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46"/>
  </p:notesMasterIdLst>
  <p:handoutMasterIdLst>
    <p:handoutMasterId r:id="rId47"/>
  </p:handoutMasterIdLst>
  <p:sldIdLst>
    <p:sldId id="289" r:id="rId5"/>
    <p:sldId id="300" r:id="rId6"/>
    <p:sldId id="304" r:id="rId7"/>
    <p:sldId id="339" r:id="rId8"/>
    <p:sldId id="340" r:id="rId9"/>
    <p:sldId id="341" r:id="rId10"/>
    <p:sldId id="342" r:id="rId11"/>
    <p:sldId id="343" r:id="rId12"/>
    <p:sldId id="344" r:id="rId13"/>
    <p:sldId id="369" r:id="rId14"/>
    <p:sldId id="346" r:id="rId15"/>
    <p:sldId id="347" r:id="rId16"/>
    <p:sldId id="348" r:id="rId17"/>
    <p:sldId id="349" r:id="rId18"/>
    <p:sldId id="350" r:id="rId19"/>
    <p:sldId id="351" r:id="rId20"/>
    <p:sldId id="370" r:id="rId21"/>
    <p:sldId id="353" r:id="rId22"/>
    <p:sldId id="330" r:id="rId23"/>
    <p:sldId id="355" r:id="rId24"/>
    <p:sldId id="332" r:id="rId25"/>
    <p:sldId id="333" r:id="rId26"/>
    <p:sldId id="334" r:id="rId27"/>
    <p:sldId id="335" r:id="rId28"/>
    <p:sldId id="336" r:id="rId29"/>
    <p:sldId id="337" r:id="rId30"/>
    <p:sldId id="338" r:id="rId31"/>
    <p:sldId id="371" r:id="rId32"/>
    <p:sldId id="372" r:id="rId33"/>
    <p:sldId id="373" r:id="rId34"/>
    <p:sldId id="360" r:id="rId35"/>
    <p:sldId id="361" r:id="rId36"/>
    <p:sldId id="362" r:id="rId37"/>
    <p:sldId id="363" r:id="rId38"/>
    <p:sldId id="364" r:id="rId39"/>
    <p:sldId id="365" r:id="rId40"/>
    <p:sldId id="366" r:id="rId41"/>
    <p:sldId id="367" r:id="rId42"/>
    <p:sldId id="368" r:id="rId43"/>
    <p:sldId id="293" r:id="rId44"/>
    <p:sldId id="352"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showGuides="1">
      <p:cViewPr varScale="1">
        <p:scale>
          <a:sx n="86" d="100"/>
          <a:sy n="86" d="100"/>
        </p:scale>
        <p:origin x="523" y="48"/>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04.04.2022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‹Nr.›</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04.04.2022</a:t>
            </a:fld>
            <a:r>
              <a:rPr lang="de-DE" dirty="0"/>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‹Nr.›</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9EE94E67-4979-4A98-B57C-73F417A278B5}"/>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7C2865E7-F9EC-456F-91AC-0A312FD548C6}"/>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a:t>
            </a:r>
            <a:fld id="{B7C4225E-112C-46DC-B4A1-DABE3751CAD0}" type="datetime1">
              <a:rPr lang="de" smtClean="0"/>
              <a:pPr/>
              <a:t>04.04.2022</a:t>
            </a:fld>
            <a:r>
              <a:t>​</a:t>
            </a:r>
            <a:endParaRPr dirty="0"/>
          </a:p>
        </p:txBody>
      </p:sp>
      <p:sp>
        <p:nvSpPr>
          <p:cNvPr id="6" name="Slide Number Placeholder 5"/>
          <p:cNvSpPr>
            <a:spLocks noGrp="1"/>
          </p:cNvSpPr>
          <p:nvPr>
            <p:ph type="sldNum" sz="quarter" idx="12"/>
          </p:nvPr>
        </p:nvSpPr>
        <p:spPr/>
        <p:txBody>
          <a:bodyPr/>
          <a:lstStyle/>
          <a:p>
            <a:pPr rtl="0"/>
            <a:fld id="{0FF54DE5-C571-48E8-A5BC-B369434E2F44}" type="slidenum">
              <a:rPr lang="de-DE" smtClean="0"/>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A5514CC5-9F74-410F-9764-C41B9AA117F4}"/>
              </a:ext>
            </a:extLst>
          </p:cNvPr>
          <p:cNvPicPr/>
          <p:nvPr userDrawn="1"/>
        </p:nvPicPr>
        <p:blipFill>
          <a:blip r:embed="rId2"/>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4BE99218-C5F6-4E57-9C2C-F45EA09E5323}"/>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8" name="Grafik 17">
            <a:extLst>
              <a:ext uri="{FF2B5EF4-FFF2-40B4-BE49-F238E27FC236}">
                <a16:creationId xmlns:a16="http://schemas.microsoft.com/office/drawing/2014/main" id="{992402AE-ACF8-4126-8E19-1D5B9B887B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grpSp>
        <p:nvGrpSpPr>
          <p:cNvPr id="19" name="Gruppieren 18">
            <a:extLst>
              <a:ext uri="{FF2B5EF4-FFF2-40B4-BE49-F238E27FC236}">
                <a16:creationId xmlns:a16="http://schemas.microsoft.com/office/drawing/2014/main" id="{64FACD56-124A-4F91-9BAC-FBD4AD774ACA}"/>
              </a:ext>
            </a:extLst>
          </p:cNvPr>
          <p:cNvGrpSpPr/>
          <p:nvPr userDrawn="1"/>
        </p:nvGrpSpPr>
        <p:grpSpPr>
          <a:xfrm>
            <a:off x="10443312" y="254977"/>
            <a:ext cx="1299935" cy="1200032"/>
            <a:chOff x="1645920" y="1071155"/>
            <a:chExt cx="6296297" cy="5299166"/>
          </a:xfrm>
        </p:grpSpPr>
        <p:sp>
          <p:nvSpPr>
            <p:cNvPr id="20" name="Ellipse 19">
              <a:extLst>
                <a:ext uri="{FF2B5EF4-FFF2-40B4-BE49-F238E27FC236}">
                  <a16:creationId xmlns:a16="http://schemas.microsoft.com/office/drawing/2014/main" id="{551C68C4-A150-4A51-928A-B9A8682BA3DF}"/>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2ABA6EDC-1E28-4944-AFB1-93D3C04470F3}"/>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a:extLst>
                <a:ext uri="{FF2B5EF4-FFF2-40B4-BE49-F238E27FC236}">
                  <a16:creationId xmlns:a16="http://schemas.microsoft.com/office/drawing/2014/main" id="{1F5C9B87-0180-4E72-B293-F453E6BB65F0}"/>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Freihandform: Form 22">
              <a:extLst>
                <a:ext uri="{FF2B5EF4-FFF2-40B4-BE49-F238E27FC236}">
                  <a16:creationId xmlns:a16="http://schemas.microsoft.com/office/drawing/2014/main" id="{2093B2DE-43F9-4A5F-94D3-AC4E180EC7FE}"/>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Form 23">
              <a:extLst>
                <a:ext uri="{FF2B5EF4-FFF2-40B4-BE49-F238E27FC236}">
                  <a16:creationId xmlns:a16="http://schemas.microsoft.com/office/drawing/2014/main" id="{C246F082-8EB4-4A27-B1A1-9C4D2197F8BE}"/>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F00E4EB3-3318-4D03-8999-F4FD6287CB01}"/>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824C1AA8-D938-49CE-913A-5213511AA103}"/>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9B459D3B-5C95-420B-8377-9FE0A3559394}"/>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31C4E9E1-E326-4E2A-AEED-01D4F2BD15FA}"/>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655D0A6F-8793-40D1-AFC5-E28203BD00DA}"/>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a:extLst>
                <a:ext uri="{FF2B5EF4-FFF2-40B4-BE49-F238E27FC236}">
                  <a16:creationId xmlns:a16="http://schemas.microsoft.com/office/drawing/2014/main" id="{9752ACE8-49E2-456E-BE8A-622A7EEEF4B3}"/>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27167793-134C-44AB-A1E5-C6375A2D9C56}"/>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9A6450D8-78C0-467F-8E15-F02C8B9D2041}"/>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239356E6-0FED-4EE4-BA74-BEC11F5E9E77}"/>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FE46D95B-B333-431D-953F-7EAC228B7D3C}"/>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423A12A2-AC97-4E79-88AF-EF083E706AD2}"/>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48D13C5E-AAE5-4036-95D2-E2B549B3CFDE}"/>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winkliges Dreieck 36">
              <a:extLst>
                <a:ext uri="{FF2B5EF4-FFF2-40B4-BE49-F238E27FC236}">
                  <a16:creationId xmlns:a16="http://schemas.microsoft.com/office/drawing/2014/main" id="{5ACB0D16-97E4-4EB8-99AB-33B3207142F3}"/>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winkliges Dreieck 37">
              <a:extLst>
                <a:ext uri="{FF2B5EF4-FFF2-40B4-BE49-F238E27FC236}">
                  <a16:creationId xmlns:a16="http://schemas.microsoft.com/office/drawing/2014/main" id="{52A01412-C97B-4627-A8FA-82EC28CD811C}"/>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EFD291E8-E9DF-4B45-9A9F-140DE3FE44A2}"/>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6201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05D79598-CCB3-49FA-8F20-78D231679734}"/>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a:extLst>
              <a:ext uri="{FF2B5EF4-FFF2-40B4-BE49-F238E27FC236}">
                <a16:creationId xmlns:a16="http://schemas.microsoft.com/office/drawing/2014/main" id="{F5BBF09F-DD46-4C43-B0F0-3BE77057564C}"/>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Grafik 15">
            <a:extLst>
              <a:ext uri="{FF2B5EF4-FFF2-40B4-BE49-F238E27FC236}">
                <a16:creationId xmlns:a16="http://schemas.microsoft.com/office/drawing/2014/main" id="{25484D72-5ABC-4513-BED9-89D3C2E14A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04.04.2022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pic>
        <p:nvPicPr>
          <p:cNvPr id="13" name="Grafik 12">
            <a:extLst>
              <a:ext uri="{FF2B5EF4-FFF2-40B4-BE49-F238E27FC236}">
                <a16:creationId xmlns:a16="http://schemas.microsoft.com/office/drawing/2014/main" id="{CA30B99D-5893-4EA3-B063-D174FE8ADF81}"/>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5E03E611-2053-40E4-BC66-FBCECDF88AE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18" name="Gruppieren 17">
            <a:extLst>
              <a:ext uri="{FF2B5EF4-FFF2-40B4-BE49-F238E27FC236}">
                <a16:creationId xmlns:a16="http://schemas.microsoft.com/office/drawing/2014/main" id="{08E204D4-EC27-4DFF-9BE1-B13EC99F867B}"/>
              </a:ext>
            </a:extLst>
          </p:cNvPr>
          <p:cNvGrpSpPr/>
          <p:nvPr userDrawn="1"/>
        </p:nvGrpSpPr>
        <p:grpSpPr>
          <a:xfrm>
            <a:off x="10443312" y="254977"/>
            <a:ext cx="1299935" cy="1200032"/>
            <a:chOff x="1645920" y="1071155"/>
            <a:chExt cx="6296297" cy="5299166"/>
          </a:xfrm>
        </p:grpSpPr>
        <p:sp>
          <p:nvSpPr>
            <p:cNvPr id="19" name="Ellipse 18">
              <a:extLst>
                <a:ext uri="{FF2B5EF4-FFF2-40B4-BE49-F238E27FC236}">
                  <a16:creationId xmlns:a16="http://schemas.microsoft.com/office/drawing/2014/main" id="{94C24630-3406-4CF6-B809-9DC8737D7CA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DEA036EB-17F2-407E-A549-415227A28BF5}"/>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6E9E9AFA-C3AC-43C3-A2D7-524CD53A39A4}"/>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Freihandform: Form 21">
              <a:extLst>
                <a:ext uri="{FF2B5EF4-FFF2-40B4-BE49-F238E27FC236}">
                  <a16:creationId xmlns:a16="http://schemas.microsoft.com/office/drawing/2014/main" id="{9BDEFB25-3727-4364-BA02-87053E0E72EE}"/>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Form 22">
              <a:extLst>
                <a:ext uri="{FF2B5EF4-FFF2-40B4-BE49-F238E27FC236}">
                  <a16:creationId xmlns:a16="http://schemas.microsoft.com/office/drawing/2014/main" id="{86D22735-799E-4A28-BDBC-95FB5EF0E917}"/>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A1611D20-033A-435D-975D-16CA68FEF49D}"/>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FD6E9ADD-F07D-4D4E-B40A-38B638EA4EA3}"/>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6C70CD31-6700-4138-A46E-B3B6E76613CA}"/>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17B1F6CA-C565-4971-AD6C-3751AD9F4634}"/>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AC3034A0-759D-40EF-BE10-2F1F4BA6E898}"/>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5ED69EE6-B8B3-4D2C-9BCE-CBE59BE41C1C}"/>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9F321595-8668-48EA-8773-6BD44AEBE88D}"/>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BC228C1F-C139-4B4D-9336-B47B295B882D}"/>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322684A1-5D88-465F-9633-E18D05399CAE}"/>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1CAA6570-A6C4-4835-8861-DBEB566D1D5C}"/>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B7F43D3D-2769-4E96-8B72-172477B37199}"/>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3A03C49F-6C9B-4B5E-A377-49C8CE9E2A6C}"/>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winkliges Dreieck 35">
              <a:extLst>
                <a:ext uri="{FF2B5EF4-FFF2-40B4-BE49-F238E27FC236}">
                  <a16:creationId xmlns:a16="http://schemas.microsoft.com/office/drawing/2014/main" id="{107BB89A-E72B-4FAC-873A-CE0CE0E4F5DC}"/>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winkliges Dreieck 36">
              <a:extLst>
                <a:ext uri="{FF2B5EF4-FFF2-40B4-BE49-F238E27FC236}">
                  <a16:creationId xmlns:a16="http://schemas.microsoft.com/office/drawing/2014/main" id="{3F3B7889-27F5-4E3A-98A9-F2CD20BC5A9C}"/>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10990737-8ADD-4C5F-919F-DF2C13AED58A}"/>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6554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folie mit Bild">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6448C9EC-C3E1-4F5A-94AF-C149CD41BDF3}"/>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8">
            <a:extLst>
              <a:ext uri="{FF2B5EF4-FFF2-40B4-BE49-F238E27FC236}">
                <a16:creationId xmlns:a16="http://schemas.microsoft.com/office/drawing/2014/main" id="{91C87DB6-1D4E-4694-9905-4E1B9F63E468}"/>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Grafik 21">
            <a:extLst>
              <a:ext uri="{FF2B5EF4-FFF2-40B4-BE49-F238E27FC236}">
                <a16:creationId xmlns:a16="http://schemas.microsoft.com/office/drawing/2014/main" id="{1229CAE1-65AE-42F6-B84F-37838C138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el 1"/>
          <p:cNvSpPr>
            <a:spLocks noGrp="1"/>
          </p:cNvSpPr>
          <p:nvPr>
            <p:ph type="ctrTitle"/>
          </p:nvPr>
        </p:nvSpPr>
        <p:spPr>
          <a:xfrm>
            <a:off x="1104900" y="2292094"/>
            <a:ext cx="5734050" cy="2219691"/>
          </a:xfrm>
        </p:spPr>
        <p:txBody>
          <a:bodyPr rtlCol="0" anchor="ctr">
            <a:normAutofit/>
          </a:bodyPr>
          <a:lstStyle>
            <a:lvl1pPr algn="l" rtl="0">
              <a:defRPr sz="4000" cap="all" baseline="0"/>
            </a:lvl1pPr>
          </a:lstStyle>
          <a:p>
            <a:pPr rtl="0"/>
            <a:endParaRPr lang="de-DE" noProof="0" dirty="0"/>
          </a:p>
        </p:txBody>
      </p:sp>
      <p:sp>
        <p:nvSpPr>
          <p:cNvPr id="3" name="Unt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endParaRPr lang="en-US" dirty="0"/>
          </a:p>
        </p:txBody>
      </p:sp>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dirty="0"/>
              <a:t>Bild durch Klicken auf Symbol hinzufügen</a:t>
            </a:r>
          </a:p>
        </p:txBody>
      </p:sp>
      <p:pic>
        <p:nvPicPr>
          <p:cNvPr id="13" name="Grafik 12">
            <a:extLst>
              <a:ext uri="{FF2B5EF4-FFF2-40B4-BE49-F238E27FC236}">
                <a16:creationId xmlns:a16="http://schemas.microsoft.com/office/drawing/2014/main" id="{B27CEBE5-58AB-4F2D-B994-5256965C8598}"/>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B51E1108-269B-49FE-B399-5753E0E425D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14" name="Gruppieren 13">
            <a:extLst>
              <a:ext uri="{FF2B5EF4-FFF2-40B4-BE49-F238E27FC236}">
                <a16:creationId xmlns:a16="http://schemas.microsoft.com/office/drawing/2014/main" id="{62ED3E63-2F3F-44D8-B544-EC4F32DAC622}"/>
              </a:ext>
            </a:extLst>
          </p:cNvPr>
          <p:cNvGrpSpPr/>
          <p:nvPr userDrawn="1"/>
        </p:nvGrpSpPr>
        <p:grpSpPr>
          <a:xfrm>
            <a:off x="10443312" y="254977"/>
            <a:ext cx="1299935" cy="1200032"/>
            <a:chOff x="1645920" y="1071155"/>
            <a:chExt cx="6296297" cy="5299166"/>
          </a:xfrm>
        </p:grpSpPr>
        <p:sp>
          <p:nvSpPr>
            <p:cNvPr id="15" name="Ellipse 14">
              <a:extLst>
                <a:ext uri="{FF2B5EF4-FFF2-40B4-BE49-F238E27FC236}">
                  <a16:creationId xmlns:a16="http://schemas.microsoft.com/office/drawing/2014/main" id="{4EE4A88E-473B-461F-978E-13BFF2D7F56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5B0AA59A-3A38-436A-B0FF-CF3FEF8168B5}"/>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AEB4F580-273B-4CF8-8399-6FF5F81E8D30}"/>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Freihandform: Form 20">
              <a:extLst>
                <a:ext uri="{FF2B5EF4-FFF2-40B4-BE49-F238E27FC236}">
                  <a16:creationId xmlns:a16="http://schemas.microsoft.com/office/drawing/2014/main" id="{3F53B83E-4967-40B5-B64B-FD4BE127A0B7}"/>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Form 22">
              <a:extLst>
                <a:ext uri="{FF2B5EF4-FFF2-40B4-BE49-F238E27FC236}">
                  <a16:creationId xmlns:a16="http://schemas.microsoft.com/office/drawing/2014/main" id="{254D3768-FA78-4870-917B-381C87293216}"/>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51CDC62F-0FD0-4B7A-A8EC-6F260DFD1715}"/>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796D14A8-3117-417C-B711-DD8DEEA95581}"/>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F0757B28-065B-44C0-B1A2-161BAA1EFADA}"/>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777BD521-2103-4D9E-8938-665AEE566E63}"/>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4F0651D2-C72A-410B-8993-D5CE6DEF23AA}"/>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46CC7128-4DCE-4BEC-8992-A89C68371452}"/>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727C3C21-A868-4590-8B35-F5EED853AB64}"/>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916E4FCD-7782-45A8-BBE0-B5BD41A9F56F}"/>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2EFBEF0E-7847-49CA-B896-A461AC8B82F6}"/>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B74B1AE1-0FFC-4BA8-A4DF-945C73788500}"/>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1AF90E3F-87A5-4166-953E-A0260118B9F5}"/>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7A35B9F6-D2E5-4CE4-8F26-77E66E5CFE00}"/>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winkliges Dreieck 35">
              <a:extLst>
                <a:ext uri="{FF2B5EF4-FFF2-40B4-BE49-F238E27FC236}">
                  <a16:creationId xmlns:a16="http://schemas.microsoft.com/office/drawing/2014/main" id="{B5373517-3C07-4AD2-9CD4-FB1B4C55C5E7}"/>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winkliges Dreieck 36">
              <a:extLst>
                <a:ext uri="{FF2B5EF4-FFF2-40B4-BE49-F238E27FC236}">
                  <a16:creationId xmlns:a16="http://schemas.microsoft.com/office/drawing/2014/main" id="{723FACE5-5B39-4AE1-BE5F-EAA862131E6A}"/>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6278BC15-A4F9-4005-9E9D-201EA83FF797}"/>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98229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97280" y="6459785"/>
            <a:ext cx="2472271" cy="365125"/>
          </a:xfrm>
        </p:spPr>
        <p:txBody>
          <a:bodyPr/>
          <a:lstStyle/>
          <a:p>
            <a:r>
              <a:rPr lang="de-DE" dirty="0"/>
              <a:t>​</a:t>
            </a:r>
            <a:fld id="{94ECE08C-AB13-4023-92C4-6508B5611553}" type="datetime1">
              <a:rPr lang="de-DE" smtClean="0"/>
              <a:pPr/>
              <a:t>04.04.2022</a:t>
            </a:fld>
            <a:r>
              <a:rPr lang="de-DE" dirty="0"/>
              <a:t>​</a:t>
            </a:r>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3117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F93FD68F-6327-4C0F-8016-3D0C89ECBD6A}"/>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2884904C-CD0F-4A65-B408-428CBAF919CA}"/>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Grafik 16">
            <a:extLst>
              <a:ext uri="{FF2B5EF4-FFF2-40B4-BE49-F238E27FC236}">
                <a16:creationId xmlns:a16="http://schemas.microsoft.com/office/drawing/2014/main" id="{991FCA08-D9C2-47D3-8246-9BFE07E6F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dirty="0"/>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04.04.2022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8FCD6719-4FBF-4800-89A4-207C503F8C7C}"/>
              </a:ext>
            </a:extLst>
          </p:cNvPr>
          <p:cNvPicPr/>
          <p:nvPr userDrawn="1"/>
        </p:nvPicPr>
        <p:blipFill>
          <a:blip r:embed="rId3"/>
          <a:stretch>
            <a:fillRect/>
          </a:stretch>
        </p:blipFill>
        <p:spPr>
          <a:xfrm>
            <a:off x="10099505" y="6266872"/>
            <a:ext cx="1987550" cy="567690"/>
          </a:xfrm>
          <a:prstGeom prst="rect">
            <a:avLst/>
          </a:prstGeom>
        </p:spPr>
      </p:pic>
      <p:sp>
        <p:nvSpPr>
          <p:cNvPr id="14" name="Untertitel 2">
            <a:extLst>
              <a:ext uri="{FF2B5EF4-FFF2-40B4-BE49-F238E27FC236}">
                <a16:creationId xmlns:a16="http://schemas.microsoft.com/office/drawing/2014/main" id="{FA486C4F-A9CB-45DC-8854-CC626D6C461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39" name="Gruppieren 38">
            <a:extLst>
              <a:ext uri="{FF2B5EF4-FFF2-40B4-BE49-F238E27FC236}">
                <a16:creationId xmlns:a16="http://schemas.microsoft.com/office/drawing/2014/main" id="{BC8FA35B-A26F-42D8-8F81-110779FC8380}"/>
              </a:ext>
            </a:extLst>
          </p:cNvPr>
          <p:cNvGrpSpPr/>
          <p:nvPr userDrawn="1"/>
        </p:nvGrpSpPr>
        <p:grpSpPr>
          <a:xfrm>
            <a:off x="10443312" y="254977"/>
            <a:ext cx="1299935" cy="1200032"/>
            <a:chOff x="1645920" y="1071155"/>
            <a:chExt cx="6296297" cy="5299166"/>
          </a:xfrm>
        </p:grpSpPr>
        <p:sp>
          <p:nvSpPr>
            <p:cNvPr id="40" name="Ellipse 39">
              <a:extLst>
                <a:ext uri="{FF2B5EF4-FFF2-40B4-BE49-F238E27FC236}">
                  <a16:creationId xmlns:a16="http://schemas.microsoft.com/office/drawing/2014/main" id="{6271980F-81E8-4D3B-B739-1DCA1623D12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37DD7008-457D-4B77-8063-519CD536F8C1}"/>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Rechteck 41">
              <a:extLst>
                <a:ext uri="{FF2B5EF4-FFF2-40B4-BE49-F238E27FC236}">
                  <a16:creationId xmlns:a16="http://schemas.microsoft.com/office/drawing/2014/main" id="{D50E230D-3E64-4ECC-9DDF-DFA5D04C3DA0}"/>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Freihandform: Form 42">
              <a:extLst>
                <a:ext uri="{FF2B5EF4-FFF2-40B4-BE49-F238E27FC236}">
                  <a16:creationId xmlns:a16="http://schemas.microsoft.com/office/drawing/2014/main" id="{0F0F60FB-5B14-4A10-83A2-46708B5EED9C}"/>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Form 43">
              <a:extLst>
                <a:ext uri="{FF2B5EF4-FFF2-40B4-BE49-F238E27FC236}">
                  <a16:creationId xmlns:a16="http://schemas.microsoft.com/office/drawing/2014/main" id="{389944C9-C8E9-4E2B-A7EC-3CB3A9D351AA}"/>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083D2437-630D-4DEE-BE5A-A546BF915C81}"/>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D08B2F48-EE68-47E4-A6FC-F34A9FEEBEC5}"/>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4A8BB29A-359F-4A4A-AF31-EA987BF5813D}"/>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BBF68378-79B2-4325-9E4F-3D01F5828008}"/>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1A0D1A4E-F3C6-43A5-9BDB-3E1F9E841D84}"/>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Ellipse 49">
              <a:extLst>
                <a:ext uri="{FF2B5EF4-FFF2-40B4-BE49-F238E27FC236}">
                  <a16:creationId xmlns:a16="http://schemas.microsoft.com/office/drawing/2014/main" id="{9CDDB6E5-ECFC-480B-93B9-CF3F4F57EAD9}"/>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1386978D-5C39-4113-B480-8F9A0304CB98}"/>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30C6D954-A342-444B-9B57-6EE355AA518B}"/>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AFE17356-59B7-4E1E-BDC0-2C7558DB06C0}"/>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31F213F1-4A38-4927-B95D-A3B102098400}"/>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79417E79-3640-4133-82EC-F903B10FF527}"/>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E28FABFD-28A2-4C94-BD98-B0F2F6505A3A}"/>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winkliges Dreieck 56">
              <a:extLst>
                <a:ext uri="{FF2B5EF4-FFF2-40B4-BE49-F238E27FC236}">
                  <a16:creationId xmlns:a16="http://schemas.microsoft.com/office/drawing/2014/main" id="{E12B5A7E-9549-4779-AABA-80D187CECF08}"/>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winkliges Dreieck 57">
              <a:extLst>
                <a:ext uri="{FF2B5EF4-FFF2-40B4-BE49-F238E27FC236}">
                  <a16:creationId xmlns:a16="http://schemas.microsoft.com/office/drawing/2014/main" id="{D052F80B-EF8E-43F3-BF74-2C46E55F27DE}"/>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AEED4278-89C9-4784-9ED4-AA76DA0B5919}"/>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2925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a:t>
            </a:r>
            <a:fld id="{94ECE08C-AB13-4023-92C4-6508B5611553}" type="datetime1">
              <a:rPr lang="de-DE" smtClean="0"/>
              <a:pPr/>
              <a:t>04.04.2022</a:t>
            </a:fld>
            <a:r>
              <a:rPr lang="de-DE"/>
              <a:t>​</a:t>
            </a:r>
            <a:endParaRPr lang="de-DE"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6370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a:t>
            </a:r>
            <a:fld id="{94ECE08C-AB13-4023-92C4-6508B5611553}" type="datetime1">
              <a:rPr lang="de-DE" smtClean="0"/>
              <a:pPr/>
              <a:t>04.04.2022</a:t>
            </a:fld>
            <a:r>
              <a:rPr lang="de-DE"/>
              <a:t>​</a:t>
            </a:r>
            <a:endParaRPr lang="de-DE"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19405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a:t>
            </a:r>
            <a:fld id="{E03E6F61-7EE4-4641-A632-E37B8E3AFCCD}" type="datetime1">
              <a:rPr lang="de" smtClean="0"/>
              <a:pPr/>
              <a:t>04.04.2022</a:t>
            </a:fld>
            <a:r>
              <a:t>​</a:t>
            </a:r>
            <a:endParaRPr dirty="0"/>
          </a:p>
        </p:txBody>
      </p:sp>
      <p:sp>
        <p:nvSpPr>
          <p:cNvPr id="4" name="Footer Placeholder 3"/>
          <p:cNvSpPr>
            <a:spLocks noGrp="1"/>
          </p:cNvSpPr>
          <p:nvPr>
            <p:ph type="ftr" sz="quarter" idx="11"/>
          </p:nvPr>
        </p:nvSpPr>
        <p:spPr/>
        <p:txBody>
          <a:bodyPr/>
          <a:lstStyle/>
          <a:p>
            <a:pPr rtl="0"/>
            <a:endParaRPr lang="de-DE"/>
          </a:p>
        </p:txBody>
      </p:sp>
      <p:sp>
        <p:nvSpPr>
          <p:cNvPr id="5" name="Slide Number Placeholder 4"/>
          <p:cNvSpPr>
            <a:spLocks noGrp="1"/>
          </p:cNvSpPr>
          <p:nvPr>
            <p:ph type="sldNum" sz="quarter" idx="12"/>
          </p:nvPr>
        </p:nvSpPr>
        <p:spPr/>
        <p:txBody>
          <a:bodyPr/>
          <a:lstStyle/>
          <a:p>
            <a:pPr rtl="0"/>
            <a:fld id="{0FF54DE5-C571-48E8-A5BC-B369434E2F44}" type="slidenum">
              <a:rPr lang="de-DE" smtClean="0"/>
              <a:t>‹Nr.›</a:t>
            </a:fld>
            <a:endParaRPr lang="de-DE" dirty="0"/>
          </a:p>
        </p:txBody>
      </p:sp>
    </p:spTree>
    <p:extLst>
      <p:ext uri="{BB962C8B-B14F-4D97-AF65-F5344CB8AC3E}">
        <p14:creationId xmlns:p14="http://schemas.microsoft.com/office/powerpoint/2010/main" val="31647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2BC2390F-B3F1-414A-8483-445296411EF6}"/>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a:extLst>
              <a:ext uri="{FF2B5EF4-FFF2-40B4-BE49-F238E27FC236}">
                <a16:creationId xmlns:a16="http://schemas.microsoft.com/office/drawing/2014/main" id="{7E115167-E3B9-480F-A708-5E82DF2DC72D}"/>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Grafik 17">
            <a:extLst>
              <a:ext uri="{FF2B5EF4-FFF2-40B4-BE49-F238E27FC236}">
                <a16:creationId xmlns:a16="http://schemas.microsoft.com/office/drawing/2014/main" id="{022C9BA8-74E2-4ACC-A006-658397FD9E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7" name="Date Placeholder 6"/>
          <p:cNvSpPr>
            <a:spLocks noGrp="1"/>
          </p:cNvSpPr>
          <p:nvPr>
            <p:ph type="dt" sz="half" idx="10"/>
          </p:nvPr>
        </p:nvSpPr>
        <p:spPr/>
        <p:txBody>
          <a:bodyPr/>
          <a:lstStyle/>
          <a:p>
            <a:r>
              <a:rPr lang="de-DE"/>
              <a:t>​</a:t>
            </a:r>
            <a:fld id="{B359ED08-3DAD-4873-BEAE-E00CBB3C2D85}" type="datetime1">
              <a:rPr lang="de" smtClean="0"/>
              <a:pPr/>
              <a:t>04.04.2022</a:t>
            </a:fld>
            <a:r>
              <a:t>​</a:t>
            </a:r>
            <a:endParaRP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de-DE"/>
          </a:p>
        </p:txBody>
      </p:sp>
      <p:sp>
        <p:nvSpPr>
          <p:cNvPr id="9" name="Slide Number Placeholder 8"/>
          <p:cNvSpPr>
            <a:spLocks noGrp="1"/>
          </p:cNvSpPr>
          <p:nvPr>
            <p:ph type="sldNum" sz="quarter" idx="12"/>
          </p:nvPr>
        </p:nvSpPr>
        <p:spPr/>
        <p:txBody>
          <a:bodyPr/>
          <a:lstStyle/>
          <a:p>
            <a:pPr rtl="0"/>
            <a:fld id="{0FF54DE5-C571-48E8-A5BC-B369434E2F44}" type="slidenum">
              <a:rPr lang="de-DE" smtClean="0"/>
              <a:t>‹Nr.›</a:t>
            </a:fld>
            <a:endParaRPr lang="de-DE" dirty="0"/>
          </a:p>
        </p:txBody>
      </p:sp>
      <p:pic>
        <p:nvPicPr>
          <p:cNvPr id="12" name="Grafik 11">
            <a:extLst>
              <a:ext uri="{FF2B5EF4-FFF2-40B4-BE49-F238E27FC236}">
                <a16:creationId xmlns:a16="http://schemas.microsoft.com/office/drawing/2014/main" id="{3234369C-67BB-4B23-A6FB-6E089552A7A0}"/>
              </a:ext>
            </a:extLst>
          </p:cNvPr>
          <p:cNvPicPr/>
          <p:nvPr userDrawn="1"/>
        </p:nvPicPr>
        <p:blipFill>
          <a:blip r:embed="rId3"/>
          <a:stretch>
            <a:fillRect/>
          </a:stretch>
        </p:blipFill>
        <p:spPr>
          <a:xfrm>
            <a:off x="10099505" y="6266872"/>
            <a:ext cx="1987550" cy="567690"/>
          </a:xfrm>
          <a:prstGeom prst="rect">
            <a:avLst/>
          </a:prstGeom>
        </p:spPr>
      </p:pic>
      <p:sp>
        <p:nvSpPr>
          <p:cNvPr id="15" name="Untertitel 2">
            <a:extLst>
              <a:ext uri="{FF2B5EF4-FFF2-40B4-BE49-F238E27FC236}">
                <a16:creationId xmlns:a16="http://schemas.microsoft.com/office/drawing/2014/main" id="{C2D1F4F4-550C-416B-B8CC-5DCAEFCFA21B}"/>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10" name="Gruppieren 9">
            <a:extLst>
              <a:ext uri="{FF2B5EF4-FFF2-40B4-BE49-F238E27FC236}">
                <a16:creationId xmlns:a16="http://schemas.microsoft.com/office/drawing/2014/main" id="{FC843C18-55C8-491B-BD54-A28C7A937B4F}"/>
              </a:ext>
            </a:extLst>
          </p:cNvPr>
          <p:cNvGrpSpPr/>
          <p:nvPr userDrawn="1"/>
        </p:nvGrpSpPr>
        <p:grpSpPr>
          <a:xfrm>
            <a:off x="10443312" y="254977"/>
            <a:ext cx="1299935" cy="1200032"/>
            <a:chOff x="1645920" y="1071155"/>
            <a:chExt cx="6296297" cy="5299166"/>
          </a:xfrm>
        </p:grpSpPr>
        <p:sp>
          <p:nvSpPr>
            <p:cNvPr id="11" name="Ellipse 10">
              <a:extLst>
                <a:ext uri="{FF2B5EF4-FFF2-40B4-BE49-F238E27FC236}">
                  <a16:creationId xmlns:a16="http://schemas.microsoft.com/office/drawing/2014/main" id="{FBD646D8-D72D-41C5-BC5E-494255C1917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5978CCAC-5804-49BA-B21A-92674D379C57}"/>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FCD7DED3-EEB2-42C4-A2A8-7CAE7F35BAB3}"/>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Freihandform: Form 18">
              <a:extLst>
                <a:ext uri="{FF2B5EF4-FFF2-40B4-BE49-F238E27FC236}">
                  <a16:creationId xmlns:a16="http://schemas.microsoft.com/office/drawing/2014/main" id="{0850F3CD-5B6F-47B7-8458-CB974E2D39EE}"/>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DBD45B25-86D6-4015-984B-9B5F054D7F53}"/>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99BBB1EE-EFFD-4E00-9CAC-7424FE2184F0}"/>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F618132B-AA82-42FE-A03A-94576A4074FB}"/>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6F4B099A-8A60-4A47-9017-57969E8AD61F}"/>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32690EBA-5621-43B7-9A25-1DDDE361D243}"/>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C9CE091F-A37C-4DFA-9945-8ADA3844B90C}"/>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DE7BF2C9-7E82-4F25-9B96-415EA70D22B7}"/>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A1310284-5B24-46FF-9284-0DB7DCA223FF}"/>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9F117F19-DCF8-410D-9A67-7DAD195FB306}"/>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A31A3AD7-CBA6-41D0-8D57-808B4EE5E9BB}"/>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C54065CF-059D-48AB-AC45-12F0BF07D210}"/>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3DB22CBC-6C06-49EA-AA77-9F3801EEB646}"/>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DE587752-9FCE-4BDE-92E8-CD3A6CC7481F}"/>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winkliges Dreieck 32">
              <a:extLst>
                <a:ext uri="{FF2B5EF4-FFF2-40B4-BE49-F238E27FC236}">
                  <a16:creationId xmlns:a16="http://schemas.microsoft.com/office/drawing/2014/main" id="{5E4532A1-A8E0-4FED-A49D-A33725C8378C}"/>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winkliges Dreieck 33">
              <a:extLst>
                <a:ext uri="{FF2B5EF4-FFF2-40B4-BE49-F238E27FC236}">
                  <a16:creationId xmlns:a16="http://schemas.microsoft.com/office/drawing/2014/main" id="{FDC21935-6960-41B7-BEDB-7A5E66949E2F}"/>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1C0033D5-934D-4420-B8F6-D5DAFDFF57E6}"/>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60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de-DE"/>
              <a:t>​</a:t>
            </a:r>
            <a:fld id="{94ECE08C-AB13-4023-92C4-6508B5611553}" type="datetime1">
              <a:rPr lang="de-DE" smtClean="0"/>
              <a:pPr/>
              <a:t>04.04.2022</a:t>
            </a:fld>
            <a:r>
              <a:rPr lang="de-DE"/>
              <a:t>​</a:t>
            </a:r>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de-DE"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46DE0C15-325B-4B66-B685-550A0BDB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24526"/>
            <a:ext cx="1061484" cy="400384"/>
          </a:xfrm>
          <a:prstGeom prst="rect">
            <a:avLst/>
          </a:prstGeom>
        </p:spPr>
      </p:pic>
      <p:sp>
        <p:nvSpPr>
          <p:cNvPr id="14" name="Untertitel 2">
            <a:extLst>
              <a:ext uri="{FF2B5EF4-FFF2-40B4-BE49-F238E27FC236}">
                <a16:creationId xmlns:a16="http://schemas.microsoft.com/office/drawing/2014/main" id="{F3929FCD-BD32-4369-835F-EA62DDA3D482}"/>
              </a:ext>
            </a:extLst>
          </p:cNvPr>
          <p:cNvSpPr txBox="1">
            <a:spLocks/>
          </p:cNvSpPr>
          <p:nvPr userDrawn="1"/>
        </p:nvSpPr>
        <p:spPr>
          <a:xfrm>
            <a:off x="4701512" y="6425358"/>
            <a:ext cx="5015522"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5" name="Grafik 14">
            <a:extLst>
              <a:ext uri="{FF2B5EF4-FFF2-40B4-BE49-F238E27FC236}">
                <a16:creationId xmlns:a16="http://schemas.microsoft.com/office/drawing/2014/main" id="{86CA6B33-8F33-49F4-858B-B3DD533E7868}"/>
              </a:ext>
            </a:extLst>
          </p:cNvPr>
          <p:cNvPicPr/>
          <p:nvPr userDrawn="1"/>
        </p:nvPicPr>
        <p:blipFill>
          <a:blip r:embed="rId3"/>
          <a:stretch>
            <a:fillRect/>
          </a:stretch>
        </p:blipFill>
        <p:spPr>
          <a:xfrm>
            <a:off x="10099505" y="6266872"/>
            <a:ext cx="1987550" cy="567690"/>
          </a:xfrm>
          <a:prstGeom prst="rect">
            <a:avLst/>
          </a:prstGeom>
        </p:spPr>
      </p:pic>
      <p:grpSp>
        <p:nvGrpSpPr>
          <p:cNvPr id="17" name="Gruppieren 16">
            <a:extLst>
              <a:ext uri="{FF2B5EF4-FFF2-40B4-BE49-F238E27FC236}">
                <a16:creationId xmlns:a16="http://schemas.microsoft.com/office/drawing/2014/main" id="{5FFAB49D-828E-467C-BD4A-87972F3C1EFA}"/>
              </a:ext>
            </a:extLst>
          </p:cNvPr>
          <p:cNvGrpSpPr/>
          <p:nvPr userDrawn="1"/>
        </p:nvGrpSpPr>
        <p:grpSpPr>
          <a:xfrm>
            <a:off x="10443312" y="254977"/>
            <a:ext cx="1299935" cy="1200032"/>
            <a:chOff x="1645920" y="1071155"/>
            <a:chExt cx="6296297" cy="5299166"/>
          </a:xfrm>
        </p:grpSpPr>
        <p:sp>
          <p:nvSpPr>
            <p:cNvPr id="18" name="Ellipse 17">
              <a:extLst>
                <a:ext uri="{FF2B5EF4-FFF2-40B4-BE49-F238E27FC236}">
                  <a16:creationId xmlns:a16="http://schemas.microsoft.com/office/drawing/2014/main" id="{5343A9FE-CACD-4C9F-A1DD-94AE22259D3F}"/>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A2F4EF67-99D4-4311-9A83-CC40A0341769}"/>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9B2E7495-4AD9-4BCF-A6B0-FB4E6BB2D633}"/>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Freihandform: Form 20">
              <a:extLst>
                <a:ext uri="{FF2B5EF4-FFF2-40B4-BE49-F238E27FC236}">
                  <a16:creationId xmlns:a16="http://schemas.microsoft.com/office/drawing/2014/main" id="{5F8E1512-CA59-40EA-846D-FF19DC680EF7}"/>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Form 21">
              <a:extLst>
                <a:ext uri="{FF2B5EF4-FFF2-40B4-BE49-F238E27FC236}">
                  <a16:creationId xmlns:a16="http://schemas.microsoft.com/office/drawing/2014/main" id="{F083C05D-C82C-4114-B604-27170615DB82}"/>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89B72FAE-B2E3-4808-85ED-BD9D62FFD37B}"/>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362C3871-8DEE-441F-BB31-81251D17AE35}"/>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939401FA-D183-4200-BA47-15A41F3283F1}"/>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55052928-0D6B-45F0-9CA8-2758D0207F3C}"/>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7D88A627-61E8-4F07-AEDB-EA6733270316}"/>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CFB709E1-664C-4368-814F-1CD8F7212B12}"/>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73558782-EFA6-43D8-98F0-5E9A5B100AB0}"/>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CEAEEDCC-320B-4325-898E-649FB0891EE6}"/>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EAC0DDBC-494A-4545-AE95-3E6EB450D1A8}"/>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01ABF06C-7361-4581-BEF9-025E82C03783}"/>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C4B3200A-BAAB-42FA-B2EB-FCFF729AB5DF}"/>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F3489978-4CE8-46F2-900D-BC4123ADB5C6}"/>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winkliges Dreieck 34">
              <a:extLst>
                <a:ext uri="{FF2B5EF4-FFF2-40B4-BE49-F238E27FC236}">
                  <a16:creationId xmlns:a16="http://schemas.microsoft.com/office/drawing/2014/main" id="{1F44CFB9-79DE-4EFA-B7B5-D538CB7B96B6}"/>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winkliges Dreieck 35">
              <a:extLst>
                <a:ext uri="{FF2B5EF4-FFF2-40B4-BE49-F238E27FC236}">
                  <a16:creationId xmlns:a16="http://schemas.microsoft.com/office/drawing/2014/main" id="{55D69203-7971-4BFA-8D69-DC0E2A3C3EA2}"/>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BE5274E4-F73A-412B-93CF-DCE116408001}"/>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7533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04.04.2022</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7857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823740"/>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492624"/>
            <a:ext cx="10058400" cy="437647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de-DE"/>
              <a:t>​</a:t>
            </a:r>
            <a:fld id="{94ECE08C-AB13-4023-92C4-6508B5611553}" type="datetime1">
              <a:rPr lang="de-DE" smtClean="0"/>
              <a:pPr/>
              <a:t>04.04.2022</a:t>
            </a:fld>
            <a:r>
              <a:rPr lang="de-DE"/>
              <a:t>​</a:t>
            </a:r>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de-DE"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72446FF5-B0A1-4CED-8527-53B2C36756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15" name="Untertitel 2">
            <a:extLst>
              <a:ext uri="{FF2B5EF4-FFF2-40B4-BE49-F238E27FC236}">
                <a16:creationId xmlns:a16="http://schemas.microsoft.com/office/drawing/2014/main" id="{C796B178-E15A-444B-A8BA-54BCAFDC215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4" name="Grafik 13">
            <a:extLst>
              <a:ext uri="{FF2B5EF4-FFF2-40B4-BE49-F238E27FC236}">
                <a16:creationId xmlns:a16="http://schemas.microsoft.com/office/drawing/2014/main" id="{0F7588D5-FBFF-4B77-94D8-5C8CFEABB542}"/>
              </a:ext>
            </a:extLst>
          </p:cNvPr>
          <p:cNvPicPr/>
          <p:nvPr userDrawn="1"/>
        </p:nvPicPr>
        <p:blipFill>
          <a:blip r:embed="rId14"/>
          <a:stretch>
            <a:fillRect/>
          </a:stretch>
        </p:blipFill>
        <p:spPr>
          <a:xfrm>
            <a:off x="10099505" y="6266872"/>
            <a:ext cx="1987550" cy="567690"/>
          </a:xfrm>
          <a:prstGeom prst="rect">
            <a:avLst/>
          </a:prstGeom>
        </p:spPr>
      </p:pic>
      <p:grpSp>
        <p:nvGrpSpPr>
          <p:cNvPr id="16" name="Gruppieren 15">
            <a:extLst>
              <a:ext uri="{FF2B5EF4-FFF2-40B4-BE49-F238E27FC236}">
                <a16:creationId xmlns:a16="http://schemas.microsoft.com/office/drawing/2014/main" id="{E98F78F4-94DF-47EC-BFB0-B21628027D2B}"/>
              </a:ext>
            </a:extLst>
          </p:cNvPr>
          <p:cNvGrpSpPr/>
          <p:nvPr userDrawn="1"/>
        </p:nvGrpSpPr>
        <p:grpSpPr>
          <a:xfrm>
            <a:off x="10443312" y="254977"/>
            <a:ext cx="1299935" cy="1200032"/>
            <a:chOff x="1645920" y="1071155"/>
            <a:chExt cx="6296297" cy="5299166"/>
          </a:xfrm>
        </p:grpSpPr>
        <p:sp>
          <p:nvSpPr>
            <p:cNvPr id="17" name="Ellipse 16">
              <a:extLst>
                <a:ext uri="{FF2B5EF4-FFF2-40B4-BE49-F238E27FC236}">
                  <a16:creationId xmlns:a16="http://schemas.microsoft.com/office/drawing/2014/main" id="{52F04A53-A791-413C-A1AB-5FD42DF1D941}"/>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AE24C0E-BE91-4B7F-8B27-51285CA64DFA}"/>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20635180-45A7-4C1B-A131-F22801C4FB0A}"/>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Freihandform: Form 19">
              <a:extLst>
                <a:ext uri="{FF2B5EF4-FFF2-40B4-BE49-F238E27FC236}">
                  <a16:creationId xmlns:a16="http://schemas.microsoft.com/office/drawing/2014/main" id="{2178FF35-4AA6-4CDF-8CA4-867323F81231}"/>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933AA21D-E903-43D8-8863-F794FC93F9D7}"/>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30F3A132-49A2-44AE-BFB6-A44013C39F72}"/>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1522DB8A-AE2B-44CE-AB50-3517AF8B0AD5}"/>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F7B1080C-3B7D-4B72-A980-CBD05869F4D2}"/>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F9C40F18-44CD-4FB6-A692-AE5177F8E3CD}"/>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82417F43-0646-46E8-837C-849746EF99B7}"/>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a:extLst>
                <a:ext uri="{FF2B5EF4-FFF2-40B4-BE49-F238E27FC236}">
                  <a16:creationId xmlns:a16="http://schemas.microsoft.com/office/drawing/2014/main" id="{87B91B55-2482-465E-AD74-E8B85F6EB24B}"/>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C3355A68-C7F6-41A4-A50B-CACF916EFA46}"/>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24D9D787-DCD9-4944-8425-7082D3AE67BF}"/>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448A39DC-064F-4EA9-8E7D-FFE3505C4B1D}"/>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8BF94997-1B0F-4CA4-8991-F7A928B18801}"/>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58A83B0B-8B19-4A1E-8772-40D880ED2078}"/>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50E6EA58-AF74-416A-ADA1-11BB9858DB14}"/>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winkliges Dreieck 33">
              <a:extLst>
                <a:ext uri="{FF2B5EF4-FFF2-40B4-BE49-F238E27FC236}">
                  <a16:creationId xmlns:a16="http://schemas.microsoft.com/office/drawing/2014/main" id="{8AFB14A1-96AD-4BC2-80C9-6FC4D4616729}"/>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winkliges Dreieck 34">
              <a:extLst>
                <a:ext uri="{FF2B5EF4-FFF2-40B4-BE49-F238E27FC236}">
                  <a16:creationId xmlns:a16="http://schemas.microsoft.com/office/drawing/2014/main" id="{209F6648-3E30-4762-956A-950AA6A62521}"/>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59CA0489-DAD7-4EEE-8F7F-0106B0FDECE1}"/>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7007041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duproject.eu/prom/index.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duproject.eu/prom/index.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duproject.eu/prom/index.ph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duproject.eu/prom/index.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duproject.eu/prom/index.php?id=5"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duproject.eu/prom/index.php?id=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duproject.eu/prom/index.php?id=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duproject.eu/prom/index.php?id=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duproject.eu/prom/index.php?id=2"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eduproject.eu/prom/index.php?id=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eduproject.eu/prom/index.php?id=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eduproject.eu/prom/index.php?id=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duproject.eu/prom/index.php?selval=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5EC6-C8A9-436A-A069-FA6B69A1E808}"/>
              </a:ext>
            </a:extLst>
          </p:cNvPr>
          <p:cNvSpPr>
            <a:spLocks noGrp="1"/>
          </p:cNvSpPr>
          <p:nvPr>
            <p:ph type="title"/>
          </p:nvPr>
        </p:nvSpPr>
        <p:spPr>
          <a:xfrm>
            <a:off x="457200" y="594359"/>
            <a:ext cx="3200400" cy="3906620"/>
          </a:xfrm>
        </p:spPr>
        <p:txBody>
          <a:bodyPr>
            <a:normAutofit/>
          </a:bodyPr>
          <a:lstStyle/>
          <a:p>
            <a:r>
              <a:rPr lang="en-US" dirty="0"/>
              <a:t>EU-CERT:</a:t>
            </a:r>
            <a:br>
              <a:rPr lang="en-US" dirty="0"/>
            </a:br>
            <a:r>
              <a:rPr lang="en-US" dirty="0"/>
              <a:t>European Certificates and Accreditation for European Projects</a:t>
            </a:r>
          </a:p>
        </p:txBody>
      </p:sp>
      <p:sp>
        <p:nvSpPr>
          <p:cNvPr id="4" name="Textplatzhalter 3">
            <a:extLst>
              <a:ext uri="{FF2B5EF4-FFF2-40B4-BE49-F238E27FC236}">
                <a16:creationId xmlns:a16="http://schemas.microsoft.com/office/drawing/2014/main" id="{445F444D-6F84-444E-8423-2332A5B64263}"/>
              </a:ext>
            </a:extLst>
          </p:cNvPr>
          <p:cNvSpPr>
            <a:spLocks noGrp="1"/>
          </p:cNvSpPr>
          <p:nvPr>
            <p:ph type="body" sz="half" idx="2"/>
          </p:nvPr>
        </p:nvSpPr>
        <p:spPr>
          <a:xfrm>
            <a:off x="457200" y="4891596"/>
            <a:ext cx="3200400" cy="1413608"/>
          </a:xfrm>
        </p:spPr>
        <p:txBody>
          <a:bodyPr>
            <a:normAutofit/>
          </a:bodyPr>
          <a:lstStyle/>
          <a:p>
            <a:r>
              <a:rPr lang="en-US" b="1" i="1" dirty="0"/>
              <a:t>Reference Number:</a:t>
            </a:r>
            <a:br>
              <a:rPr lang="en-US" b="1" i="1" dirty="0"/>
            </a:br>
            <a:r>
              <a:rPr lang="fr-FR" dirty="0"/>
              <a:t>2021-1-DE02-KA220-ADU-000033541 </a:t>
            </a:r>
          </a:p>
          <a:p>
            <a:r>
              <a:rPr lang="de-DE" b="1" dirty="0"/>
              <a:t>Duration: </a:t>
            </a:r>
          </a:p>
          <a:p>
            <a:r>
              <a:rPr lang="fr-FR" dirty="0"/>
              <a:t>01.02.2022 – 31.05.2024 </a:t>
            </a:r>
            <a:r>
              <a:rPr lang="de-DE" b="1" dirty="0"/>
              <a:t>(28 </a:t>
            </a:r>
            <a:r>
              <a:rPr lang="en-GB" b="1" dirty="0"/>
              <a:t>month</a:t>
            </a:r>
            <a:r>
              <a:rPr lang="de-DE" b="1" dirty="0"/>
              <a:t>) </a:t>
            </a:r>
          </a:p>
          <a:p>
            <a:endParaRPr lang="de-DE" b="1" dirty="0"/>
          </a:p>
        </p:txBody>
      </p:sp>
      <p:sp>
        <p:nvSpPr>
          <p:cNvPr id="6" name="Subtítulo 2">
            <a:extLst>
              <a:ext uri="{FF2B5EF4-FFF2-40B4-BE49-F238E27FC236}">
                <a16:creationId xmlns:a16="http://schemas.microsoft.com/office/drawing/2014/main" id="{634A0BAB-2933-4C76-9D93-8028CB547A08}"/>
              </a:ext>
            </a:extLst>
          </p:cNvPr>
          <p:cNvSpPr txBox="1">
            <a:spLocks/>
          </p:cNvSpPr>
          <p:nvPr/>
        </p:nvSpPr>
        <p:spPr>
          <a:xfrm>
            <a:off x="5026982" y="2114548"/>
            <a:ext cx="5435353" cy="432753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800" b="1" dirty="0"/>
              <a:t>The EU-CERT – Kick-off-Conference</a:t>
            </a:r>
            <a:endParaRPr lang="de-DE" sz="2800" dirty="0"/>
          </a:p>
          <a:p>
            <a:r>
              <a:rPr lang="de-DE" sz="2800" b="1" dirty="0"/>
              <a:t>12.04.2022</a:t>
            </a:r>
            <a:endParaRPr lang="de-DE" sz="2800" dirty="0"/>
          </a:p>
          <a:p>
            <a:endParaRPr lang="en-US" sz="2000" b="1" dirty="0"/>
          </a:p>
          <a:p>
            <a:r>
              <a:rPr lang="de-DE" sz="2400" b="1" dirty="0"/>
              <a:t>Administrative and </a:t>
            </a:r>
            <a:r>
              <a:rPr lang="de-DE" sz="2400" b="1" dirty="0" err="1"/>
              <a:t>financial</a:t>
            </a:r>
            <a:r>
              <a:rPr lang="de-DE" sz="2400" b="1" dirty="0"/>
              <a:t> information</a:t>
            </a:r>
          </a:p>
          <a:p>
            <a:r>
              <a:rPr lang="de-DE" sz="2400" b="1" dirty="0"/>
              <a:t>PROM Tool </a:t>
            </a:r>
          </a:p>
          <a:p>
            <a:r>
              <a:rPr lang="de-DE" sz="2000" b="1" dirty="0"/>
              <a:t>Partner </a:t>
            </a:r>
            <a:r>
              <a:rPr lang="de-DE" sz="2000" b="1" dirty="0" err="1"/>
              <a:t>Presentation</a:t>
            </a:r>
            <a:r>
              <a:rPr lang="de-DE" sz="2000" b="1" dirty="0"/>
              <a:t>: </a:t>
            </a:r>
            <a:r>
              <a:rPr lang="en-US" sz="2000" b="1" dirty="0"/>
              <a:t>University of Paderborn</a:t>
            </a:r>
            <a:endParaRPr lang="de-DE" sz="2000" b="1" dirty="0"/>
          </a:p>
        </p:txBody>
      </p:sp>
    </p:spTree>
    <p:extLst>
      <p:ext uri="{BB962C8B-B14F-4D97-AF65-F5344CB8AC3E}">
        <p14:creationId xmlns:p14="http://schemas.microsoft.com/office/powerpoint/2010/main" val="3766739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252FE3-29F3-44A0-881A-E83265DAFE40}"/>
              </a:ext>
            </a:extLst>
          </p:cNvPr>
          <p:cNvSpPr>
            <a:spLocks noGrp="1"/>
          </p:cNvSpPr>
          <p:nvPr>
            <p:ph type="title"/>
          </p:nvPr>
        </p:nvSpPr>
        <p:spPr/>
        <p:txBody>
          <a:bodyPr>
            <a:normAutofit fontScale="90000"/>
          </a:bodyPr>
          <a:lstStyle/>
          <a:p>
            <a:pPr algn="ctr"/>
            <a:r>
              <a:rPr lang="de-DE" dirty="0"/>
              <a:t>Annex II </a:t>
            </a:r>
            <a:r>
              <a:rPr lang="de-DE" dirty="0" err="1"/>
              <a:t>of</a:t>
            </a:r>
            <a:r>
              <a:rPr lang="de-DE" dirty="0"/>
              <a:t> </a:t>
            </a:r>
            <a:r>
              <a:rPr lang="de-DE" dirty="0" err="1"/>
              <a:t>the</a:t>
            </a:r>
            <a:r>
              <a:rPr lang="de-DE" dirty="0"/>
              <a:t> GA  -</a:t>
            </a:r>
            <a:br>
              <a:rPr lang="de-DE" dirty="0"/>
            </a:br>
            <a:r>
              <a:rPr lang="de-DE" dirty="0"/>
              <a:t> Budget </a:t>
            </a:r>
            <a:r>
              <a:rPr lang="de-DE" dirty="0" err="1"/>
              <a:t>of</a:t>
            </a:r>
            <a:r>
              <a:rPr lang="de-DE" dirty="0"/>
              <a:t> </a:t>
            </a:r>
            <a:r>
              <a:rPr lang="de-DE" dirty="0" err="1"/>
              <a:t>the</a:t>
            </a:r>
            <a:r>
              <a:rPr lang="de-DE" dirty="0"/>
              <a:t> INTERFACE </a:t>
            </a:r>
            <a:r>
              <a:rPr lang="de-DE" dirty="0" err="1"/>
              <a:t>project</a:t>
            </a:r>
            <a:endParaRPr lang="en-GB" dirty="0"/>
          </a:p>
        </p:txBody>
      </p:sp>
      <p:sp>
        <p:nvSpPr>
          <p:cNvPr id="3" name="Foliennummernplatzhalter 2">
            <a:extLst>
              <a:ext uri="{FF2B5EF4-FFF2-40B4-BE49-F238E27FC236}">
                <a16:creationId xmlns:a16="http://schemas.microsoft.com/office/drawing/2014/main" id="{8E78C10D-5D01-46E9-B315-010B0619B496}"/>
              </a:ext>
            </a:extLst>
          </p:cNvPr>
          <p:cNvSpPr>
            <a:spLocks noGrp="1"/>
          </p:cNvSpPr>
          <p:nvPr>
            <p:ph type="sldNum" sz="quarter" idx="12"/>
          </p:nvPr>
        </p:nvSpPr>
        <p:spPr/>
        <p:txBody>
          <a:bodyPr/>
          <a:lstStyle/>
          <a:p>
            <a:fld id="{777D26D6-DC7F-46FA-BDB4-D2DE73D6DB2E}" type="slidenum">
              <a:rPr lang="de-DE" smtClean="0"/>
              <a:t>10</a:t>
            </a:fld>
            <a:endParaRPr lang="de-DE"/>
          </a:p>
        </p:txBody>
      </p:sp>
      <p:pic>
        <p:nvPicPr>
          <p:cNvPr id="4" name="Grafik 3">
            <a:extLst>
              <a:ext uri="{FF2B5EF4-FFF2-40B4-BE49-F238E27FC236}">
                <a16:creationId xmlns:a16="http://schemas.microsoft.com/office/drawing/2014/main" id="{1D798F54-9F4D-4F08-9689-19EA2455D049}"/>
              </a:ext>
            </a:extLst>
          </p:cNvPr>
          <p:cNvPicPr>
            <a:picLocks noChangeAspect="1"/>
          </p:cNvPicPr>
          <p:nvPr/>
        </p:nvPicPr>
        <p:blipFill>
          <a:blip r:embed="rId2"/>
          <a:stretch>
            <a:fillRect/>
          </a:stretch>
        </p:blipFill>
        <p:spPr>
          <a:xfrm>
            <a:off x="814387" y="2071687"/>
            <a:ext cx="10563225" cy="2714625"/>
          </a:xfrm>
          <a:prstGeom prst="rect">
            <a:avLst/>
          </a:prstGeom>
        </p:spPr>
      </p:pic>
    </p:spTree>
    <p:extLst>
      <p:ext uri="{BB962C8B-B14F-4D97-AF65-F5344CB8AC3E}">
        <p14:creationId xmlns:p14="http://schemas.microsoft.com/office/powerpoint/2010/main" val="266978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590DE-E60E-4273-BEE2-B051FD0768BB}"/>
              </a:ext>
            </a:extLst>
          </p:cNvPr>
          <p:cNvSpPr>
            <a:spLocks noGrp="1"/>
          </p:cNvSpPr>
          <p:nvPr>
            <p:ph type="title"/>
          </p:nvPr>
        </p:nvSpPr>
        <p:spPr/>
        <p:txBody>
          <a:bodyPr/>
          <a:lstStyle/>
          <a:p>
            <a:pPr algn="ctr"/>
            <a:r>
              <a:rPr lang="de-DE" dirty="0"/>
              <a:t>Project Management and Implementation</a:t>
            </a:r>
            <a:endParaRPr lang="en-GB" dirty="0"/>
          </a:p>
        </p:txBody>
      </p:sp>
      <p:sp>
        <p:nvSpPr>
          <p:cNvPr id="3" name="Foliennummernplatzhalter 2">
            <a:extLst>
              <a:ext uri="{FF2B5EF4-FFF2-40B4-BE49-F238E27FC236}">
                <a16:creationId xmlns:a16="http://schemas.microsoft.com/office/drawing/2014/main" id="{5BCE8CCC-C8AC-418E-8AFA-AA3366046D99}"/>
              </a:ext>
            </a:extLst>
          </p:cNvPr>
          <p:cNvSpPr>
            <a:spLocks noGrp="1"/>
          </p:cNvSpPr>
          <p:nvPr>
            <p:ph type="sldNum" sz="quarter" idx="12"/>
          </p:nvPr>
        </p:nvSpPr>
        <p:spPr/>
        <p:txBody>
          <a:bodyPr/>
          <a:lstStyle/>
          <a:p>
            <a:fld id="{777D26D6-DC7F-46FA-BDB4-D2DE73D6DB2E}" type="slidenum">
              <a:rPr lang="de-DE" smtClean="0"/>
              <a:t>11</a:t>
            </a:fld>
            <a:endParaRPr lang="de-DE"/>
          </a:p>
        </p:txBody>
      </p:sp>
      <p:sp>
        <p:nvSpPr>
          <p:cNvPr id="4" name="Textfeld 3">
            <a:extLst>
              <a:ext uri="{FF2B5EF4-FFF2-40B4-BE49-F238E27FC236}">
                <a16:creationId xmlns:a16="http://schemas.microsoft.com/office/drawing/2014/main" id="{AE7A6B04-A1FB-455B-AB5C-5B213C0865E0}"/>
              </a:ext>
            </a:extLst>
          </p:cNvPr>
          <p:cNvSpPr txBox="1"/>
          <p:nvPr/>
        </p:nvSpPr>
        <p:spPr>
          <a:xfrm>
            <a:off x="1517904" y="1658112"/>
            <a:ext cx="9156192" cy="4154984"/>
          </a:xfrm>
          <a:prstGeom prst="rect">
            <a:avLst/>
          </a:prstGeom>
          <a:noFill/>
        </p:spPr>
        <p:txBody>
          <a:bodyPr wrap="square" rtlCol="0">
            <a:spAutoFit/>
          </a:bodyPr>
          <a:lstStyle/>
          <a:p>
            <a:pPr>
              <a:buNone/>
            </a:pPr>
            <a:r>
              <a:rPr lang="en-GB" sz="2400" b="1" dirty="0">
                <a:solidFill>
                  <a:srgbClr val="5D5A98"/>
                </a:solidFill>
              </a:rPr>
              <a:t>Could be used for... </a:t>
            </a:r>
            <a:endParaRPr lang="en-GB" sz="2400" dirty="0">
              <a:solidFill>
                <a:srgbClr val="5D5A98"/>
              </a:solidFill>
            </a:endParaRPr>
          </a:p>
          <a:p>
            <a:pPr marL="342900" indent="-342900">
              <a:buFont typeface="Arial" panose="020B0604020202020204" pitchFamily="34" charset="0"/>
              <a:buChar char="•"/>
            </a:pPr>
            <a:r>
              <a:rPr lang="en-GB" sz="2400" dirty="0"/>
              <a:t>general project management tasks / coordination</a:t>
            </a:r>
          </a:p>
          <a:p>
            <a:pPr marL="342900" indent="-342900">
              <a:buFont typeface="Arial" panose="020B0604020202020204" pitchFamily="34" charset="0"/>
              <a:buChar char="•"/>
            </a:pPr>
            <a:r>
              <a:rPr lang="en-GB" sz="2400" dirty="0"/>
              <a:t>communication / planning / calculation purposes</a:t>
            </a:r>
          </a:p>
          <a:p>
            <a:pPr marL="342900" indent="-342900">
              <a:buFont typeface="Arial" panose="020B0604020202020204" pitchFamily="34" charset="0"/>
              <a:buChar char="•"/>
            </a:pPr>
            <a:r>
              <a:rPr lang="en-GB" sz="2400" dirty="0"/>
              <a:t>project and Intellectual Output implementation purposes</a:t>
            </a:r>
          </a:p>
          <a:p>
            <a:pPr marL="342900" indent="-342900">
              <a:buFont typeface="Arial" panose="020B0604020202020204" pitchFamily="34" charset="0"/>
              <a:buChar char="•"/>
            </a:pPr>
            <a:r>
              <a:rPr lang="en-GB" sz="2400" dirty="0"/>
              <a:t>dissemination and evaluation</a:t>
            </a:r>
          </a:p>
          <a:p>
            <a:pPr>
              <a:buNone/>
            </a:pPr>
            <a:endParaRPr lang="en-GB" sz="2400" dirty="0"/>
          </a:p>
          <a:p>
            <a:pPr>
              <a:buNone/>
            </a:pPr>
            <a:r>
              <a:rPr lang="en-GB" sz="2400" b="1" dirty="0">
                <a:solidFill>
                  <a:srgbClr val="5D5A98"/>
                </a:solidFill>
              </a:rPr>
              <a:t>Could be identified and verified through...</a:t>
            </a:r>
          </a:p>
          <a:p>
            <a:pPr marL="342900" indent="-342900">
              <a:buFont typeface="Arial" panose="020B0604020202020204" pitchFamily="34" charset="0"/>
              <a:buChar char="•"/>
            </a:pPr>
            <a:r>
              <a:rPr lang="en-GB" sz="2400" dirty="0"/>
              <a:t>produced dissemination material / products</a:t>
            </a:r>
          </a:p>
          <a:p>
            <a:pPr marL="342900" indent="-342900">
              <a:buFont typeface="Arial" panose="020B0604020202020204" pitchFamily="34" charset="0"/>
              <a:buChar char="•"/>
            </a:pPr>
            <a:r>
              <a:rPr lang="en-GB" sz="2400" dirty="0"/>
              <a:t>explanation and description in the progress and the final report</a:t>
            </a:r>
          </a:p>
          <a:p>
            <a:pPr lvl="0">
              <a:buFont typeface="Wingdings" charset="0"/>
              <a:buChar char="à"/>
            </a:pPr>
            <a:r>
              <a:rPr lang="en-GB" sz="2400" b="1" dirty="0">
                <a:sym typeface="Wingdings"/>
              </a:rPr>
              <a:t>Development of a dissemination list</a:t>
            </a:r>
            <a:endParaRPr lang="en-GB" sz="2400" b="1" dirty="0"/>
          </a:p>
          <a:p>
            <a:endParaRPr lang="en-GB" sz="2400" dirty="0"/>
          </a:p>
        </p:txBody>
      </p:sp>
    </p:spTree>
    <p:extLst>
      <p:ext uri="{BB962C8B-B14F-4D97-AF65-F5344CB8AC3E}">
        <p14:creationId xmlns:p14="http://schemas.microsoft.com/office/powerpoint/2010/main" val="280141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130D2-AB2C-4B83-816E-FC10084DC00B}"/>
              </a:ext>
            </a:extLst>
          </p:cNvPr>
          <p:cNvSpPr>
            <a:spLocks noGrp="1"/>
          </p:cNvSpPr>
          <p:nvPr>
            <p:ph type="title"/>
          </p:nvPr>
        </p:nvSpPr>
        <p:spPr/>
        <p:txBody>
          <a:bodyPr/>
          <a:lstStyle/>
          <a:p>
            <a:pPr algn="ctr"/>
            <a:r>
              <a:rPr lang="de-DE" dirty="0"/>
              <a:t>Project </a:t>
            </a:r>
            <a:r>
              <a:rPr lang="de-DE" dirty="0" err="1"/>
              <a:t>Results</a:t>
            </a:r>
            <a:r>
              <a:rPr lang="de-DE" dirty="0"/>
              <a:t> (1)</a:t>
            </a:r>
            <a:endParaRPr lang="en-GB" dirty="0"/>
          </a:p>
        </p:txBody>
      </p:sp>
      <p:sp>
        <p:nvSpPr>
          <p:cNvPr id="3" name="Foliennummernplatzhalter 2">
            <a:extLst>
              <a:ext uri="{FF2B5EF4-FFF2-40B4-BE49-F238E27FC236}">
                <a16:creationId xmlns:a16="http://schemas.microsoft.com/office/drawing/2014/main" id="{E9E419B1-6077-4F1E-90DA-AD28F5B169FD}"/>
              </a:ext>
            </a:extLst>
          </p:cNvPr>
          <p:cNvSpPr>
            <a:spLocks noGrp="1"/>
          </p:cNvSpPr>
          <p:nvPr>
            <p:ph type="sldNum" sz="quarter" idx="12"/>
          </p:nvPr>
        </p:nvSpPr>
        <p:spPr/>
        <p:txBody>
          <a:bodyPr/>
          <a:lstStyle/>
          <a:p>
            <a:fld id="{777D26D6-DC7F-46FA-BDB4-D2DE73D6DB2E}" type="slidenum">
              <a:rPr lang="de-DE" smtClean="0"/>
              <a:t>12</a:t>
            </a:fld>
            <a:endParaRPr lang="de-DE"/>
          </a:p>
        </p:txBody>
      </p:sp>
      <p:sp>
        <p:nvSpPr>
          <p:cNvPr id="4" name="Rechteck 3">
            <a:extLst>
              <a:ext uri="{FF2B5EF4-FFF2-40B4-BE49-F238E27FC236}">
                <a16:creationId xmlns:a16="http://schemas.microsoft.com/office/drawing/2014/main" id="{478BACB4-CD27-4860-AB76-4E3A760C0FC0}"/>
              </a:ext>
            </a:extLst>
          </p:cNvPr>
          <p:cNvSpPr/>
          <p:nvPr/>
        </p:nvSpPr>
        <p:spPr>
          <a:xfrm>
            <a:off x="1328928" y="1369018"/>
            <a:ext cx="9826752" cy="4832092"/>
          </a:xfrm>
          <a:prstGeom prst="rect">
            <a:avLst/>
          </a:prstGeom>
        </p:spPr>
        <p:txBody>
          <a:bodyPr wrap="square">
            <a:spAutoFit/>
          </a:bodyPr>
          <a:lstStyle/>
          <a:p>
            <a:pPr>
              <a:buNone/>
            </a:pPr>
            <a:r>
              <a:rPr lang="en-GB" sz="2800" b="1" dirty="0"/>
              <a:t>Project Results...</a:t>
            </a:r>
          </a:p>
          <a:p>
            <a:r>
              <a:rPr lang="en-GB" sz="2800" dirty="0"/>
              <a:t>will be developed by staff members in specific staff categories</a:t>
            </a:r>
          </a:p>
          <a:p>
            <a:r>
              <a:rPr lang="en-GB" sz="2800" dirty="0"/>
              <a:t>produces staff costs that could be characterised by 4 different staff categories:</a:t>
            </a:r>
          </a:p>
          <a:p>
            <a:pPr marL="642938" lvl="1" indent="-342900">
              <a:lnSpc>
                <a:spcPct val="150000"/>
              </a:lnSpc>
              <a:buFont typeface="+mj-lt"/>
              <a:buAutoNum type="arabicPeriod"/>
            </a:pPr>
            <a:r>
              <a:rPr lang="en-GB" sz="2800" i="1" dirty="0"/>
              <a:t>Manager</a:t>
            </a:r>
          </a:p>
          <a:p>
            <a:pPr marL="642938" lvl="1" indent="-342900">
              <a:lnSpc>
                <a:spcPct val="150000"/>
              </a:lnSpc>
              <a:buFont typeface="+mj-lt"/>
              <a:buAutoNum type="arabicPeriod"/>
            </a:pPr>
            <a:r>
              <a:rPr lang="en-GB" sz="2800" b="1" i="1" dirty="0"/>
              <a:t>Teacher/Trainer/Researcher</a:t>
            </a:r>
          </a:p>
          <a:p>
            <a:pPr marL="642938" lvl="1" indent="-342900">
              <a:lnSpc>
                <a:spcPct val="150000"/>
              </a:lnSpc>
              <a:buFont typeface="+mj-lt"/>
              <a:buAutoNum type="arabicPeriod"/>
            </a:pPr>
            <a:r>
              <a:rPr lang="en-GB" sz="2800" b="1" i="1" dirty="0"/>
              <a:t>Technician</a:t>
            </a:r>
          </a:p>
          <a:p>
            <a:pPr marL="642938" lvl="1" indent="-342900">
              <a:lnSpc>
                <a:spcPct val="150000"/>
              </a:lnSpc>
              <a:buFont typeface="+mj-lt"/>
              <a:buAutoNum type="arabicPeriod"/>
            </a:pPr>
            <a:r>
              <a:rPr lang="en-GB" sz="2800" i="1" dirty="0"/>
              <a:t>Administrative staff</a:t>
            </a:r>
          </a:p>
          <a:p>
            <a:pPr>
              <a:buNone/>
            </a:pPr>
            <a:r>
              <a:rPr lang="en-GB" sz="2800" dirty="0"/>
              <a:t>				are calculated on unit costs per day</a:t>
            </a:r>
          </a:p>
        </p:txBody>
      </p:sp>
    </p:spTree>
    <p:extLst>
      <p:ext uri="{BB962C8B-B14F-4D97-AF65-F5344CB8AC3E}">
        <p14:creationId xmlns:p14="http://schemas.microsoft.com/office/powerpoint/2010/main" val="419664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3D5F79-EDAB-4BEE-96E0-E7A5D1E433C0}"/>
              </a:ext>
            </a:extLst>
          </p:cNvPr>
          <p:cNvSpPr>
            <a:spLocks noGrp="1"/>
          </p:cNvSpPr>
          <p:nvPr>
            <p:ph type="title"/>
          </p:nvPr>
        </p:nvSpPr>
        <p:spPr>
          <a:xfrm>
            <a:off x="1864891" y="112456"/>
            <a:ext cx="8085221" cy="987140"/>
          </a:xfrm>
        </p:spPr>
        <p:txBody>
          <a:bodyPr/>
          <a:lstStyle/>
          <a:p>
            <a:pPr algn="ctr"/>
            <a:r>
              <a:rPr lang="de-DE" dirty="0"/>
              <a:t>Project </a:t>
            </a:r>
            <a:r>
              <a:rPr lang="de-DE" dirty="0" err="1"/>
              <a:t>Results</a:t>
            </a:r>
            <a:r>
              <a:rPr lang="de-DE" dirty="0"/>
              <a:t> (2)</a:t>
            </a:r>
            <a:endParaRPr lang="en-GB" dirty="0"/>
          </a:p>
        </p:txBody>
      </p:sp>
      <p:sp>
        <p:nvSpPr>
          <p:cNvPr id="3" name="Foliennummernplatzhalter 2">
            <a:extLst>
              <a:ext uri="{FF2B5EF4-FFF2-40B4-BE49-F238E27FC236}">
                <a16:creationId xmlns:a16="http://schemas.microsoft.com/office/drawing/2014/main" id="{DCF3114E-B606-408C-80D7-1D56C58164B0}"/>
              </a:ext>
            </a:extLst>
          </p:cNvPr>
          <p:cNvSpPr>
            <a:spLocks noGrp="1"/>
          </p:cNvSpPr>
          <p:nvPr>
            <p:ph type="sldNum" sz="quarter" idx="12"/>
          </p:nvPr>
        </p:nvSpPr>
        <p:spPr/>
        <p:txBody>
          <a:bodyPr/>
          <a:lstStyle/>
          <a:p>
            <a:fld id="{777D26D6-DC7F-46FA-BDB4-D2DE73D6DB2E}" type="slidenum">
              <a:rPr lang="de-DE" smtClean="0"/>
              <a:t>13</a:t>
            </a:fld>
            <a:endParaRPr lang="de-DE"/>
          </a:p>
        </p:txBody>
      </p:sp>
      <p:sp>
        <p:nvSpPr>
          <p:cNvPr id="4" name="Rechteck 3">
            <a:extLst>
              <a:ext uri="{FF2B5EF4-FFF2-40B4-BE49-F238E27FC236}">
                <a16:creationId xmlns:a16="http://schemas.microsoft.com/office/drawing/2014/main" id="{E21F919D-B65E-41A5-B135-3A684F503E6F}"/>
              </a:ext>
            </a:extLst>
          </p:cNvPr>
          <p:cNvSpPr/>
          <p:nvPr/>
        </p:nvSpPr>
        <p:spPr>
          <a:xfrm>
            <a:off x="731521" y="1341121"/>
            <a:ext cx="10802112" cy="3600986"/>
          </a:xfrm>
          <a:prstGeom prst="rect">
            <a:avLst/>
          </a:prstGeom>
        </p:spPr>
        <p:txBody>
          <a:bodyPr wrap="square">
            <a:spAutoFit/>
          </a:bodyPr>
          <a:lstStyle/>
          <a:p>
            <a:pPr algn="ctr"/>
            <a:r>
              <a:rPr lang="en-US" sz="2800" dirty="0"/>
              <a:t>You provide evidence about the working days with your time sheets! –</a:t>
            </a:r>
          </a:p>
          <a:p>
            <a:pPr algn="ctr"/>
            <a:endParaRPr lang="en-US" sz="2400" dirty="0"/>
          </a:p>
          <a:p>
            <a:pPr algn="ctr"/>
            <a:r>
              <a:rPr lang="en-US" sz="2800" dirty="0"/>
              <a:t>Use the PROM TOOL!</a:t>
            </a:r>
          </a:p>
          <a:p>
            <a:pPr algn="ctr"/>
            <a:endParaRPr lang="en-US" sz="2400" dirty="0"/>
          </a:p>
          <a:p>
            <a:pPr algn="ctr"/>
            <a:endParaRPr lang="en-US" sz="2400" dirty="0"/>
          </a:p>
          <a:p>
            <a:pPr algn="ctr"/>
            <a:endParaRPr lang="en-US" sz="2400" i="1" dirty="0"/>
          </a:p>
          <a:p>
            <a:pPr algn="ctr"/>
            <a:endParaRPr lang="en-US" sz="2400" i="1" dirty="0"/>
          </a:p>
          <a:p>
            <a:pPr algn="ctr"/>
            <a:endParaRPr lang="en-US" sz="2400" i="1" dirty="0"/>
          </a:p>
          <a:p>
            <a:pPr algn="ctr"/>
            <a:r>
              <a:rPr lang="en-US" sz="2800" i="1" dirty="0"/>
              <a:t>Please make sure that you do not claim more or less days than granted!</a:t>
            </a:r>
          </a:p>
        </p:txBody>
      </p:sp>
      <p:sp>
        <p:nvSpPr>
          <p:cNvPr id="5" name="Rechteck 4">
            <a:extLst>
              <a:ext uri="{FF2B5EF4-FFF2-40B4-BE49-F238E27FC236}">
                <a16:creationId xmlns:a16="http://schemas.microsoft.com/office/drawing/2014/main" id="{39C7F489-8A11-4432-AFAB-EECC0DFD909F}"/>
              </a:ext>
            </a:extLst>
          </p:cNvPr>
          <p:cNvSpPr/>
          <p:nvPr/>
        </p:nvSpPr>
        <p:spPr>
          <a:xfrm>
            <a:off x="3607841" y="3198613"/>
            <a:ext cx="5965416" cy="707886"/>
          </a:xfrm>
          <a:prstGeom prst="rect">
            <a:avLst/>
          </a:prstGeom>
        </p:spPr>
        <p:txBody>
          <a:bodyPr wrap="none">
            <a:spAutoFit/>
          </a:bodyPr>
          <a:lstStyle/>
          <a:p>
            <a:r>
              <a:rPr lang="de-DE" sz="4000" dirty="0">
                <a:solidFill>
                  <a:srgbClr val="002060"/>
                </a:solidFill>
              </a:rPr>
              <a:t>http://prom.eduproject.eu/</a:t>
            </a:r>
          </a:p>
        </p:txBody>
      </p:sp>
    </p:spTree>
    <p:extLst>
      <p:ext uri="{BB962C8B-B14F-4D97-AF65-F5344CB8AC3E}">
        <p14:creationId xmlns:p14="http://schemas.microsoft.com/office/powerpoint/2010/main" val="90867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047D72-6A0E-4BE9-80D6-7BE5317F5E44}"/>
              </a:ext>
            </a:extLst>
          </p:cNvPr>
          <p:cNvSpPr>
            <a:spLocks noGrp="1"/>
          </p:cNvSpPr>
          <p:nvPr>
            <p:ph type="title"/>
          </p:nvPr>
        </p:nvSpPr>
        <p:spPr/>
        <p:txBody>
          <a:bodyPr/>
          <a:lstStyle/>
          <a:p>
            <a:pPr algn="ctr"/>
            <a:r>
              <a:rPr lang="de-DE" dirty="0"/>
              <a:t>Project </a:t>
            </a:r>
            <a:r>
              <a:rPr lang="de-DE" dirty="0" err="1"/>
              <a:t>Results</a:t>
            </a:r>
            <a:r>
              <a:rPr lang="de-DE" dirty="0"/>
              <a:t> (3)</a:t>
            </a:r>
            <a:endParaRPr lang="en-GB" dirty="0"/>
          </a:p>
        </p:txBody>
      </p:sp>
      <p:sp>
        <p:nvSpPr>
          <p:cNvPr id="3" name="Foliennummernplatzhalter 2">
            <a:extLst>
              <a:ext uri="{FF2B5EF4-FFF2-40B4-BE49-F238E27FC236}">
                <a16:creationId xmlns:a16="http://schemas.microsoft.com/office/drawing/2014/main" id="{ACD0D1D5-2584-4225-9F38-E3280184483F}"/>
              </a:ext>
            </a:extLst>
          </p:cNvPr>
          <p:cNvSpPr>
            <a:spLocks noGrp="1"/>
          </p:cNvSpPr>
          <p:nvPr>
            <p:ph type="sldNum" sz="quarter" idx="12"/>
          </p:nvPr>
        </p:nvSpPr>
        <p:spPr/>
        <p:txBody>
          <a:bodyPr/>
          <a:lstStyle/>
          <a:p>
            <a:fld id="{777D26D6-DC7F-46FA-BDB4-D2DE73D6DB2E}" type="slidenum">
              <a:rPr lang="de-DE" smtClean="0"/>
              <a:t>14</a:t>
            </a:fld>
            <a:endParaRPr lang="de-DE"/>
          </a:p>
        </p:txBody>
      </p:sp>
      <p:sp>
        <p:nvSpPr>
          <p:cNvPr id="4" name="Rechteck 3">
            <a:extLst>
              <a:ext uri="{FF2B5EF4-FFF2-40B4-BE49-F238E27FC236}">
                <a16:creationId xmlns:a16="http://schemas.microsoft.com/office/drawing/2014/main" id="{2A73E6CB-59A1-4925-83EC-9B360A37502B}"/>
              </a:ext>
            </a:extLst>
          </p:cNvPr>
          <p:cNvSpPr/>
          <p:nvPr/>
        </p:nvSpPr>
        <p:spPr>
          <a:xfrm>
            <a:off x="1158240" y="1355714"/>
            <a:ext cx="10046208" cy="3785652"/>
          </a:xfrm>
          <a:prstGeom prst="rect">
            <a:avLst/>
          </a:prstGeom>
        </p:spPr>
        <p:txBody>
          <a:bodyPr wrap="square">
            <a:spAutoFit/>
          </a:bodyPr>
          <a:lstStyle/>
          <a:p>
            <a:pPr>
              <a:buNone/>
            </a:pPr>
            <a:r>
              <a:rPr lang="en-GB" sz="2400" b="1" dirty="0">
                <a:solidFill>
                  <a:srgbClr val="5D5A98"/>
                </a:solidFill>
              </a:rPr>
              <a:t>Documentation of staff costs</a:t>
            </a:r>
          </a:p>
          <a:p>
            <a:pPr lvl="1" indent="-342900">
              <a:buFont typeface="+mj-lt"/>
              <a:buAutoNum type="arabicPeriod"/>
            </a:pPr>
            <a:r>
              <a:rPr lang="en-GB" sz="2400" b="1" dirty="0"/>
              <a:t>Timesheets </a:t>
            </a:r>
          </a:p>
          <a:p>
            <a:pPr lvl="1" indent="-342900">
              <a:buFont typeface="+mj-lt"/>
              <a:buAutoNum type="arabicPeriod"/>
            </a:pPr>
            <a:r>
              <a:rPr lang="en-GB" sz="2400" dirty="0">
                <a:solidFill>
                  <a:schemeClr val="bg1">
                    <a:lumMod val="65000"/>
                  </a:schemeClr>
                </a:solidFill>
              </a:rPr>
              <a:t>Payslips </a:t>
            </a:r>
          </a:p>
          <a:p>
            <a:pPr lvl="1" indent="-342900">
              <a:buFont typeface="+mj-lt"/>
              <a:buAutoNum type="arabicPeriod"/>
            </a:pPr>
            <a:r>
              <a:rPr lang="en-GB" sz="2400" dirty="0">
                <a:solidFill>
                  <a:schemeClr val="bg1">
                    <a:lumMod val="65000"/>
                  </a:schemeClr>
                </a:solidFill>
              </a:rPr>
              <a:t>Staff employment contracts</a:t>
            </a:r>
          </a:p>
          <a:p>
            <a:pPr>
              <a:buNone/>
            </a:pPr>
            <a:endParaRPr lang="en-GB" sz="2400" dirty="0">
              <a:solidFill>
                <a:schemeClr val="bg1">
                  <a:lumMod val="65000"/>
                </a:schemeClr>
              </a:solidFill>
            </a:endParaRPr>
          </a:p>
          <a:p>
            <a:pPr>
              <a:buNone/>
            </a:pPr>
            <a:r>
              <a:rPr lang="en-GB" sz="2400" b="1" dirty="0">
                <a:solidFill>
                  <a:srgbClr val="5D5A98"/>
                </a:solidFill>
              </a:rPr>
              <a:t>Additional documentation (in your own project folder)</a:t>
            </a:r>
          </a:p>
          <a:p>
            <a:pPr marL="642938" lvl="1" indent="-342900">
              <a:buFont typeface="+mj-lt"/>
              <a:buAutoNum type="arabicPeriod"/>
            </a:pPr>
            <a:r>
              <a:rPr lang="en-GB" sz="2400" dirty="0"/>
              <a:t>Invoices (for example: boarding passes, accommodation invoice etc.)</a:t>
            </a:r>
          </a:p>
          <a:p>
            <a:pPr marL="642938" lvl="1" indent="-342900">
              <a:buFont typeface="+mj-lt"/>
              <a:buAutoNum type="arabicPeriod"/>
            </a:pPr>
            <a:r>
              <a:rPr lang="en-GB" sz="2400" dirty="0"/>
              <a:t>Proof of payment </a:t>
            </a:r>
          </a:p>
          <a:p>
            <a:pPr marL="642938" lvl="1" indent="-342900">
              <a:buFont typeface="+mj-lt"/>
              <a:buAutoNum type="arabicPeriod"/>
            </a:pPr>
            <a:r>
              <a:rPr lang="en-GB" sz="2400" dirty="0"/>
              <a:t>Receipts for costs incurred (for example: printing costs for dissemination material, hosting partner meeting etc.)</a:t>
            </a:r>
          </a:p>
        </p:txBody>
      </p:sp>
    </p:spTree>
    <p:extLst>
      <p:ext uri="{BB962C8B-B14F-4D97-AF65-F5344CB8AC3E}">
        <p14:creationId xmlns:p14="http://schemas.microsoft.com/office/powerpoint/2010/main" val="266331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95288-F217-403D-9C28-B6E360E23B11}"/>
              </a:ext>
            </a:extLst>
          </p:cNvPr>
          <p:cNvSpPr>
            <a:spLocks noGrp="1"/>
          </p:cNvSpPr>
          <p:nvPr>
            <p:ph type="title"/>
          </p:nvPr>
        </p:nvSpPr>
        <p:spPr/>
        <p:txBody>
          <a:bodyPr/>
          <a:lstStyle/>
          <a:p>
            <a:pPr algn="ctr"/>
            <a:r>
              <a:rPr lang="de-DE" dirty="0"/>
              <a:t>Travel Costs (1)</a:t>
            </a:r>
            <a:endParaRPr lang="en-GB" dirty="0"/>
          </a:p>
        </p:txBody>
      </p:sp>
      <p:sp>
        <p:nvSpPr>
          <p:cNvPr id="3" name="Foliennummernplatzhalter 2">
            <a:extLst>
              <a:ext uri="{FF2B5EF4-FFF2-40B4-BE49-F238E27FC236}">
                <a16:creationId xmlns:a16="http://schemas.microsoft.com/office/drawing/2014/main" id="{EE515DA3-02E4-432D-9DBA-CA26568A52A4}"/>
              </a:ext>
            </a:extLst>
          </p:cNvPr>
          <p:cNvSpPr>
            <a:spLocks noGrp="1"/>
          </p:cNvSpPr>
          <p:nvPr>
            <p:ph type="sldNum" sz="quarter" idx="12"/>
          </p:nvPr>
        </p:nvSpPr>
        <p:spPr/>
        <p:txBody>
          <a:bodyPr/>
          <a:lstStyle/>
          <a:p>
            <a:fld id="{777D26D6-DC7F-46FA-BDB4-D2DE73D6DB2E}" type="slidenum">
              <a:rPr lang="de-DE" smtClean="0"/>
              <a:t>15</a:t>
            </a:fld>
            <a:endParaRPr lang="de-DE"/>
          </a:p>
        </p:txBody>
      </p:sp>
      <p:sp>
        <p:nvSpPr>
          <p:cNvPr id="4" name="Rechteck 3">
            <a:extLst>
              <a:ext uri="{FF2B5EF4-FFF2-40B4-BE49-F238E27FC236}">
                <a16:creationId xmlns:a16="http://schemas.microsoft.com/office/drawing/2014/main" id="{2BC6F04F-0A1F-4C0D-8CC6-24A88D4258B3}"/>
              </a:ext>
            </a:extLst>
          </p:cNvPr>
          <p:cNvSpPr/>
          <p:nvPr/>
        </p:nvSpPr>
        <p:spPr>
          <a:xfrm>
            <a:off x="768096" y="1402080"/>
            <a:ext cx="10899648" cy="4385816"/>
          </a:xfrm>
          <a:prstGeom prst="rect">
            <a:avLst/>
          </a:prstGeom>
        </p:spPr>
        <p:txBody>
          <a:bodyPr wrap="square">
            <a:spAutoFit/>
          </a:bodyPr>
          <a:lstStyle/>
          <a:p>
            <a:pPr>
              <a:buNone/>
            </a:pPr>
            <a:r>
              <a:rPr lang="en-GB" sz="2400" b="1" dirty="0">
                <a:solidFill>
                  <a:srgbClr val="5D5A98"/>
                </a:solidFill>
              </a:rPr>
              <a:t>Transnational Project Meetings costs…</a:t>
            </a:r>
          </a:p>
          <a:p>
            <a:pPr>
              <a:buNone/>
            </a:pPr>
            <a:r>
              <a:rPr lang="en-GB" sz="2400" b="1" dirty="0">
                <a:solidFill>
                  <a:srgbClr val="5D5A98"/>
                </a:solidFill>
              </a:rPr>
              <a:t> </a:t>
            </a:r>
          </a:p>
          <a:p>
            <a:pPr marL="342900" indent="-342900">
              <a:lnSpc>
                <a:spcPct val="150000"/>
              </a:lnSpc>
              <a:buFont typeface="Arial" panose="020B0604020202020204" pitchFamily="34" charset="0"/>
              <a:buChar char="•"/>
            </a:pPr>
            <a:r>
              <a:rPr lang="en-GB" sz="2400" dirty="0"/>
              <a:t>are calculated on a unit cost basis according to the </a:t>
            </a:r>
            <a:r>
              <a:rPr lang="en-GB" sz="2400" b="1" dirty="0"/>
              <a:t>distance</a:t>
            </a:r>
            <a:r>
              <a:rPr lang="en-GB" sz="2400" dirty="0"/>
              <a:t> of travel per meeting</a:t>
            </a:r>
          </a:p>
          <a:p>
            <a:pPr lvl="1">
              <a:lnSpc>
                <a:spcPct val="150000"/>
              </a:lnSpc>
              <a:buFont typeface="Wingdings" charset="2"/>
              <a:buChar char="Ø"/>
            </a:pPr>
            <a:r>
              <a:rPr lang="en-GB" sz="2400" dirty="0"/>
              <a:t>Online distance calculator: </a:t>
            </a:r>
          </a:p>
          <a:p>
            <a:pPr lvl="1">
              <a:lnSpc>
                <a:spcPct val="150000"/>
              </a:lnSpc>
            </a:pPr>
            <a:r>
              <a:rPr lang="en-GB" dirty="0"/>
              <a:t>http://ec.europa.eu/programmes/erasmus-plus/resources_en#tab-1-4</a:t>
            </a:r>
          </a:p>
          <a:p>
            <a:pPr marL="342900" indent="-342900">
              <a:lnSpc>
                <a:spcPct val="150000"/>
              </a:lnSpc>
              <a:buFont typeface="Arial" panose="020B0604020202020204" pitchFamily="34" charset="0"/>
              <a:buChar char="•"/>
            </a:pPr>
            <a:endParaRPr lang="en-GB" sz="2400" dirty="0"/>
          </a:p>
          <a:p>
            <a:pPr marL="342900" indent="-342900">
              <a:lnSpc>
                <a:spcPct val="150000"/>
              </a:lnSpc>
              <a:buFont typeface="Arial" panose="020B0604020202020204" pitchFamily="34" charset="0"/>
              <a:buChar char="•"/>
            </a:pPr>
            <a:r>
              <a:rPr lang="en-GB" sz="2400" dirty="0"/>
              <a:t>are based on the place of </a:t>
            </a:r>
            <a:r>
              <a:rPr lang="en-GB" sz="2400" b="1" dirty="0"/>
              <a:t>origin</a:t>
            </a:r>
            <a:r>
              <a:rPr lang="en-GB" sz="2400" dirty="0"/>
              <a:t> and the place of the meeting </a:t>
            </a:r>
            <a:r>
              <a:rPr lang="en-GB" sz="2400" b="1" dirty="0"/>
              <a:t>venue </a:t>
            </a:r>
          </a:p>
          <a:p>
            <a:pPr marL="342900" indent="-342900">
              <a:lnSpc>
                <a:spcPct val="150000"/>
              </a:lnSpc>
              <a:buFont typeface="Arial" panose="020B0604020202020204" pitchFamily="34" charset="0"/>
              <a:buChar char="•"/>
            </a:pPr>
            <a:r>
              <a:rPr lang="en-GB" sz="2400" dirty="0"/>
              <a:t>needs to have a </a:t>
            </a:r>
            <a:r>
              <a:rPr lang="en-GB" sz="2400" b="1" dirty="0"/>
              <a:t>direct link to project meetings</a:t>
            </a:r>
          </a:p>
          <a:p>
            <a:pPr marL="342900" indent="-342900">
              <a:buFont typeface="Arial" panose="020B0604020202020204" pitchFamily="34" charset="0"/>
              <a:buChar char="•"/>
            </a:pPr>
            <a:endParaRPr lang="en-GB" sz="2400" b="1" dirty="0"/>
          </a:p>
        </p:txBody>
      </p:sp>
    </p:spTree>
    <p:extLst>
      <p:ext uri="{BB962C8B-B14F-4D97-AF65-F5344CB8AC3E}">
        <p14:creationId xmlns:p14="http://schemas.microsoft.com/office/powerpoint/2010/main" val="216102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67B733-025B-4F21-86EF-1B1346E3C8B4}"/>
              </a:ext>
            </a:extLst>
          </p:cNvPr>
          <p:cNvSpPr>
            <a:spLocks noGrp="1"/>
          </p:cNvSpPr>
          <p:nvPr>
            <p:ph type="title"/>
          </p:nvPr>
        </p:nvSpPr>
        <p:spPr/>
        <p:txBody>
          <a:bodyPr/>
          <a:lstStyle/>
          <a:p>
            <a:pPr algn="ctr"/>
            <a:r>
              <a:rPr lang="de-DE" dirty="0"/>
              <a:t>Travel Costs (2)</a:t>
            </a:r>
            <a:endParaRPr lang="en-GB" dirty="0"/>
          </a:p>
        </p:txBody>
      </p:sp>
      <p:sp>
        <p:nvSpPr>
          <p:cNvPr id="3" name="Foliennummernplatzhalter 2">
            <a:extLst>
              <a:ext uri="{FF2B5EF4-FFF2-40B4-BE49-F238E27FC236}">
                <a16:creationId xmlns:a16="http://schemas.microsoft.com/office/drawing/2014/main" id="{8A2BFEF1-0191-44BC-BB14-76375875EC5A}"/>
              </a:ext>
            </a:extLst>
          </p:cNvPr>
          <p:cNvSpPr>
            <a:spLocks noGrp="1"/>
          </p:cNvSpPr>
          <p:nvPr>
            <p:ph type="sldNum" sz="quarter" idx="12"/>
          </p:nvPr>
        </p:nvSpPr>
        <p:spPr/>
        <p:txBody>
          <a:bodyPr/>
          <a:lstStyle/>
          <a:p>
            <a:fld id="{777D26D6-DC7F-46FA-BDB4-D2DE73D6DB2E}" type="slidenum">
              <a:rPr lang="de-DE" smtClean="0"/>
              <a:t>16</a:t>
            </a:fld>
            <a:endParaRPr lang="de-DE"/>
          </a:p>
        </p:txBody>
      </p:sp>
      <p:sp>
        <p:nvSpPr>
          <p:cNvPr id="4" name="Rechteck 3">
            <a:extLst>
              <a:ext uri="{FF2B5EF4-FFF2-40B4-BE49-F238E27FC236}">
                <a16:creationId xmlns:a16="http://schemas.microsoft.com/office/drawing/2014/main" id="{1439D83B-DB5E-42CA-A056-D030DB3BE4DA}"/>
              </a:ext>
            </a:extLst>
          </p:cNvPr>
          <p:cNvSpPr/>
          <p:nvPr/>
        </p:nvSpPr>
        <p:spPr>
          <a:xfrm>
            <a:off x="1243584" y="1312640"/>
            <a:ext cx="8487072" cy="3605282"/>
          </a:xfrm>
          <a:prstGeom prst="rect">
            <a:avLst/>
          </a:prstGeom>
        </p:spPr>
        <p:txBody>
          <a:bodyPr wrap="square">
            <a:spAutoFit/>
          </a:bodyPr>
          <a:lstStyle/>
          <a:p>
            <a:pPr>
              <a:buNone/>
            </a:pPr>
            <a:r>
              <a:rPr lang="en-GB" sz="2800" b="1" dirty="0">
                <a:solidFill>
                  <a:srgbClr val="5D5A98"/>
                </a:solidFill>
              </a:rPr>
              <a:t>Transnational Project Meetings costs…</a:t>
            </a:r>
          </a:p>
          <a:p>
            <a:pPr>
              <a:buNone/>
            </a:pPr>
            <a:r>
              <a:rPr lang="en-GB" sz="2400" b="1" dirty="0">
                <a:solidFill>
                  <a:srgbClr val="5D5A98"/>
                </a:solidFill>
              </a:rPr>
              <a:t> </a:t>
            </a:r>
          </a:p>
          <a:p>
            <a:pPr marL="342900" indent="-342900">
              <a:lnSpc>
                <a:spcPct val="150000"/>
              </a:lnSpc>
              <a:buFont typeface="Arial" panose="020B0604020202020204" pitchFamily="34" charset="0"/>
              <a:buChar char="•"/>
            </a:pPr>
            <a:r>
              <a:rPr lang="en-GB" sz="2400" b="1" dirty="0"/>
              <a:t>575,00 € 	per person	distance 	100-1999km</a:t>
            </a:r>
          </a:p>
          <a:p>
            <a:pPr marL="342900" indent="-342900">
              <a:lnSpc>
                <a:spcPct val="150000"/>
              </a:lnSpc>
              <a:buFont typeface="Arial" panose="020B0604020202020204" pitchFamily="34" charset="0"/>
              <a:buChar char="•"/>
            </a:pPr>
            <a:r>
              <a:rPr lang="en-GB" sz="2400" b="1" dirty="0"/>
              <a:t>760,00 €	per person	distance	&gt;= 2000km </a:t>
            </a:r>
          </a:p>
          <a:p>
            <a:pPr>
              <a:lnSpc>
                <a:spcPct val="150000"/>
              </a:lnSpc>
              <a:buNone/>
            </a:pPr>
            <a:endParaRPr lang="de-DE" sz="2400" b="1" dirty="0"/>
          </a:p>
          <a:p>
            <a:pPr>
              <a:lnSpc>
                <a:spcPct val="150000"/>
              </a:lnSpc>
              <a:buNone/>
            </a:pPr>
            <a:endParaRPr lang="en-GB" sz="2400" b="1" dirty="0"/>
          </a:p>
          <a:p>
            <a:pPr>
              <a:lnSpc>
                <a:spcPct val="150000"/>
              </a:lnSpc>
              <a:buNone/>
            </a:pPr>
            <a:r>
              <a:rPr lang="en-GB" sz="2400" dirty="0"/>
              <a:t>Make sure that you have the correct number of participants.</a:t>
            </a:r>
          </a:p>
        </p:txBody>
      </p:sp>
    </p:spTree>
    <p:extLst>
      <p:ext uri="{BB962C8B-B14F-4D97-AF65-F5344CB8AC3E}">
        <p14:creationId xmlns:p14="http://schemas.microsoft.com/office/powerpoint/2010/main" val="159628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047C2-8166-4232-B570-5FDAC219D096}"/>
              </a:ext>
            </a:extLst>
          </p:cNvPr>
          <p:cNvSpPr>
            <a:spLocks noGrp="1"/>
          </p:cNvSpPr>
          <p:nvPr>
            <p:ph type="title"/>
          </p:nvPr>
        </p:nvSpPr>
        <p:spPr/>
        <p:txBody>
          <a:bodyPr/>
          <a:lstStyle/>
          <a:p>
            <a:pPr algn="ctr"/>
            <a:r>
              <a:rPr lang="de-DE" dirty="0"/>
              <a:t>Travel </a:t>
            </a:r>
            <a:r>
              <a:rPr lang="de-DE" dirty="0" err="1"/>
              <a:t>costs</a:t>
            </a:r>
            <a:r>
              <a:rPr lang="de-DE" dirty="0"/>
              <a:t> (3)</a:t>
            </a:r>
            <a:endParaRPr lang="en-GB" dirty="0"/>
          </a:p>
        </p:txBody>
      </p:sp>
      <p:sp>
        <p:nvSpPr>
          <p:cNvPr id="3" name="Foliennummernplatzhalter 2">
            <a:extLst>
              <a:ext uri="{FF2B5EF4-FFF2-40B4-BE49-F238E27FC236}">
                <a16:creationId xmlns:a16="http://schemas.microsoft.com/office/drawing/2014/main" id="{379E6A85-97C8-465F-82FB-96089BDB0392}"/>
              </a:ext>
            </a:extLst>
          </p:cNvPr>
          <p:cNvSpPr>
            <a:spLocks noGrp="1"/>
          </p:cNvSpPr>
          <p:nvPr>
            <p:ph type="sldNum" sz="quarter" idx="12"/>
          </p:nvPr>
        </p:nvSpPr>
        <p:spPr/>
        <p:txBody>
          <a:bodyPr/>
          <a:lstStyle/>
          <a:p>
            <a:fld id="{777D26D6-DC7F-46FA-BDB4-D2DE73D6DB2E}" type="slidenum">
              <a:rPr lang="de-DE" smtClean="0"/>
              <a:t>17</a:t>
            </a:fld>
            <a:endParaRPr lang="de-DE"/>
          </a:p>
        </p:txBody>
      </p:sp>
      <p:sp>
        <p:nvSpPr>
          <p:cNvPr id="4" name="Rechteck 3">
            <a:extLst>
              <a:ext uri="{FF2B5EF4-FFF2-40B4-BE49-F238E27FC236}">
                <a16:creationId xmlns:a16="http://schemas.microsoft.com/office/drawing/2014/main" id="{0876CA68-EEEB-4988-909B-7623EFDB06DF}"/>
              </a:ext>
            </a:extLst>
          </p:cNvPr>
          <p:cNvSpPr/>
          <p:nvPr/>
        </p:nvSpPr>
        <p:spPr>
          <a:xfrm>
            <a:off x="1621536" y="1077528"/>
            <a:ext cx="9570720" cy="5201424"/>
          </a:xfrm>
          <a:prstGeom prst="rect">
            <a:avLst/>
          </a:prstGeom>
        </p:spPr>
        <p:txBody>
          <a:bodyPr wrap="square">
            <a:spAutoFit/>
          </a:bodyPr>
          <a:lstStyle/>
          <a:p>
            <a:pPr>
              <a:buNone/>
            </a:pPr>
            <a:r>
              <a:rPr lang="en-GB" sz="2000" b="1" dirty="0">
                <a:solidFill>
                  <a:srgbClr val="5D5A98"/>
                </a:solidFill>
              </a:rPr>
              <a:t>Documentation</a:t>
            </a:r>
          </a:p>
          <a:p>
            <a:pPr>
              <a:buNone/>
            </a:pPr>
            <a:endParaRPr lang="en-GB" sz="2000" b="1" dirty="0">
              <a:solidFill>
                <a:srgbClr val="5D5A98"/>
              </a:solidFill>
            </a:endParaRPr>
          </a:p>
          <a:p>
            <a:pPr>
              <a:buFont typeface="+mj-lt"/>
              <a:buAutoNum type="arabicPeriod"/>
            </a:pPr>
            <a:r>
              <a:rPr lang="en-GB" sz="2000" b="1" dirty="0"/>
              <a:t>Certificate/declaration of attendance </a:t>
            </a:r>
          </a:p>
          <a:p>
            <a:pPr>
              <a:buNone/>
            </a:pPr>
            <a:r>
              <a:rPr lang="en-GB" sz="2000" dirty="0"/>
              <a:t>The hosting institution has to provide the participants with a</a:t>
            </a:r>
            <a:br>
              <a:rPr lang="en-GB" sz="2000" dirty="0"/>
            </a:br>
            <a:r>
              <a:rPr lang="en-GB" sz="2000" dirty="0"/>
              <a:t>certificate/declaration of attendance signed by the hosting organisation </a:t>
            </a:r>
          </a:p>
          <a:p>
            <a:pPr>
              <a:buNone/>
            </a:pPr>
            <a:endParaRPr lang="en-GB" sz="2000" dirty="0"/>
          </a:p>
          <a:p>
            <a:pPr>
              <a:buNone/>
            </a:pPr>
            <a:r>
              <a:rPr lang="en-GB" sz="2000" dirty="0"/>
              <a:t>	</a:t>
            </a:r>
            <a:r>
              <a:rPr lang="en-GB" sz="2000" b="1" i="1" dirty="0">
                <a:sym typeface="Wingdings"/>
              </a:rPr>
              <a:t> Template will be available on the project website</a:t>
            </a:r>
          </a:p>
          <a:p>
            <a:pPr>
              <a:buNone/>
            </a:pPr>
            <a:r>
              <a:rPr lang="en-GB" sz="2000" b="1" i="1" dirty="0">
                <a:sym typeface="Wingdings"/>
              </a:rPr>
              <a:t>	 Please provide us with a scanned version</a:t>
            </a:r>
          </a:p>
          <a:p>
            <a:pPr>
              <a:buNone/>
            </a:pPr>
            <a:endParaRPr lang="en-GB" sz="2000" dirty="0"/>
          </a:p>
          <a:p>
            <a:pPr>
              <a:buFont typeface="+mj-lt"/>
              <a:buAutoNum type="arabicPeriod" startAt="2"/>
            </a:pPr>
            <a:r>
              <a:rPr lang="en-GB" sz="2000" b="1" dirty="0"/>
              <a:t>Travel cost invoices (in your own folder)</a:t>
            </a:r>
          </a:p>
          <a:p>
            <a:pPr>
              <a:buFont typeface="+mj-lt"/>
              <a:buAutoNum type="arabicPeriod" startAt="2"/>
            </a:pPr>
            <a:endParaRPr lang="en-GB" sz="2000" b="1" dirty="0"/>
          </a:p>
          <a:p>
            <a:pPr lvl="1">
              <a:buFont typeface="Arial"/>
              <a:buChar char="•"/>
            </a:pPr>
            <a:r>
              <a:rPr lang="en-GB" sz="2800" dirty="0"/>
              <a:t>Flight invoices, boarding passes</a:t>
            </a:r>
          </a:p>
          <a:p>
            <a:pPr lvl="1">
              <a:buFont typeface="Arial"/>
              <a:buChar char="•"/>
            </a:pPr>
            <a:r>
              <a:rPr lang="en-GB" sz="2800" dirty="0"/>
              <a:t>accommodation invoices </a:t>
            </a:r>
          </a:p>
          <a:p>
            <a:pPr lvl="1">
              <a:buFont typeface="Arial"/>
              <a:buChar char="•"/>
            </a:pPr>
            <a:r>
              <a:rPr lang="en-GB" sz="2800" dirty="0"/>
              <a:t>Taxi, train, car hire and/or bus receipts</a:t>
            </a:r>
          </a:p>
          <a:p>
            <a:pPr lvl="1">
              <a:buFont typeface="Arial"/>
              <a:buChar char="•"/>
            </a:pPr>
            <a:r>
              <a:rPr lang="en-GB" sz="2800" dirty="0"/>
              <a:t>Mileage costs at a maximum rate of 0.22 cent per km</a:t>
            </a:r>
          </a:p>
        </p:txBody>
      </p:sp>
    </p:spTree>
    <p:extLst>
      <p:ext uri="{BB962C8B-B14F-4D97-AF65-F5344CB8AC3E}">
        <p14:creationId xmlns:p14="http://schemas.microsoft.com/office/powerpoint/2010/main" val="40142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C40B7-1FDD-4625-B682-2C70EF689A0C}"/>
              </a:ext>
            </a:extLst>
          </p:cNvPr>
          <p:cNvSpPr>
            <a:spLocks noGrp="1"/>
          </p:cNvSpPr>
          <p:nvPr>
            <p:ph type="title"/>
          </p:nvPr>
        </p:nvSpPr>
        <p:spPr>
          <a:xfrm>
            <a:off x="3503383" y="2580825"/>
            <a:ext cx="5185233" cy="1696349"/>
          </a:xfrm>
        </p:spPr>
        <p:txBody>
          <a:bodyPr>
            <a:normAutofit/>
          </a:bodyPr>
          <a:lstStyle/>
          <a:p>
            <a:pPr algn="ctr"/>
            <a:r>
              <a:rPr lang="de-DE" sz="3600" dirty="0"/>
              <a:t>Part II – Financial Reporting</a:t>
            </a:r>
            <a:endParaRPr lang="en-US" sz="3600" dirty="0"/>
          </a:p>
        </p:txBody>
      </p:sp>
      <p:sp>
        <p:nvSpPr>
          <p:cNvPr id="3" name="Foliennummernplatzhalter 2">
            <a:extLst>
              <a:ext uri="{FF2B5EF4-FFF2-40B4-BE49-F238E27FC236}">
                <a16:creationId xmlns:a16="http://schemas.microsoft.com/office/drawing/2014/main" id="{9A75352D-6885-42F7-B39A-05620DF0EE5E}"/>
              </a:ext>
            </a:extLst>
          </p:cNvPr>
          <p:cNvSpPr>
            <a:spLocks noGrp="1"/>
          </p:cNvSpPr>
          <p:nvPr>
            <p:ph type="sldNum" sz="quarter" idx="12"/>
          </p:nvPr>
        </p:nvSpPr>
        <p:spPr/>
        <p:txBody>
          <a:bodyPr/>
          <a:lstStyle/>
          <a:p>
            <a:fld id="{777D26D6-DC7F-46FA-BDB4-D2DE73D6DB2E}" type="slidenum">
              <a:rPr lang="de-DE" smtClean="0"/>
              <a:t>18</a:t>
            </a:fld>
            <a:endParaRPr lang="de-DE"/>
          </a:p>
        </p:txBody>
      </p:sp>
    </p:spTree>
    <p:extLst>
      <p:ext uri="{BB962C8B-B14F-4D97-AF65-F5344CB8AC3E}">
        <p14:creationId xmlns:p14="http://schemas.microsoft.com/office/powerpoint/2010/main" val="328042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401053" y="1057071"/>
            <a:ext cx="11790947" cy="3541714"/>
          </a:xfrm>
        </p:spPr>
        <p:txBody>
          <a:bodyPr>
            <a:noAutofit/>
          </a:bodyPr>
          <a:lstStyle/>
          <a:p>
            <a:pPr>
              <a:buNone/>
            </a:pPr>
            <a:r>
              <a:rPr lang="en-US" sz="2400" b="1" dirty="0">
                <a:solidFill>
                  <a:srgbClr val="5D5A98"/>
                </a:solidFill>
              </a:rPr>
              <a:t>Please…</a:t>
            </a:r>
          </a:p>
          <a:p>
            <a:pPr>
              <a:buFont typeface="Wingdings" panose="05000000000000000000" pitchFamily="2" charset="2"/>
              <a:buChar char="§"/>
            </a:pPr>
            <a:r>
              <a:rPr lang="en-US" sz="2400" dirty="0"/>
              <a:t> provide all financial and supporting documents every 4 months (first year)</a:t>
            </a:r>
            <a:br>
              <a:rPr lang="en-US" sz="2400" dirty="0"/>
            </a:br>
            <a:r>
              <a:rPr lang="en-US" sz="2400" dirty="0"/>
              <a:t>  and every 3 months (second year). </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a:sym typeface="Wingdings"/>
              </a:rPr>
              <a:t> use the PROM Tool to create your financial documentation.</a:t>
            </a:r>
          </a:p>
          <a:p>
            <a:pPr lvl="1">
              <a:buFont typeface="Arial" panose="020B0604020202020204" pitchFamily="34" charset="0"/>
              <a:buChar char="•"/>
            </a:pPr>
            <a:r>
              <a:rPr lang="en-US" sz="2200" b="1" i="1" dirty="0">
                <a:sym typeface="Wingdings"/>
              </a:rPr>
              <a:t>stick on the working days per Intellectual Output and staff category.</a:t>
            </a:r>
            <a:endParaRPr lang="en-US" sz="2200" b="1" i="1" dirty="0"/>
          </a:p>
          <a:p>
            <a:pPr lvl="1">
              <a:buFont typeface="Arial" panose="020B0604020202020204" pitchFamily="34" charset="0"/>
              <a:buChar char="•"/>
            </a:pPr>
            <a:r>
              <a:rPr lang="en-US" sz="2200" dirty="0"/>
              <a:t>create one timesheet per month.</a:t>
            </a:r>
          </a:p>
          <a:p>
            <a:pPr lvl="1">
              <a:buFont typeface="Arial" panose="020B0604020202020204" pitchFamily="34" charset="0"/>
              <a:buChar char="•"/>
            </a:pPr>
            <a:r>
              <a:rPr lang="en-US" sz="2200" dirty="0"/>
              <a:t>ensure that you only report one staff category per month.</a:t>
            </a:r>
          </a:p>
          <a:p>
            <a:pPr lvl="1">
              <a:buFont typeface="Arial" panose="020B0604020202020204" pitchFamily="34" charset="0"/>
              <a:buChar char="•"/>
            </a:pPr>
            <a:r>
              <a:rPr lang="en-US" sz="2200" dirty="0"/>
              <a:t>don`t report Saturdays, Sundays, holidays and sick days. </a:t>
            </a:r>
          </a:p>
          <a:p>
            <a:pPr lvl="1">
              <a:buFont typeface="Arial" panose="020B0604020202020204" pitchFamily="34" charset="0"/>
              <a:buChar char="•"/>
            </a:pPr>
            <a:r>
              <a:rPr lang="en-US" sz="2200" dirty="0"/>
              <a:t>sign timesheets for </a:t>
            </a:r>
            <a:r>
              <a:rPr lang="en-US" sz="2200" b="1" dirty="0"/>
              <a:t>every month</a:t>
            </a:r>
            <a:r>
              <a:rPr lang="en-US" sz="2200" dirty="0"/>
              <a:t>.</a:t>
            </a:r>
          </a:p>
          <a:p>
            <a:pPr lvl="1">
              <a:buFont typeface="Arial" panose="020B0604020202020204" pitchFamily="34" charset="0"/>
              <a:buChar char="•"/>
            </a:pPr>
            <a:r>
              <a:rPr lang="en-US" sz="2200" dirty="0"/>
              <a:t>send all documents of a reporting period in one package via e-mail and the originals via post.</a:t>
            </a:r>
          </a:p>
          <a:p>
            <a:endParaRPr lang="de-DE" sz="2400" dirty="0"/>
          </a:p>
        </p:txBody>
      </p:sp>
      <p:sp>
        <p:nvSpPr>
          <p:cNvPr id="3" name="Foliennummernplatzhalter 2"/>
          <p:cNvSpPr>
            <a:spLocks noGrp="1"/>
          </p:cNvSpPr>
          <p:nvPr>
            <p:ph type="sldNum" sz="quarter" idx="4294967295"/>
          </p:nvPr>
        </p:nvSpPr>
        <p:spPr/>
        <p:txBody>
          <a:bodyPr/>
          <a:lstStyle/>
          <a:p>
            <a:fld id="{EBEFDD8C-C219-814E-BE12-D74F46A2A437}" type="slidenum">
              <a:rPr lang="de-DE" smtClean="0"/>
              <a:t>19</a:t>
            </a:fld>
            <a:endParaRPr lang="de-DE"/>
          </a:p>
        </p:txBody>
      </p:sp>
      <p:sp>
        <p:nvSpPr>
          <p:cNvPr id="2" name="Titel 1"/>
          <p:cNvSpPr>
            <a:spLocks noGrp="1"/>
          </p:cNvSpPr>
          <p:nvPr>
            <p:ph type="title"/>
          </p:nvPr>
        </p:nvSpPr>
        <p:spPr>
          <a:xfrm>
            <a:off x="1334194" y="168591"/>
            <a:ext cx="7008019" cy="857250"/>
          </a:xfrm>
        </p:spPr>
        <p:txBody>
          <a:bodyPr>
            <a:normAutofit/>
          </a:bodyPr>
          <a:lstStyle/>
          <a:p>
            <a:pPr algn="ctr"/>
            <a:r>
              <a:rPr lang="en-US" dirty="0">
                <a:solidFill>
                  <a:srgbClr val="000000"/>
                </a:solidFill>
              </a:rPr>
              <a:t>Financial Reporting</a:t>
            </a:r>
            <a:endParaRPr lang="de-DE" dirty="0"/>
          </a:p>
        </p:txBody>
      </p:sp>
    </p:spTree>
    <p:extLst>
      <p:ext uri="{BB962C8B-B14F-4D97-AF65-F5344CB8AC3E}">
        <p14:creationId xmlns:p14="http://schemas.microsoft.com/office/powerpoint/2010/main" val="351373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53735E5-FF12-4EDD-AB4D-4653067F9DC5}"/>
              </a:ext>
            </a:extLst>
          </p:cNvPr>
          <p:cNvSpPr>
            <a:spLocks noGrp="1"/>
          </p:cNvSpPr>
          <p:nvPr>
            <p:ph type="sldNum" sz="quarter" idx="12"/>
          </p:nvPr>
        </p:nvSpPr>
        <p:spPr/>
        <p:txBody>
          <a:bodyPr/>
          <a:lstStyle/>
          <a:p>
            <a:fld id="{777D26D6-DC7F-46FA-BDB4-D2DE73D6DB2E}" type="slidenum">
              <a:rPr lang="de-DE" smtClean="0"/>
              <a:t>2</a:t>
            </a:fld>
            <a:endParaRPr lang="de-DE"/>
          </a:p>
        </p:txBody>
      </p:sp>
      <p:sp>
        <p:nvSpPr>
          <p:cNvPr id="9" name="Titel 2">
            <a:extLst>
              <a:ext uri="{FF2B5EF4-FFF2-40B4-BE49-F238E27FC236}">
                <a16:creationId xmlns:a16="http://schemas.microsoft.com/office/drawing/2014/main" id="{5904A3C7-29F7-410E-ACFD-1A3454267E70}"/>
              </a:ext>
            </a:extLst>
          </p:cNvPr>
          <p:cNvSpPr>
            <a:spLocks noGrp="1"/>
          </p:cNvSpPr>
          <p:nvPr>
            <p:ph type="title"/>
          </p:nvPr>
        </p:nvSpPr>
        <p:spPr>
          <a:xfrm>
            <a:off x="1764442" y="124550"/>
            <a:ext cx="8996091" cy="1143000"/>
          </a:xfrm>
        </p:spPr>
        <p:txBody>
          <a:bodyPr>
            <a:normAutofit/>
          </a:bodyPr>
          <a:lstStyle/>
          <a:p>
            <a:pPr algn="ctr"/>
            <a:r>
              <a:rPr lang="en-GB" dirty="0"/>
              <a:t>Agenda </a:t>
            </a:r>
          </a:p>
        </p:txBody>
      </p:sp>
      <p:sp>
        <p:nvSpPr>
          <p:cNvPr id="2" name="Textfeld 1">
            <a:extLst>
              <a:ext uri="{FF2B5EF4-FFF2-40B4-BE49-F238E27FC236}">
                <a16:creationId xmlns:a16="http://schemas.microsoft.com/office/drawing/2014/main" id="{28CD4245-55A7-473C-948C-C143F15BF9B3}"/>
              </a:ext>
            </a:extLst>
          </p:cNvPr>
          <p:cNvSpPr txBox="1"/>
          <p:nvPr/>
        </p:nvSpPr>
        <p:spPr>
          <a:xfrm>
            <a:off x="2235200" y="1608667"/>
            <a:ext cx="6057171" cy="2204899"/>
          </a:xfrm>
          <a:prstGeom prst="rect">
            <a:avLst/>
          </a:prstGeom>
          <a:noFill/>
        </p:spPr>
        <p:txBody>
          <a:bodyPr wrap="none" rtlCol="0">
            <a:spAutoFit/>
          </a:bodyPr>
          <a:lstStyle/>
          <a:p>
            <a:pPr>
              <a:lnSpc>
                <a:spcPct val="200000"/>
              </a:lnSpc>
            </a:pPr>
            <a:r>
              <a:rPr lang="de-DE" sz="2400" dirty="0"/>
              <a:t>Part I – General </a:t>
            </a:r>
            <a:r>
              <a:rPr lang="de-DE" sz="2400" dirty="0" err="1"/>
              <a:t>information</a:t>
            </a:r>
            <a:endParaRPr lang="de-DE" sz="2400" dirty="0"/>
          </a:p>
          <a:p>
            <a:pPr>
              <a:lnSpc>
                <a:spcPct val="200000"/>
              </a:lnSpc>
            </a:pPr>
            <a:r>
              <a:rPr lang="de-DE" sz="2400" dirty="0"/>
              <a:t>Part II – Financial </a:t>
            </a:r>
            <a:r>
              <a:rPr lang="de-DE" sz="2400" dirty="0" err="1"/>
              <a:t>reporting</a:t>
            </a:r>
            <a:endParaRPr lang="de-DE" sz="2400" dirty="0"/>
          </a:p>
          <a:p>
            <a:pPr>
              <a:lnSpc>
                <a:spcPct val="200000"/>
              </a:lnSpc>
            </a:pPr>
            <a:r>
              <a:rPr lang="de-DE" sz="2400" dirty="0"/>
              <a:t>Part III – The Project Management Tool - PROM</a:t>
            </a:r>
            <a:endParaRPr lang="en-GB" sz="2400" dirty="0"/>
          </a:p>
        </p:txBody>
      </p:sp>
    </p:spTree>
    <p:extLst>
      <p:ext uri="{BB962C8B-B14F-4D97-AF65-F5344CB8AC3E}">
        <p14:creationId xmlns:p14="http://schemas.microsoft.com/office/powerpoint/2010/main" val="70388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C40B7-1FDD-4625-B682-2C70EF689A0C}"/>
              </a:ext>
            </a:extLst>
          </p:cNvPr>
          <p:cNvSpPr>
            <a:spLocks noGrp="1"/>
          </p:cNvSpPr>
          <p:nvPr>
            <p:ph type="title"/>
          </p:nvPr>
        </p:nvSpPr>
        <p:spPr>
          <a:xfrm>
            <a:off x="3503383" y="2580825"/>
            <a:ext cx="6177065" cy="1696349"/>
          </a:xfrm>
        </p:spPr>
        <p:txBody>
          <a:bodyPr>
            <a:normAutofit/>
          </a:bodyPr>
          <a:lstStyle/>
          <a:p>
            <a:pPr algn="ctr"/>
            <a:r>
              <a:rPr lang="de-DE" sz="3600" dirty="0"/>
              <a:t>Part III  – </a:t>
            </a:r>
            <a:br>
              <a:rPr lang="de-DE" sz="3600" dirty="0"/>
            </a:br>
            <a:r>
              <a:rPr lang="de-DE" sz="3600" dirty="0"/>
              <a:t>The Project Management Tool - PROM</a:t>
            </a:r>
            <a:endParaRPr lang="en-US" sz="3600" dirty="0"/>
          </a:p>
        </p:txBody>
      </p:sp>
      <p:sp>
        <p:nvSpPr>
          <p:cNvPr id="3" name="Foliennummernplatzhalter 2">
            <a:extLst>
              <a:ext uri="{FF2B5EF4-FFF2-40B4-BE49-F238E27FC236}">
                <a16:creationId xmlns:a16="http://schemas.microsoft.com/office/drawing/2014/main" id="{9A75352D-6885-42F7-B39A-05620DF0EE5E}"/>
              </a:ext>
            </a:extLst>
          </p:cNvPr>
          <p:cNvSpPr>
            <a:spLocks noGrp="1"/>
          </p:cNvSpPr>
          <p:nvPr>
            <p:ph type="sldNum" sz="quarter" idx="12"/>
          </p:nvPr>
        </p:nvSpPr>
        <p:spPr/>
        <p:txBody>
          <a:bodyPr/>
          <a:lstStyle/>
          <a:p>
            <a:fld id="{777D26D6-DC7F-46FA-BDB4-D2DE73D6DB2E}" type="slidenum">
              <a:rPr lang="de-DE" smtClean="0"/>
              <a:t>20</a:t>
            </a:fld>
            <a:endParaRPr lang="de-DE"/>
          </a:p>
        </p:txBody>
      </p:sp>
    </p:spTree>
    <p:extLst>
      <p:ext uri="{BB962C8B-B14F-4D97-AF65-F5344CB8AC3E}">
        <p14:creationId xmlns:p14="http://schemas.microsoft.com/office/powerpoint/2010/main" val="31489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2867487" y="1162818"/>
            <a:ext cx="7081200" cy="3462300"/>
          </a:xfrm>
        </p:spPr>
        <p:txBody>
          <a:bodyPr/>
          <a:lstStyle/>
          <a:p>
            <a:pPr>
              <a:buNone/>
            </a:pPr>
            <a:r>
              <a:rPr lang="en-GB" sz="2100" b="1" dirty="0"/>
              <a:t>The Login Area - </a:t>
            </a:r>
            <a:r>
              <a:rPr lang="en-GB" b="1" dirty="0"/>
              <a:t>http://eduproject.eu/prom/login.php </a:t>
            </a:r>
          </a:p>
          <a:p>
            <a:pPr>
              <a:buNone/>
            </a:pPr>
            <a:endParaRPr lang="de-DE" dirty="0"/>
          </a:p>
        </p:txBody>
      </p:sp>
      <p:sp>
        <p:nvSpPr>
          <p:cNvPr id="3" name="Foliennummernplatzhalter 2"/>
          <p:cNvSpPr>
            <a:spLocks noGrp="1"/>
          </p:cNvSpPr>
          <p:nvPr>
            <p:ph type="sldNum" sz="quarter" idx="4294967295"/>
          </p:nvPr>
        </p:nvSpPr>
        <p:spPr/>
        <p:txBody>
          <a:bodyPr/>
          <a:lstStyle/>
          <a:p>
            <a:fld id="{EBEFDD8C-C219-814E-BE12-D74F46A2A437}" type="slidenum">
              <a:rPr lang="de-DE" smtClean="0"/>
              <a:t>21</a:t>
            </a:fld>
            <a:endParaRPr lang="de-DE"/>
          </a:p>
        </p:txBody>
      </p:sp>
      <p:sp>
        <p:nvSpPr>
          <p:cNvPr id="6" name="Titel 5"/>
          <p:cNvSpPr>
            <a:spLocks noGrp="1"/>
          </p:cNvSpPr>
          <p:nvPr>
            <p:ph type="title"/>
          </p:nvPr>
        </p:nvSpPr>
        <p:spPr>
          <a:xfrm>
            <a:off x="2062530" y="136525"/>
            <a:ext cx="7660767" cy="857250"/>
          </a:xfrm>
        </p:spPr>
        <p:txBody>
          <a:bodyPr>
            <a:normAutofit/>
          </a:bodyPr>
          <a:lstStyle/>
          <a:p>
            <a:pPr algn="ctr"/>
            <a:r>
              <a:rPr lang="en-US" dirty="0">
                <a:solidFill>
                  <a:srgbClr val="000000"/>
                </a:solidFill>
              </a:rPr>
              <a:t>PROM – Project Management Tool</a:t>
            </a:r>
            <a:endParaRPr lang="de-DE" dirty="0"/>
          </a:p>
        </p:txBody>
      </p:sp>
      <p:pic>
        <p:nvPicPr>
          <p:cNvPr id="4" name="Grafik 3"/>
          <p:cNvPicPr>
            <a:picLocks noChangeAspect="1"/>
          </p:cNvPicPr>
          <p:nvPr/>
        </p:nvPicPr>
        <p:blipFill>
          <a:blip r:embed="rId2"/>
          <a:stretch>
            <a:fillRect/>
          </a:stretch>
        </p:blipFill>
        <p:spPr>
          <a:xfrm>
            <a:off x="1353312" y="2020067"/>
            <a:ext cx="8753856" cy="4103739"/>
          </a:xfrm>
          <a:prstGeom prst="rect">
            <a:avLst/>
          </a:prstGeom>
        </p:spPr>
      </p:pic>
    </p:spTree>
    <p:extLst>
      <p:ext uri="{BB962C8B-B14F-4D97-AF65-F5344CB8AC3E}">
        <p14:creationId xmlns:p14="http://schemas.microsoft.com/office/powerpoint/2010/main" val="2135542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1291384" y="462258"/>
            <a:ext cx="9016288" cy="3708585"/>
          </a:xfrm>
        </p:spPr>
        <p:txBody>
          <a:bodyPr/>
          <a:lstStyle/>
          <a:p>
            <a:pPr>
              <a:buNone/>
            </a:pPr>
            <a:endParaRPr lang="de-DE" dirty="0"/>
          </a:p>
          <a:p>
            <a:pPr>
              <a:buNone/>
            </a:pPr>
            <a:r>
              <a:rPr lang="en-US" b="1" dirty="0"/>
              <a:t>The PROM Start Page (1)</a:t>
            </a:r>
          </a:p>
          <a:p>
            <a:pPr>
              <a:buNone/>
            </a:pPr>
            <a:endParaRPr lang="de-DE" dirty="0"/>
          </a:p>
        </p:txBody>
      </p:sp>
      <p:sp>
        <p:nvSpPr>
          <p:cNvPr id="3" name="Foliennummernplatzhalter 2"/>
          <p:cNvSpPr>
            <a:spLocks noGrp="1"/>
          </p:cNvSpPr>
          <p:nvPr>
            <p:ph type="sldNum" sz="quarter" idx="4294967295"/>
          </p:nvPr>
        </p:nvSpPr>
        <p:spPr/>
        <p:txBody>
          <a:bodyPr/>
          <a:lstStyle/>
          <a:p>
            <a:fld id="{EBEFDD8C-C219-814E-BE12-D74F46A2A437}" type="slidenum">
              <a:rPr lang="de-DE" smtClean="0"/>
              <a:t>22</a:t>
            </a:fld>
            <a:endParaRPr lang="de-DE"/>
          </a:p>
        </p:txBody>
      </p:sp>
      <p:pic>
        <p:nvPicPr>
          <p:cNvPr id="2" name="Bild 1">
            <a:hlinkClick r:id="rId2"/>
          </p:cNvPr>
          <p:cNvPicPr>
            <a:picLocks noChangeAspect="1"/>
          </p:cNvPicPr>
          <p:nvPr/>
        </p:nvPicPr>
        <p:blipFill>
          <a:blip r:embed="rId3"/>
          <a:stretch>
            <a:fillRect/>
          </a:stretch>
        </p:blipFill>
        <p:spPr>
          <a:xfrm>
            <a:off x="1097280" y="1463040"/>
            <a:ext cx="9387946" cy="4580312"/>
          </a:xfrm>
          <a:prstGeom prst="rect">
            <a:avLst/>
          </a:prstGeom>
        </p:spPr>
      </p:pic>
      <p:sp>
        <p:nvSpPr>
          <p:cNvPr id="8" name="Titel 5">
            <a:extLst>
              <a:ext uri="{FF2B5EF4-FFF2-40B4-BE49-F238E27FC236}">
                <a16:creationId xmlns:a16="http://schemas.microsoft.com/office/drawing/2014/main" id="{FA73848A-B91F-45BA-B235-191C7929D1E6}"/>
              </a:ext>
            </a:extLst>
          </p:cNvPr>
          <p:cNvSpPr txBox="1">
            <a:spLocks/>
          </p:cNvSpPr>
          <p:nvPr/>
        </p:nvSpPr>
        <p:spPr>
          <a:xfrm>
            <a:off x="2321433" y="23657"/>
            <a:ext cx="7660767" cy="857250"/>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a:lstStyle>
          <a:p>
            <a:pPr algn="ctr"/>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1950641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1762298" y="626974"/>
            <a:ext cx="8526238" cy="4391871"/>
          </a:xfrm>
        </p:spPr>
        <p:txBody>
          <a:bodyPr/>
          <a:lstStyle/>
          <a:p>
            <a:pPr>
              <a:buNone/>
            </a:pPr>
            <a:endParaRPr lang="de-DE" dirty="0"/>
          </a:p>
          <a:p>
            <a:pPr>
              <a:buNone/>
            </a:pPr>
            <a:r>
              <a:rPr lang="en-US" b="1" dirty="0"/>
              <a:t>The PROM Start Page (2) – Set the project</a:t>
            </a:r>
          </a:p>
          <a:p>
            <a:pPr>
              <a:buNone/>
            </a:pPr>
            <a:endParaRPr lang="de-DE" dirty="0"/>
          </a:p>
        </p:txBody>
      </p:sp>
      <p:pic>
        <p:nvPicPr>
          <p:cNvPr id="6" name="Bild 5">
            <a:hlinkClick r:id="rId2"/>
          </p:cNvPr>
          <p:cNvPicPr>
            <a:picLocks noChangeAspect="1"/>
          </p:cNvPicPr>
          <p:nvPr/>
        </p:nvPicPr>
        <p:blipFill>
          <a:blip r:embed="rId3"/>
          <a:stretch>
            <a:fillRect/>
          </a:stretch>
        </p:blipFill>
        <p:spPr>
          <a:xfrm>
            <a:off x="1060501" y="1658113"/>
            <a:ext cx="9651417" cy="4572914"/>
          </a:xfrm>
          <a:prstGeom prst="rect">
            <a:avLst/>
          </a:prstGeom>
        </p:spPr>
      </p:pic>
      <p:sp>
        <p:nvSpPr>
          <p:cNvPr id="5" name="Titel 5">
            <a:extLst>
              <a:ext uri="{FF2B5EF4-FFF2-40B4-BE49-F238E27FC236}">
                <a16:creationId xmlns:a16="http://schemas.microsoft.com/office/drawing/2014/main" id="{48497E5D-5067-426F-B00B-9E5F9DCCA830}"/>
              </a:ext>
            </a:extLst>
          </p:cNvPr>
          <p:cNvSpPr>
            <a:spLocks noGrp="1"/>
          </p:cNvSpPr>
          <p:nvPr>
            <p:ph type="title"/>
          </p:nvPr>
        </p:nvSpPr>
        <p:spPr>
          <a:xfrm>
            <a:off x="1903464" y="97813"/>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3607926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1330036" y="1821526"/>
            <a:ext cx="8894182" cy="4196942"/>
          </a:xfrm>
          <a:prstGeom prst="rect">
            <a:avLst/>
          </a:prstGeom>
        </p:spPr>
      </p:pic>
      <p:sp>
        <p:nvSpPr>
          <p:cNvPr id="7" name="Inhaltsplatzhalter 6"/>
          <p:cNvSpPr>
            <a:spLocks noGrp="1"/>
          </p:cNvSpPr>
          <p:nvPr>
            <p:ph idx="1"/>
          </p:nvPr>
        </p:nvSpPr>
        <p:spPr>
          <a:xfrm>
            <a:off x="1330036" y="563014"/>
            <a:ext cx="8894183" cy="1126582"/>
          </a:xfrm>
        </p:spPr>
        <p:txBody>
          <a:bodyPr/>
          <a:lstStyle/>
          <a:p>
            <a:pPr>
              <a:buNone/>
            </a:pPr>
            <a:endParaRPr lang="de-DE" dirty="0"/>
          </a:p>
          <a:p>
            <a:pPr>
              <a:buNone/>
            </a:pPr>
            <a:r>
              <a:rPr lang="en-US" b="1" dirty="0"/>
              <a:t>The PROM Start Page (3) – Set the organization</a:t>
            </a:r>
          </a:p>
          <a:p>
            <a:pPr>
              <a:buNone/>
            </a:pPr>
            <a:endParaRPr lang="de-DE" dirty="0"/>
          </a:p>
        </p:txBody>
      </p:sp>
      <p:sp>
        <p:nvSpPr>
          <p:cNvPr id="5" name="Titel 5">
            <a:extLst>
              <a:ext uri="{FF2B5EF4-FFF2-40B4-BE49-F238E27FC236}">
                <a16:creationId xmlns:a16="http://schemas.microsoft.com/office/drawing/2014/main" id="{060AEC2D-5388-480D-9468-7DCB192A0382}"/>
              </a:ext>
            </a:extLst>
          </p:cNvPr>
          <p:cNvSpPr>
            <a:spLocks noGrp="1"/>
          </p:cNvSpPr>
          <p:nvPr>
            <p:ph type="title"/>
          </p:nvPr>
        </p:nvSpPr>
        <p:spPr>
          <a:xfrm>
            <a:off x="2128391" y="134389"/>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1701101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1189607" y="1434604"/>
            <a:ext cx="10014842" cy="4544150"/>
          </a:xfrm>
          <a:prstGeom prst="rect">
            <a:avLst/>
          </a:prstGeom>
        </p:spPr>
      </p:pic>
      <p:sp>
        <p:nvSpPr>
          <p:cNvPr id="7" name="Inhaltsplatzhalter 6"/>
          <p:cNvSpPr>
            <a:spLocks noGrp="1"/>
          </p:cNvSpPr>
          <p:nvPr>
            <p:ph idx="1"/>
          </p:nvPr>
        </p:nvSpPr>
        <p:spPr>
          <a:xfrm>
            <a:off x="1222724" y="428625"/>
            <a:ext cx="9779669" cy="4544150"/>
          </a:xfrm>
        </p:spPr>
        <p:txBody>
          <a:bodyPr/>
          <a:lstStyle/>
          <a:p>
            <a:pPr>
              <a:buNone/>
            </a:pPr>
            <a:endParaRPr lang="de-DE" dirty="0"/>
          </a:p>
          <a:p>
            <a:pPr>
              <a:buNone/>
            </a:pPr>
            <a:r>
              <a:rPr lang="en-US" b="1" dirty="0"/>
              <a:t>The PROM Start Page (4) – Set the staff member</a:t>
            </a:r>
          </a:p>
          <a:p>
            <a:pPr>
              <a:buNone/>
            </a:pPr>
            <a:endParaRPr lang="de-DE" dirty="0"/>
          </a:p>
        </p:txBody>
      </p:sp>
      <p:sp>
        <p:nvSpPr>
          <p:cNvPr id="8" name="Titel 5">
            <a:extLst>
              <a:ext uri="{FF2B5EF4-FFF2-40B4-BE49-F238E27FC236}">
                <a16:creationId xmlns:a16="http://schemas.microsoft.com/office/drawing/2014/main" id="{5FB23A6B-1A54-4C07-905D-16D110D751A4}"/>
              </a:ext>
            </a:extLst>
          </p:cNvPr>
          <p:cNvSpPr txBox="1">
            <a:spLocks/>
          </p:cNvSpPr>
          <p:nvPr/>
        </p:nvSpPr>
        <p:spPr>
          <a:xfrm>
            <a:off x="2240991" y="0"/>
            <a:ext cx="7710017" cy="857250"/>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1697489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1158241" y="1389888"/>
            <a:ext cx="9287350" cy="4622997"/>
          </a:xfrm>
          <a:prstGeom prst="rect">
            <a:avLst/>
          </a:prstGeom>
        </p:spPr>
      </p:pic>
      <p:sp>
        <p:nvSpPr>
          <p:cNvPr id="7" name="Inhaltsplatzhalter 6"/>
          <p:cNvSpPr>
            <a:spLocks noGrp="1"/>
          </p:cNvSpPr>
          <p:nvPr>
            <p:ph idx="1"/>
          </p:nvPr>
        </p:nvSpPr>
        <p:spPr>
          <a:xfrm>
            <a:off x="1457919" y="845115"/>
            <a:ext cx="8941874" cy="4091674"/>
          </a:xfrm>
        </p:spPr>
        <p:txBody>
          <a:bodyPr/>
          <a:lstStyle/>
          <a:p>
            <a:pPr>
              <a:buNone/>
            </a:pPr>
            <a:r>
              <a:rPr lang="en-US" b="1" dirty="0"/>
              <a:t>The PROM Start Page (5) – Start</a:t>
            </a:r>
          </a:p>
          <a:p>
            <a:pPr>
              <a:buNone/>
            </a:pPr>
            <a:endParaRPr lang="de-DE" dirty="0"/>
          </a:p>
        </p:txBody>
      </p:sp>
      <p:sp>
        <p:nvSpPr>
          <p:cNvPr id="8" name="Titel 5">
            <a:extLst>
              <a:ext uri="{FF2B5EF4-FFF2-40B4-BE49-F238E27FC236}">
                <a16:creationId xmlns:a16="http://schemas.microsoft.com/office/drawing/2014/main" id="{CF75299E-3297-45AF-B4D1-F87FDFED790E}"/>
              </a:ext>
            </a:extLst>
          </p:cNvPr>
          <p:cNvSpPr>
            <a:spLocks noGrp="1"/>
          </p:cNvSpPr>
          <p:nvPr>
            <p:ph type="title"/>
          </p:nvPr>
        </p:nvSpPr>
        <p:spPr>
          <a:xfrm>
            <a:off x="2073848" y="151707"/>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1061570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a:hlinkClick r:id="rId2"/>
          </p:cNvPr>
          <p:cNvPicPr>
            <a:picLocks noChangeAspect="1"/>
          </p:cNvPicPr>
          <p:nvPr/>
        </p:nvPicPr>
        <p:blipFill>
          <a:blip r:embed="rId3"/>
          <a:stretch>
            <a:fillRect/>
          </a:stretch>
        </p:blipFill>
        <p:spPr>
          <a:xfrm>
            <a:off x="963168" y="1438656"/>
            <a:ext cx="9446594" cy="4546508"/>
          </a:xfrm>
          <a:prstGeom prst="rect">
            <a:avLst/>
          </a:prstGeom>
        </p:spPr>
      </p:pic>
      <p:sp>
        <p:nvSpPr>
          <p:cNvPr id="7" name="Inhaltsplatzhalter 6"/>
          <p:cNvSpPr>
            <a:spLocks noGrp="1"/>
          </p:cNvSpPr>
          <p:nvPr>
            <p:ph idx="1"/>
          </p:nvPr>
        </p:nvSpPr>
        <p:spPr>
          <a:xfrm>
            <a:off x="1328660" y="414528"/>
            <a:ext cx="7081200" cy="3781474"/>
          </a:xfrm>
        </p:spPr>
        <p:txBody>
          <a:bodyPr/>
          <a:lstStyle/>
          <a:p>
            <a:pPr>
              <a:buNone/>
            </a:pPr>
            <a:endParaRPr lang="de-DE" dirty="0"/>
          </a:p>
          <a:p>
            <a:pPr>
              <a:buNone/>
            </a:pPr>
            <a:r>
              <a:rPr lang="en-US" b="1" dirty="0"/>
              <a:t>The PROM Tool – List of organizations</a:t>
            </a:r>
          </a:p>
          <a:p>
            <a:pPr>
              <a:buNone/>
            </a:pPr>
            <a:endParaRPr lang="de-DE" dirty="0"/>
          </a:p>
        </p:txBody>
      </p:sp>
      <p:sp>
        <p:nvSpPr>
          <p:cNvPr id="8" name="Titel 5">
            <a:extLst>
              <a:ext uri="{FF2B5EF4-FFF2-40B4-BE49-F238E27FC236}">
                <a16:creationId xmlns:a16="http://schemas.microsoft.com/office/drawing/2014/main" id="{FEBDB8D3-2347-46AA-B02F-081A85A5F2C6}"/>
              </a:ext>
            </a:extLst>
          </p:cNvPr>
          <p:cNvSpPr>
            <a:spLocks noGrp="1"/>
          </p:cNvSpPr>
          <p:nvPr>
            <p:ph type="title"/>
          </p:nvPr>
        </p:nvSpPr>
        <p:spPr>
          <a:xfrm>
            <a:off x="2053240" y="134389"/>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3746358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a:hlinkClick r:id="rId2"/>
          </p:cNvPr>
          <p:cNvPicPr>
            <a:picLocks noChangeAspect="1"/>
          </p:cNvPicPr>
          <p:nvPr/>
        </p:nvPicPr>
        <p:blipFill>
          <a:blip r:embed="rId3"/>
          <a:stretch>
            <a:fillRect/>
          </a:stretch>
        </p:blipFill>
        <p:spPr>
          <a:xfrm>
            <a:off x="853440" y="1279203"/>
            <a:ext cx="10265664" cy="4622833"/>
          </a:xfrm>
          <a:prstGeom prst="rect">
            <a:avLst/>
          </a:prstGeom>
        </p:spPr>
      </p:pic>
      <p:sp>
        <p:nvSpPr>
          <p:cNvPr id="6" name="Inhaltsplatzhalter 5"/>
          <p:cNvSpPr>
            <a:spLocks noGrp="1"/>
          </p:cNvSpPr>
          <p:nvPr>
            <p:ph idx="1"/>
          </p:nvPr>
        </p:nvSpPr>
        <p:spPr>
          <a:xfrm>
            <a:off x="1337794" y="314775"/>
            <a:ext cx="8958500" cy="4622833"/>
          </a:xfrm>
        </p:spPr>
        <p:txBody>
          <a:bodyPr/>
          <a:lstStyle/>
          <a:p>
            <a:pPr>
              <a:buNone/>
            </a:pPr>
            <a:endParaRPr lang="de-DE" dirty="0"/>
          </a:p>
          <a:p>
            <a:pPr>
              <a:buNone/>
            </a:pPr>
            <a:r>
              <a:rPr lang="en-US" b="1" dirty="0"/>
              <a:t>The PROM Tool – List of projects</a:t>
            </a:r>
          </a:p>
          <a:p>
            <a:pPr>
              <a:buNone/>
            </a:pPr>
            <a:endParaRPr lang="de-DE" dirty="0"/>
          </a:p>
        </p:txBody>
      </p:sp>
      <p:sp>
        <p:nvSpPr>
          <p:cNvPr id="8" name="Titel 5">
            <a:extLst>
              <a:ext uri="{FF2B5EF4-FFF2-40B4-BE49-F238E27FC236}">
                <a16:creationId xmlns:a16="http://schemas.microsoft.com/office/drawing/2014/main" id="{885DB2A4-87D7-4C32-87B4-11E693F47DA8}"/>
              </a:ext>
            </a:extLst>
          </p:cNvPr>
          <p:cNvSpPr>
            <a:spLocks noGrp="1"/>
          </p:cNvSpPr>
          <p:nvPr>
            <p:ph type="title"/>
          </p:nvPr>
        </p:nvSpPr>
        <p:spPr>
          <a:xfrm>
            <a:off x="1937652" y="98714"/>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2986315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a:hlinkClick r:id="rId2"/>
          </p:cNvPr>
          <p:cNvPicPr>
            <a:picLocks noChangeAspect="1"/>
          </p:cNvPicPr>
          <p:nvPr/>
        </p:nvPicPr>
        <p:blipFill>
          <a:blip r:embed="rId3"/>
          <a:stretch>
            <a:fillRect/>
          </a:stretch>
        </p:blipFill>
        <p:spPr>
          <a:xfrm>
            <a:off x="1097274" y="1450848"/>
            <a:ext cx="9476516" cy="4471731"/>
          </a:xfrm>
          <a:prstGeom prst="rect">
            <a:avLst/>
          </a:prstGeom>
        </p:spPr>
      </p:pic>
      <p:sp>
        <p:nvSpPr>
          <p:cNvPr id="6" name="Inhaltsplatzhalter 5"/>
          <p:cNvSpPr>
            <a:spLocks noGrp="1"/>
          </p:cNvSpPr>
          <p:nvPr>
            <p:ph idx="1"/>
          </p:nvPr>
        </p:nvSpPr>
        <p:spPr>
          <a:xfrm>
            <a:off x="1417938" y="962546"/>
            <a:ext cx="7081200" cy="3462300"/>
          </a:xfrm>
        </p:spPr>
        <p:txBody>
          <a:bodyPr/>
          <a:lstStyle/>
          <a:p>
            <a:pPr>
              <a:buNone/>
            </a:pPr>
            <a:r>
              <a:rPr lang="en-US" b="1" dirty="0"/>
              <a:t>The PROM Tool – List of staff members</a:t>
            </a:r>
          </a:p>
          <a:p>
            <a:pPr>
              <a:buNone/>
            </a:pPr>
            <a:endParaRPr lang="de-DE" dirty="0"/>
          </a:p>
        </p:txBody>
      </p:sp>
      <p:sp>
        <p:nvSpPr>
          <p:cNvPr id="9" name="Titel 5">
            <a:extLst>
              <a:ext uri="{FF2B5EF4-FFF2-40B4-BE49-F238E27FC236}">
                <a16:creationId xmlns:a16="http://schemas.microsoft.com/office/drawing/2014/main" id="{5DC85109-CB48-4217-B7B2-E43A296E8D73}"/>
              </a:ext>
            </a:extLst>
          </p:cNvPr>
          <p:cNvSpPr>
            <a:spLocks noGrp="1"/>
          </p:cNvSpPr>
          <p:nvPr>
            <p:ph type="title"/>
          </p:nvPr>
        </p:nvSpPr>
        <p:spPr>
          <a:xfrm>
            <a:off x="1811399" y="105296"/>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372509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C40B7-1FDD-4625-B682-2C70EF689A0C}"/>
              </a:ext>
            </a:extLst>
          </p:cNvPr>
          <p:cNvSpPr>
            <a:spLocks noGrp="1"/>
          </p:cNvSpPr>
          <p:nvPr>
            <p:ph type="title"/>
          </p:nvPr>
        </p:nvSpPr>
        <p:spPr>
          <a:xfrm>
            <a:off x="3503383" y="2580825"/>
            <a:ext cx="5185233" cy="1696349"/>
          </a:xfrm>
        </p:spPr>
        <p:txBody>
          <a:bodyPr>
            <a:normAutofit/>
          </a:bodyPr>
          <a:lstStyle/>
          <a:p>
            <a:pPr algn="ctr"/>
            <a:r>
              <a:rPr lang="de-DE" sz="3600" dirty="0"/>
              <a:t>Part I – General </a:t>
            </a:r>
            <a:r>
              <a:rPr lang="en-US" sz="3600" dirty="0"/>
              <a:t>information</a:t>
            </a:r>
          </a:p>
        </p:txBody>
      </p:sp>
      <p:sp>
        <p:nvSpPr>
          <p:cNvPr id="3" name="Foliennummernplatzhalter 2">
            <a:extLst>
              <a:ext uri="{FF2B5EF4-FFF2-40B4-BE49-F238E27FC236}">
                <a16:creationId xmlns:a16="http://schemas.microsoft.com/office/drawing/2014/main" id="{9A75352D-6885-42F7-B39A-05620DF0EE5E}"/>
              </a:ext>
            </a:extLst>
          </p:cNvPr>
          <p:cNvSpPr>
            <a:spLocks noGrp="1"/>
          </p:cNvSpPr>
          <p:nvPr>
            <p:ph type="sldNum" sz="quarter" idx="12"/>
          </p:nvPr>
        </p:nvSpPr>
        <p:spPr/>
        <p:txBody>
          <a:bodyPr/>
          <a:lstStyle/>
          <a:p>
            <a:fld id="{777D26D6-DC7F-46FA-BDB4-D2DE73D6DB2E}" type="slidenum">
              <a:rPr lang="de-DE" smtClean="0"/>
              <a:t>3</a:t>
            </a:fld>
            <a:endParaRPr lang="de-DE"/>
          </a:p>
        </p:txBody>
      </p:sp>
    </p:spTree>
    <p:extLst>
      <p:ext uri="{BB962C8B-B14F-4D97-AF65-F5344CB8AC3E}">
        <p14:creationId xmlns:p14="http://schemas.microsoft.com/office/powerpoint/2010/main" val="137090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719328" y="1414273"/>
            <a:ext cx="10802112" cy="4587516"/>
          </a:xfrm>
          <a:prstGeom prst="rect">
            <a:avLst/>
          </a:prstGeom>
        </p:spPr>
      </p:pic>
      <p:sp>
        <p:nvSpPr>
          <p:cNvPr id="7" name="Inhaltsplatzhalter 6"/>
          <p:cNvSpPr>
            <a:spLocks noGrp="1"/>
          </p:cNvSpPr>
          <p:nvPr>
            <p:ph idx="1"/>
          </p:nvPr>
        </p:nvSpPr>
        <p:spPr>
          <a:xfrm>
            <a:off x="1304593" y="942871"/>
            <a:ext cx="7081200" cy="3462300"/>
          </a:xfrm>
        </p:spPr>
        <p:txBody>
          <a:bodyPr/>
          <a:lstStyle/>
          <a:p>
            <a:pPr>
              <a:buNone/>
            </a:pPr>
            <a:r>
              <a:rPr lang="en-US" b="1" dirty="0"/>
              <a:t>The PROM Tool – Travel costs (1)</a:t>
            </a:r>
          </a:p>
          <a:p>
            <a:pPr>
              <a:buNone/>
            </a:pPr>
            <a:endParaRPr lang="de-DE" dirty="0"/>
          </a:p>
        </p:txBody>
      </p:sp>
      <p:sp>
        <p:nvSpPr>
          <p:cNvPr id="9" name="Titel 5">
            <a:extLst>
              <a:ext uri="{FF2B5EF4-FFF2-40B4-BE49-F238E27FC236}">
                <a16:creationId xmlns:a16="http://schemas.microsoft.com/office/drawing/2014/main" id="{6056CC57-99CA-4C37-A290-5FB17BFD2802}"/>
              </a:ext>
            </a:extLst>
          </p:cNvPr>
          <p:cNvSpPr txBox="1">
            <a:spLocks/>
          </p:cNvSpPr>
          <p:nvPr/>
        </p:nvSpPr>
        <p:spPr>
          <a:xfrm>
            <a:off x="2240991" y="-1038"/>
            <a:ext cx="7710017" cy="857250"/>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724728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853440" y="1459785"/>
            <a:ext cx="10643615" cy="4540965"/>
          </a:xfrm>
          <a:prstGeom prst="rect">
            <a:avLst/>
          </a:prstGeom>
        </p:spPr>
      </p:pic>
      <p:sp>
        <p:nvSpPr>
          <p:cNvPr id="8" name="Inhaltsplatzhalter 7"/>
          <p:cNvSpPr>
            <a:spLocks noGrp="1"/>
          </p:cNvSpPr>
          <p:nvPr>
            <p:ph idx="1"/>
          </p:nvPr>
        </p:nvSpPr>
        <p:spPr>
          <a:xfrm>
            <a:off x="1300772" y="857250"/>
            <a:ext cx="7655424" cy="3462300"/>
          </a:xfrm>
        </p:spPr>
        <p:txBody>
          <a:bodyPr/>
          <a:lstStyle/>
          <a:p>
            <a:pPr>
              <a:buNone/>
            </a:pPr>
            <a:r>
              <a:rPr lang="en-US" b="1" dirty="0"/>
              <a:t>The PROM Tool – Travel costs (2) – Travel record I</a:t>
            </a:r>
          </a:p>
          <a:p>
            <a:pPr>
              <a:buNone/>
            </a:pPr>
            <a:endParaRPr lang="de-DE" dirty="0"/>
          </a:p>
        </p:txBody>
      </p:sp>
      <p:sp>
        <p:nvSpPr>
          <p:cNvPr id="6" name="Rechteck 5"/>
          <p:cNvSpPr/>
          <p:nvPr/>
        </p:nvSpPr>
        <p:spPr>
          <a:xfrm>
            <a:off x="5128484" y="3822796"/>
            <a:ext cx="162018" cy="24303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ln w="12700" cmpd="sng">
                <a:solidFill>
                  <a:schemeClr val="tx1"/>
                </a:solidFill>
              </a:ln>
            </a:endParaRPr>
          </a:p>
        </p:txBody>
      </p:sp>
      <p:sp>
        <p:nvSpPr>
          <p:cNvPr id="9" name="Titel 5">
            <a:extLst>
              <a:ext uri="{FF2B5EF4-FFF2-40B4-BE49-F238E27FC236}">
                <a16:creationId xmlns:a16="http://schemas.microsoft.com/office/drawing/2014/main" id="{B2D88C02-26F4-45DC-A75E-92D49F6A073E}"/>
              </a:ext>
            </a:extLst>
          </p:cNvPr>
          <p:cNvSpPr>
            <a:spLocks noGrp="1"/>
          </p:cNvSpPr>
          <p:nvPr>
            <p:ph type="title"/>
          </p:nvPr>
        </p:nvSpPr>
        <p:spPr>
          <a:xfrm>
            <a:off x="2105315" y="0"/>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2305850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p:cNvPicPr>
            <a:picLocks/>
          </p:cNvPicPr>
          <p:nvPr/>
        </p:nvPicPr>
        <p:blipFill>
          <a:blip r:embed="rId2"/>
          <a:stretch>
            <a:fillRect/>
          </a:stretch>
        </p:blipFill>
        <p:spPr>
          <a:xfrm>
            <a:off x="1332424" y="1562793"/>
            <a:ext cx="9091736" cy="4322618"/>
          </a:xfrm>
          <a:prstGeom prst="rect">
            <a:avLst/>
          </a:prstGeom>
          <a:ln>
            <a:solidFill>
              <a:schemeClr val="bg1">
                <a:lumMod val="65000"/>
              </a:schemeClr>
            </a:solidFill>
          </a:ln>
        </p:spPr>
      </p:pic>
      <p:sp>
        <p:nvSpPr>
          <p:cNvPr id="6" name="Inhaltsplatzhalter 5"/>
          <p:cNvSpPr>
            <a:spLocks noGrp="1"/>
          </p:cNvSpPr>
          <p:nvPr>
            <p:ph idx="1"/>
          </p:nvPr>
        </p:nvSpPr>
        <p:spPr>
          <a:xfrm>
            <a:off x="1332424" y="1162327"/>
            <a:ext cx="8263879" cy="3462300"/>
          </a:xfrm>
        </p:spPr>
        <p:txBody>
          <a:bodyPr/>
          <a:lstStyle/>
          <a:p>
            <a:pPr>
              <a:buNone/>
            </a:pPr>
            <a:r>
              <a:rPr lang="en-US" b="1" dirty="0"/>
              <a:t>The PROM Tool – Travel costs (3) – Travel record II</a:t>
            </a:r>
          </a:p>
          <a:p>
            <a:pPr>
              <a:buNone/>
            </a:pPr>
            <a:endParaRPr lang="de-DE" dirty="0"/>
          </a:p>
        </p:txBody>
      </p:sp>
      <p:sp>
        <p:nvSpPr>
          <p:cNvPr id="8" name="Titel 5">
            <a:extLst>
              <a:ext uri="{FF2B5EF4-FFF2-40B4-BE49-F238E27FC236}">
                <a16:creationId xmlns:a16="http://schemas.microsoft.com/office/drawing/2014/main" id="{BEDECB16-F271-4910-B5F3-07C55DFE48AC}"/>
              </a:ext>
            </a:extLst>
          </p:cNvPr>
          <p:cNvSpPr>
            <a:spLocks noGrp="1"/>
          </p:cNvSpPr>
          <p:nvPr>
            <p:ph type="title"/>
          </p:nvPr>
        </p:nvSpPr>
        <p:spPr>
          <a:xfrm>
            <a:off x="2023283" y="76685"/>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3570260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1342753" y="1679172"/>
            <a:ext cx="9067934" cy="4289366"/>
          </a:xfrm>
          <a:prstGeom prst="rect">
            <a:avLst/>
          </a:prstGeom>
        </p:spPr>
      </p:pic>
      <p:sp>
        <p:nvSpPr>
          <p:cNvPr id="7" name="Inhaltsplatzhalter 6"/>
          <p:cNvSpPr>
            <a:spLocks noGrp="1"/>
          </p:cNvSpPr>
          <p:nvPr>
            <p:ph idx="1"/>
          </p:nvPr>
        </p:nvSpPr>
        <p:spPr>
          <a:xfrm>
            <a:off x="1310379" y="1162327"/>
            <a:ext cx="8284505" cy="3462300"/>
          </a:xfrm>
        </p:spPr>
        <p:txBody>
          <a:bodyPr/>
          <a:lstStyle/>
          <a:p>
            <a:pPr>
              <a:buNone/>
            </a:pPr>
            <a:r>
              <a:rPr lang="en-US" b="1" dirty="0"/>
              <a:t>The PROM Tool – Travel costs (4) – Subsistence costs I</a:t>
            </a:r>
          </a:p>
          <a:p>
            <a:pPr>
              <a:buNone/>
            </a:pPr>
            <a:endParaRPr lang="de-DE" dirty="0"/>
          </a:p>
        </p:txBody>
      </p:sp>
      <p:sp>
        <p:nvSpPr>
          <p:cNvPr id="8" name="Rechteck 7"/>
          <p:cNvSpPr/>
          <p:nvPr/>
        </p:nvSpPr>
        <p:spPr>
          <a:xfrm>
            <a:off x="5180531" y="3909245"/>
            <a:ext cx="162018" cy="24303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ln w="12700" cmpd="sng">
                <a:solidFill>
                  <a:schemeClr val="tx1"/>
                </a:solidFill>
              </a:ln>
            </a:endParaRPr>
          </a:p>
        </p:txBody>
      </p:sp>
      <p:sp>
        <p:nvSpPr>
          <p:cNvPr id="9" name="Titel 5">
            <a:extLst>
              <a:ext uri="{FF2B5EF4-FFF2-40B4-BE49-F238E27FC236}">
                <a16:creationId xmlns:a16="http://schemas.microsoft.com/office/drawing/2014/main" id="{C1C27F0C-AD38-4310-ABC7-11C478496D8A}"/>
              </a:ext>
            </a:extLst>
          </p:cNvPr>
          <p:cNvSpPr>
            <a:spLocks noGrp="1"/>
          </p:cNvSpPr>
          <p:nvPr>
            <p:ph type="title"/>
          </p:nvPr>
        </p:nvSpPr>
        <p:spPr>
          <a:xfrm>
            <a:off x="2240991" y="134875"/>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455134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p:cNvPicPr>
          <p:nvPr/>
        </p:nvPicPr>
        <p:blipFill>
          <a:blip r:embed="rId2"/>
          <a:stretch>
            <a:fillRect/>
          </a:stretch>
        </p:blipFill>
        <p:spPr>
          <a:xfrm>
            <a:off x="1272732" y="1579418"/>
            <a:ext cx="8769043" cy="4132879"/>
          </a:xfrm>
          <a:prstGeom prst="rect">
            <a:avLst/>
          </a:prstGeom>
          <a:ln>
            <a:solidFill>
              <a:srgbClr val="A6A6A6"/>
            </a:solidFill>
          </a:ln>
        </p:spPr>
      </p:pic>
      <p:sp>
        <p:nvSpPr>
          <p:cNvPr id="7" name="Inhaltsplatzhalter 6"/>
          <p:cNvSpPr>
            <a:spLocks noGrp="1"/>
          </p:cNvSpPr>
          <p:nvPr>
            <p:ph idx="1"/>
          </p:nvPr>
        </p:nvSpPr>
        <p:spPr>
          <a:xfrm>
            <a:off x="1272732" y="1145702"/>
            <a:ext cx="8428884" cy="3462300"/>
          </a:xfrm>
        </p:spPr>
        <p:txBody>
          <a:bodyPr/>
          <a:lstStyle/>
          <a:p>
            <a:pPr>
              <a:buNone/>
            </a:pPr>
            <a:r>
              <a:rPr lang="en-US" b="1" dirty="0"/>
              <a:t>The PROM Tool – Travel costs (5) – Subsistence costs II</a:t>
            </a:r>
          </a:p>
          <a:p>
            <a:pPr>
              <a:buNone/>
            </a:pPr>
            <a:endParaRPr lang="de-DE" dirty="0"/>
          </a:p>
        </p:txBody>
      </p:sp>
      <p:sp>
        <p:nvSpPr>
          <p:cNvPr id="8" name="Titel 5">
            <a:extLst>
              <a:ext uri="{FF2B5EF4-FFF2-40B4-BE49-F238E27FC236}">
                <a16:creationId xmlns:a16="http://schemas.microsoft.com/office/drawing/2014/main" id="{92BA428D-D1CC-4167-B01F-EA0E04C07C70}"/>
              </a:ext>
            </a:extLst>
          </p:cNvPr>
          <p:cNvSpPr>
            <a:spLocks noGrp="1"/>
          </p:cNvSpPr>
          <p:nvPr>
            <p:ph type="title"/>
          </p:nvPr>
        </p:nvSpPr>
        <p:spPr>
          <a:xfrm>
            <a:off x="2240991" y="76685"/>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1106432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1176084" y="1597152"/>
            <a:ext cx="10052747" cy="4133087"/>
          </a:xfrm>
          <a:prstGeom prst="rect">
            <a:avLst/>
          </a:prstGeom>
        </p:spPr>
      </p:pic>
      <p:sp>
        <p:nvSpPr>
          <p:cNvPr id="7" name="Inhaltsplatzhalter 6"/>
          <p:cNvSpPr>
            <a:spLocks noGrp="1"/>
          </p:cNvSpPr>
          <p:nvPr>
            <p:ph idx="1"/>
          </p:nvPr>
        </p:nvSpPr>
        <p:spPr>
          <a:xfrm>
            <a:off x="1922809" y="511199"/>
            <a:ext cx="8346381" cy="3462300"/>
          </a:xfrm>
        </p:spPr>
        <p:txBody>
          <a:bodyPr/>
          <a:lstStyle/>
          <a:p>
            <a:pPr>
              <a:buNone/>
            </a:pPr>
            <a:endParaRPr lang="de-DE" dirty="0"/>
          </a:p>
          <a:p>
            <a:pPr>
              <a:buNone/>
            </a:pPr>
            <a:r>
              <a:rPr lang="en-US" b="1" dirty="0"/>
              <a:t>The PROM Tool – Timesheets (1) – Select the month </a:t>
            </a:r>
          </a:p>
          <a:p>
            <a:pPr>
              <a:buNone/>
            </a:pPr>
            <a:endParaRPr lang="de-DE" dirty="0"/>
          </a:p>
        </p:txBody>
      </p:sp>
      <p:sp>
        <p:nvSpPr>
          <p:cNvPr id="8" name="Titel 5">
            <a:extLst>
              <a:ext uri="{FF2B5EF4-FFF2-40B4-BE49-F238E27FC236}">
                <a16:creationId xmlns:a16="http://schemas.microsoft.com/office/drawing/2014/main" id="{E4BC1E1A-127B-4EE7-8B28-3B443DDF82F1}"/>
              </a:ext>
            </a:extLst>
          </p:cNvPr>
          <p:cNvSpPr>
            <a:spLocks noGrp="1"/>
          </p:cNvSpPr>
          <p:nvPr>
            <p:ph type="title"/>
          </p:nvPr>
        </p:nvSpPr>
        <p:spPr>
          <a:xfrm>
            <a:off x="2340422" y="133709"/>
            <a:ext cx="7710017" cy="857250"/>
          </a:xfrm>
        </p:spPr>
        <p:txBody>
          <a:bodyPr>
            <a:normAutofit/>
          </a:bodyPr>
          <a:lstStyle/>
          <a:p>
            <a:pPr algn="ctr"/>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1451464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p:cNvPicPr>
          <p:nvPr/>
        </p:nvPicPr>
        <p:blipFill>
          <a:blip r:embed="rId2"/>
          <a:stretch>
            <a:fillRect/>
          </a:stretch>
        </p:blipFill>
        <p:spPr>
          <a:xfrm>
            <a:off x="1289357" y="1529542"/>
            <a:ext cx="9450687" cy="4555374"/>
          </a:xfrm>
          <a:prstGeom prst="rect">
            <a:avLst/>
          </a:prstGeom>
          <a:ln>
            <a:solidFill>
              <a:srgbClr val="A6A6A6"/>
            </a:solidFill>
          </a:ln>
        </p:spPr>
      </p:pic>
      <p:sp>
        <p:nvSpPr>
          <p:cNvPr id="7" name="Inhaltsplatzhalter 6"/>
          <p:cNvSpPr>
            <a:spLocks noGrp="1"/>
          </p:cNvSpPr>
          <p:nvPr>
            <p:ph idx="1"/>
          </p:nvPr>
        </p:nvSpPr>
        <p:spPr>
          <a:xfrm>
            <a:off x="1289357" y="1098007"/>
            <a:ext cx="8057623" cy="3462300"/>
          </a:xfrm>
        </p:spPr>
        <p:txBody>
          <a:bodyPr/>
          <a:lstStyle/>
          <a:p>
            <a:pPr>
              <a:buNone/>
            </a:pPr>
            <a:r>
              <a:rPr lang="en-US" b="1" dirty="0"/>
              <a:t>The PROM Tool – Timesheets (2) – Fill in the form I </a:t>
            </a:r>
          </a:p>
          <a:p>
            <a:endParaRPr lang="de-DE" dirty="0"/>
          </a:p>
        </p:txBody>
      </p:sp>
      <p:sp>
        <p:nvSpPr>
          <p:cNvPr id="8" name="Titel 5">
            <a:extLst>
              <a:ext uri="{FF2B5EF4-FFF2-40B4-BE49-F238E27FC236}">
                <a16:creationId xmlns:a16="http://schemas.microsoft.com/office/drawing/2014/main" id="{11689DBE-57A2-4F87-AA6F-E9D68B870F46}"/>
              </a:ext>
            </a:extLst>
          </p:cNvPr>
          <p:cNvSpPr>
            <a:spLocks noGrp="1"/>
          </p:cNvSpPr>
          <p:nvPr>
            <p:ph type="title"/>
          </p:nvPr>
        </p:nvSpPr>
        <p:spPr>
          <a:xfrm>
            <a:off x="1189607" y="305077"/>
            <a:ext cx="7710017" cy="857250"/>
          </a:xfrm>
        </p:spPr>
        <p:txBody>
          <a:bodyPr>
            <a:normAutofit/>
          </a:bodyPr>
          <a:lstStyle/>
          <a:p>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3189507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a:xfrm>
            <a:off x="1289357" y="1095827"/>
            <a:ext cx="8140075" cy="3462300"/>
          </a:xfrm>
        </p:spPr>
        <p:txBody>
          <a:bodyPr/>
          <a:lstStyle/>
          <a:p>
            <a:pPr>
              <a:buNone/>
            </a:pPr>
            <a:r>
              <a:rPr lang="en-US" b="1" dirty="0"/>
              <a:t>The PROM Tool – Timesheets (3) – Fill in the form II </a:t>
            </a:r>
          </a:p>
          <a:p>
            <a:pPr>
              <a:buNone/>
            </a:pPr>
            <a:endParaRPr lang="de-DE" dirty="0"/>
          </a:p>
        </p:txBody>
      </p:sp>
      <p:pic>
        <p:nvPicPr>
          <p:cNvPr id="6" name="Bild 5"/>
          <p:cNvPicPr>
            <a:picLocks/>
          </p:cNvPicPr>
          <p:nvPr/>
        </p:nvPicPr>
        <p:blipFill>
          <a:blip r:embed="rId2"/>
          <a:stretch>
            <a:fillRect/>
          </a:stretch>
        </p:blipFill>
        <p:spPr>
          <a:xfrm>
            <a:off x="1189607" y="1679171"/>
            <a:ext cx="8752418" cy="4522124"/>
          </a:xfrm>
          <a:prstGeom prst="rect">
            <a:avLst/>
          </a:prstGeom>
          <a:ln>
            <a:solidFill>
              <a:srgbClr val="A6A6A6"/>
            </a:solidFill>
          </a:ln>
        </p:spPr>
      </p:pic>
      <p:sp>
        <p:nvSpPr>
          <p:cNvPr id="7" name="Rechteck 6"/>
          <p:cNvSpPr/>
          <p:nvPr/>
        </p:nvSpPr>
        <p:spPr>
          <a:xfrm>
            <a:off x="3207604" y="1679171"/>
            <a:ext cx="4887884" cy="21645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p>
        </p:txBody>
      </p:sp>
      <p:sp>
        <p:nvSpPr>
          <p:cNvPr id="9" name="Titel 5">
            <a:extLst>
              <a:ext uri="{FF2B5EF4-FFF2-40B4-BE49-F238E27FC236}">
                <a16:creationId xmlns:a16="http://schemas.microsoft.com/office/drawing/2014/main" id="{90863A3C-7EDF-4A1D-BB4D-3E200887B902}"/>
              </a:ext>
            </a:extLst>
          </p:cNvPr>
          <p:cNvSpPr>
            <a:spLocks noGrp="1"/>
          </p:cNvSpPr>
          <p:nvPr>
            <p:ph type="title"/>
          </p:nvPr>
        </p:nvSpPr>
        <p:spPr>
          <a:xfrm>
            <a:off x="1189607" y="305077"/>
            <a:ext cx="7710017" cy="857250"/>
          </a:xfrm>
        </p:spPr>
        <p:txBody>
          <a:bodyPr>
            <a:normAutofit/>
          </a:bodyPr>
          <a:lstStyle/>
          <a:p>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213391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1305982" y="1658111"/>
            <a:ext cx="9556441" cy="4505499"/>
          </a:xfrm>
          <a:prstGeom prst="rect">
            <a:avLst/>
          </a:prstGeom>
        </p:spPr>
      </p:pic>
      <p:sp>
        <p:nvSpPr>
          <p:cNvPr id="7" name="Inhaltsplatzhalter 6"/>
          <p:cNvSpPr>
            <a:spLocks noGrp="1"/>
          </p:cNvSpPr>
          <p:nvPr>
            <p:ph idx="1"/>
          </p:nvPr>
        </p:nvSpPr>
        <p:spPr>
          <a:xfrm>
            <a:off x="1305982" y="1112452"/>
            <a:ext cx="7081200" cy="3462300"/>
          </a:xfrm>
        </p:spPr>
        <p:txBody>
          <a:bodyPr/>
          <a:lstStyle/>
          <a:p>
            <a:pPr>
              <a:buNone/>
            </a:pPr>
            <a:r>
              <a:rPr lang="en-US" b="1" dirty="0"/>
              <a:t>The PROM Tool – Timesheets (4) - Overview </a:t>
            </a:r>
            <a:endParaRPr lang="en-US" sz="1350" dirty="0"/>
          </a:p>
          <a:p>
            <a:pPr>
              <a:buNone/>
            </a:pPr>
            <a:endParaRPr lang="de-DE" dirty="0"/>
          </a:p>
        </p:txBody>
      </p:sp>
      <p:sp>
        <p:nvSpPr>
          <p:cNvPr id="8" name="Titel 5">
            <a:extLst>
              <a:ext uri="{FF2B5EF4-FFF2-40B4-BE49-F238E27FC236}">
                <a16:creationId xmlns:a16="http://schemas.microsoft.com/office/drawing/2014/main" id="{EC012AC7-59FD-4F62-93A9-DC5B3D158ED8}"/>
              </a:ext>
            </a:extLst>
          </p:cNvPr>
          <p:cNvSpPr>
            <a:spLocks noGrp="1"/>
          </p:cNvSpPr>
          <p:nvPr>
            <p:ph type="title"/>
          </p:nvPr>
        </p:nvSpPr>
        <p:spPr>
          <a:xfrm>
            <a:off x="1189607" y="305077"/>
            <a:ext cx="7710017" cy="857250"/>
          </a:xfrm>
        </p:spPr>
        <p:txBody>
          <a:bodyPr>
            <a:normAutofit/>
          </a:bodyPr>
          <a:lstStyle/>
          <a:p>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3764358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a:hlinkClick r:id="rId2"/>
          </p:cNvPr>
          <p:cNvPicPr>
            <a:picLocks noChangeAspect="1"/>
          </p:cNvPicPr>
          <p:nvPr/>
        </p:nvPicPr>
        <p:blipFill>
          <a:blip r:embed="rId3"/>
          <a:stretch>
            <a:fillRect/>
          </a:stretch>
        </p:blipFill>
        <p:spPr>
          <a:xfrm>
            <a:off x="1317578" y="1573663"/>
            <a:ext cx="9322369" cy="4428126"/>
          </a:xfrm>
          <a:prstGeom prst="rect">
            <a:avLst/>
          </a:prstGeom>
        </p:spPr>
      </p:pic>
      <p:sp>
        <p:nvSpPr>
          <p:cNvPr id="8" name="Inhaltsplatzhalter 7"/>
          <p:cNvSpPr>
            <a:spLocks noGrp="1"/>
          </p:cNvSpPr>
          <p:nvPr>
            <p:ph idx="1"/>
          </p:nvPr>
        </p:nvSpPr>
        <p:spPr>
          <a:xfrm>
            <a:off x="1272732" y="1162327"/>
            <a:ext cx="7081200" cy="3462300"/>
          </a:xfrm>
        </p:spPr>
        <p:txBody>
          <a:bodyPr/>
          <a:lstStyle/>
          <a:p>
            <a:pPr>
              <a:buNone/>
            </a:pPr>
            <a:r>
              <a:rPr lang="en-US" b="1" dirty="0"/>
              <a:t>The PROM Tool – Log out</a:t>
            </a:r>
            <a:endParaRPr lang="en-US" sz="1350" dirty="0"/>
          </a:p>
          <a:p>
            <a:pPr>
              <a:buNone/>
            </a:pPr>
            <a:endParaRPr lang="de-DE" dirty="0"/>
          </a:p>
        </p:txBody>
      </p:sp>
      <p:sp>
        <p:nvSpPr>
          <p:cNvPr id="7" name="Rechteck 6"/>
          <p:cNvSpPr>
            <a:spLocks noChangeAspect="1"/>
          </p:cNvSpPr>
          <p:nvPr/>
        </p:nvSpPr>
        <p:spPr>
          <a:xfrm>
            <a:off x="10144026" y="1852940"/>
            <a:ext cx="350999" cy="13877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p>
        </p:txBody>
      </p:sp>
      <p:sp>
        <p:nvSpPr>
          <p:cNvPr id="9" name="Titel 5">
            <a:extLst>
              <a:ext uri="{FF2B5EF4-FFF2-40B4-BE49-F238E27FC236}">
                <a16:creationId xmlns:a16="http://schemas.microsoft.com/office/drawing/2014/main" id="{E2199F4C-AADC-4364-B0DC-5B061390CA40}"/>
              </a:ext>
            </a:extLst>
          </p:cNvPr>
          <p:cNvSpPr>
            <a:spLocks noGrp="1"/>
          </p:cNvSpPr>
          <p:nvPr>
            <p:ph type="title"/>
          </p:nvPr>
        </p:nvSpPr>
        <p:spPr>
          <a:xfrm>
            <a:off x="1189607" y="305077"/>
            <a:ext cx="7710017" cy="857250"/>
          </a:xfrm>
        </p:spPr>
        <p:txBody>
          <a:bodyPr>
            <a:normAutofit/>
          </a:bodyPr>
          <a:lstStyle/>
          <a:p>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1049320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F894C6-E399-4F58-A3BA-90FAE782D70C}"/>
              </a:ext>
            </a:extLst>
          </p:cNvPr>
          <p:cNvSpPr>
            <a:spLocks noGrp="1"/>
          </p:cNvSpPr>
          <p:nvPr>
            <p:ph type="title"/>
          </p:nvPr>
        </p:nvSpPr>
        <p:spPr/>
        <p:txBody>
          <a:bodyPr/>
          <a:lstStyle/>
          <a:p>
            <a:pPr algn="ctr"/>
            <a:r>
              <a:rPr lang="de-DE" dirty="0" err="1"/>
              <a:t>Responsibilities</a:t>
            </a:r>
            <a:r>
              <a:rPr lang="de-DE" dirty="0"/>
              <a:t> </a:t>
            </a:r>
            <a:r>
              <a:rPr lang="de-DE" dirty="0" err="1"/>
              <a:t>of</a:t>
            </a:r>
            <a:r>
              <a:rPr lang="de-DE" dirty="0"/>
              <a:t> </a:t>
            </a:r>
            <a:r>
              <a:rPr lang="de-DE" dirty="0" err="1"/>
              <a:t>the</a:t>
            </a:r>
            <a:r>
              <a:rPr lang="de-DE" dirty="0"/>
              <a:t> </a:t>
            </a:r>
            <a:r>
              <a:rPr lang="de-DE" dirty="0" err="1"/>
              <a:t>beneficiaries</a:t>
            </a:r>
            <a:endParaRPr lang="en-GB" dirty="0"/>
          </a:p>
        </p:txBody>
      </p:sp>
      <p:sp>
        <p:nvSpPr>
          <p:cNvPr id="3" name="Foliennummernplatzhalter 2">
            <a:extLst>
              <a:ext uri="{FF2B5EF4-FFF2-40B4-BE49-F238E27FC236}">
                <a16:creationId xmlns:a16="http://schemas.microsoft.com/office/drawing/2014/main" id="{AEF886A3-1440-45E5-8D67-E4231A99E273}"/>
              </a:ext>
            </a:extLst>
          </p:cNvPr>
          <p:cNvSpPr>
            <a:spLocks noGrp="1"/>
          </p:cNvSpPr>
          <p:nvPr>
            <p:ph type="sldNum" sz="quarter" idx="12"/>
          </p:nvPr>
        </p:nvSpPr>
        <p:spPr/>
        <p:txBody>
          <a:bodyPr/>
          <a:lstStyle/>
          <a:p>
            <a:fld id="{777D26D6-DC7F-46FA-BDB4-D2DE73D6DB2E}" type="slidenum">
              <a:rPr lang="de-DE" smtClean="0"/>
              <a:t>4</a:t>
            </a:fld>
            <a:endParaRPr lang="de-DE"/>
          </a:p>
        </p:txBody>
      </p:sp>
      <p:sp>
        <p:nvSpPr>
          <p:cNvPr id="4" name="Rechteck 3">
            <a:extLst>
              <a:ext uri="{FF2B5EF4-FFF2-40B4-BE49-F238E27FC236}">
                <a16:creationId xmlns:a16="http://schemas.microsoft.com/office/drawing/2014/main" id="{CE36F165-306C-465F-AFD8-F5ED5D82985E}"/>
              </a:ext>
            </a:extLst>
          </p:cNvPr>
          <p:cNvSpPr/>
          <p:nvPr/>
        </p:nvSpPr>
        <p:spPr>
          <a:xfrm>
            <a:off x="1461273" y="883057"/>
            <a:ext cx="10291815" cy="6001643"/>
          </a:xfrm>
          <a:prstGeom prst="rect">
            <a:avLst/>
          </a:prstGeom>
        </p:spPr>
        <p:txBody>
          <a:bodyPr wrap="square">
            <a:spAutoFit/>
          </a:bodyPr>
          <a:lstStyle/>
          <a:p>
            <a:pPr>
              <a:lnSpc>
                <a:spcPct val="150000"/>
              </a:lnSpc>
              <a:buNone/>
            </a:pPr>
            <a:r>
              <a:rPr lang="en-GB" sz="2400" b="1" dirty="0"/>
              <a:t>„All beneficiaries </a:t>
            </a:r>
          </a:p>
          <a:p>
            <a:pPr marL="342900" indent="-342900">
              <a:lnSpc>
                <a:spcPct val="150000"/>
              </a:lnSpc>
              <a:buFont typeface="Arial" panose="020B0604020202020204" pitchFamily="34" charset="0"/>
              <a:buChar char="•"/>
            </a:pPr>
            <a:r>
              <a:rPr lang="en-GB" sz="2400" dirty="0"/>
              <a:t>are jointly and severally responsible for proper </a:t>
            </a:r>
            <a:r>
              <a:rPr lang="en-GB" sz="2400" b="1" dirty="0"/>
              <a:t>implementation</a:t>
            </a:r>
            <a:r>
              <a:rPr lang="en-GB" sz="2400" dirty="0"/>
              <a:t> of the project and for complying with any legal obligation each beneficiary </a:t>
            </a:r>
          </a:p>
          <a:p>
            <a:pPr marL="342900" indent="-342900">
              <a:lnSpc>
                <a:spcPct val="150000"/>
              </a:lnSpc>
              <a:buFont typeface="Arial" panose="020B0604020202020204" pitchFamily="34" charset="0"/>
              <a:buChar char="•"/>
            </a:pPr>
            <a:r>
              <a:rPr lang="en-GB" sz="2400" dirty="0"/>
              <a:t>informs the coordinator of any </a:t>
            </a:r>
            <a:r>
              <a:rPr lang="en-GB" sz="2400" b="1" dirty="0"/>
              <a:t>change</a:t>
            </a:r>
            <a:r>
              <a:rPr lang="en-GB" sz="2400" dirty="0"/>
              <a:t> with effects on the project </a:t>
            </a:r>
          </a:p>
          <a:p>
            <a:pPr>
              <a:lnSpc>
                <a:spcPct val="150000"/>
              </a:lnSpc>
            </a:pPr>
            <a:endParaRPr lang="en-GB" sz="2400" dirty="0"/>
          </a:p>
          <a:p>
            <a:pPr>
              <a:lnSpc>
                <a:spcPct val="150000"/>
              </a:lnSpc>
            </a:pPr>
            <a:r>
              <a:rPr lang="en-GB" sz="2400" dirty="0"/>
              <a:t>submits to the coordinator: </a:t>
            </a:r>
          </a:p>
          <a:p>
            <a:pPr>
              <a:lnSpc>
                <a:spcPct val="150000"/>
              </a:lnSpc>
              <a:buNone/>
            </a:pPr>
            <a:r>
              <a:rPr lang="en-GB" sz="2400" dirty="0"/>
              <a:t>	- </a:t>
            </a:r>
            <a:r>
              <a:rPr lang="en-GB" sz="2400" b="1" dirty="0"/>
              <a:t>data needed for reports </a:t>
            </a:r>
            <a:r>
              <a:rPr lang="en-GB" sz="2400" dirty="0"/>
              <a:t>and financial statements </a:t>
            </a:r>
          </a:p>
          <a:p>
            <a:pPr>
              <a:lnSpc>
                <a:spcPct val="150000"/>
              </a:lnSpc>
              <a:buNone/>
            </a:pPr>
            <a:r>
              <a:rPr lang="en-GB" sz="2400" dirty="0"/>
              <a:t>	- documents needed for audits, checks, evaluation </a:t>
            </a:r>
          </a:p>
          <a:p>
            <a:pPr>
              <a:lnSpc>
                <a:spcPct val="150000"/>
              </a:lnSpc>
              <a:buNone/>
            </a:pPr>
            <a:r>
              <a:rPr lang="en-GB" sz="2400" dirty="0"/>
              <a:t>	- any other information to be provided to the NA“</a:t>
            </a:r>
          </a:p>
          <a:p>
            <a:pPr marL="269081">
              <a:buNone/>
            </a:pPr>
            <a:r>
              <a:rPr lang="en-GB" sz="2400" dirty="0"/>
              <a:t> </a:t>
            </a:r>
            <a:r>
              <a:rPr lang="en-GB" sz="1200" dirty="0"/>
              <a:t>(Presentation </a:t>
            </a:r>
            <a:r>
              <a:rPr lang="en-GB" sz="1200" dirty="0" err="1"/>
              <a:t>Strategische</a:t>
            </a:r>
            <a:r>
              <a:rPr lang="en-GB" sz="1200" dirty="0"/>
              <a:t> </a:t>
            </a:r>
            <a:r>
              <a:rPr lang="en-GB" sz="1200" dirty="0" err="1"/>
              <a:t>Partnerschaften</a:t>
            </a:r>
            <a:r>
              <a:rPr lang="en-GB" sz="1200" dirty="0"/>
              <a:t> Administrative und </a:t>
            </a:r>
            <a:r>
              <a:rPr lang="en-GB" sz="1200" dirty="0" err="1"/>
              <a:t>finanzielle</a:t>
            </a:r>
            <a:r>
              <a:rPr lang="en-GB" sz="1200" dirty="0"/>
              <a:t> </a:t>
            </a:r>
            <a:r>
              <a:rPr lang="en-GB" sz="1200" dirty="0" err="1"/>
              <a:t>Projektbegleitung</a:t>
            </a:r>
            <a:r>
              <a:rPr lang="en-GB" sz="1200" dirty="0"/>
              <a:t> Jürgen van </a:t>
            </a:r>
            <a:r>
              <a:rPr lang="en-GB" sz="1200" dirty="0" err="1"/>
              <a:t>Capelle</a:t>
            </a:r>
            <a:r>
              <a:rPr lang="en-GB" sz="1200" dirty="0"/>
              <a:t> / Katarzyna </a:t>
            </a:r>
            <a:r>
              <a:rPr lang="en-GB" sz="1200" dirty="0" err="1"/>
              <a:t>Sena</a:t>
            </a:r>
            <a:r>
              <a:rPr lang="en-GB" sz="1200" dirty="0"/>
              <a:t>)</a:t>
            </a:r>
          </a:p>
          <a:p>
            <a:endParaRPr lang="en-GB" sz="2400" dirty="0"/>
          </a:p>
        </p:txBody>
      </p:sp>
    </p:spTree>
    <p:extLst>
      <p:ext uri="{BB962C8B-B14F-4D97-AF65-F5344CB8AC3E}">
        <p14:creationId xmlns:p14="http://schemas.microsoft.com/office/powerpoint/2010/main" val="109648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04AC25A8-477A-4CFC-AD6B-DA112F8CF816}"/>
              </a:ext>
            </a:extLst>
          </p:cNvPr>
          <p:cNvSpPr txBox="1">
            <a:spLocks noChangeArrowheads="1"/>
          </p:cNvSpPr>
          <p:nvPr/>
        </p:nvSpPr>
        <p:spPr bwMode="auto">
          <a:xfrm>
            <a:off x="2894843" y="1982450"/>
            <a:ext cx="676101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en-US" altLang="de-DE" sz="4400" dirty="0">
                <a:latin typeface="Bahnschrift" panose="020B0502040204020203" pitchFamily="34" charset="0"/>
              </a:rPr>
              <a:t>Thank you very much for </a:t>
            </a:r>
          </a:p>
          <a:p>
            <a:pPr lvl="0" algn="ctr" eaLnBrk="0" fontAlgn="base" hangingPunct="0">
              <a:spcBef>
                <a:spcPct val="0"/>
              </a:spcBef>
              <a:spcAft>
                <a:spcPct val="0"/>
              </a:spcAft>
            </a:pPr>
            <a:r>
              <a:rPr lang="en-US" altLang="de-DE" sz="4400" dirty="0">
                <a:latin typeface="Bahnschrift" panose="020B0502040204020203" pitchFamily="34" charset="0"/>
              </a:rPr>
              <a:t>your attention!</a:t>
            </a:r>
            <a:endParaRPr kumimoji="0" lang="en-US" altLang="de-DE" sz="4400" i="0" u="none" strike="noStrike" cap="none" normalizeH="0" baseline="0" dirty="0">
              <a:ln>
                <a:noFill/>
              </a:ln>
              <a:effectLst/>
              <a:latin typeface="Bahnschrift" panose="020B0502040204020203" pitchFamily="34" charset="0"/>
            </a:endParaRPr>
          </a:p>
        </p:txBody>
      </p:sp>
    </p:spTree>
    <p:extLst>
      <p:ext uri="{BB962C8B-B14F-4D97-AF65-F5344CB8AC3E}">
        <p14:creationId xmlns:p14="http://schemas.microsoft.com/office/powerpoint/2010/main" val="277145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7">
            <a:extLst>
              <a:ext uri="{FF2B5EF4-FFF2-40B4-BE49-F238E27FC236}">
                <a16:creationId xmlns:a16="http://schemas.microsoft.com/office/drawing/2014/main" id="{B7E818CE-0042-40B1-8540-F27A12AECED1}"/>
              </a:ext>
            </a:extLst>
          </p:cNvPr>
          <p:cNvSpPr txBox="1"/>
          <p:nvPr/>
        </p:nvSpPr>
        <p:spPr>
          <a:xfrm>
            <a:off x="6502523" y="2414726"/>
            <a:ext cx="4378975" cy="935641"/>
          </a:xfrm>
          <a:prstGeom prst="rect">
            <a:avLst/>
          </a:prstGeom>
          <a:noFill/>
        </p:spPr>
        <p:txBody>
          <a:bodyPr wrap="square" lIns="0" tIns="0" rIns="0" bIns="0" rtlCol="0">
            <a:spAutoFit/>
          </a:bodyPr>
          <a:lstStyle/>
          <a:p>
            <a:pPr marL="0">
              <a:lnSpc>
                <a:spcPct val="100000"/>
              </a:lnSpc>
            </a:pPr>
            <a:r>
              <a:rPr lang="en-US" altLang="zh-CN" sz="1600" b="1" spc="-69" dirty="0">
                <a:ea typeface="Times New Roman"/>
              </a:rPr>
              <a:t>Prof.</a:t>
            </a:r>
            <a:r>
              <a:rPr lang="en-US" altLang="zh-CN" sz="1600" b="1" spc="-44" dirty="0">
                <a:cs typeface="Times New Roman"/>
              </a:rPr>
              <a:t> </a:t>
            </a:r>
            <a:r>
              <a:rPr lang="en-US" altLang="zh-CN" sz="1600" b="1" spc="-80" dirty="0">
                <a:ea typeface="Times New Roman"/>
              </a:rPr>
              <a:t>Dr.</a:t>
            </a:r>
            <a:r>
              <a:rPr lang="en-US" altLang="zh-CN" sz="1600" b="1" spc="-44" dirty="0">
                <a:cs typeface="Times New Roman"/>
              </a:rPr>
              <a:t> </a:t>
            </a:r>
            <a:r>
              <a:rPr lang="en-US" altLang="zh-CN" sz="1600" b="1" spc="-94" dirty="0">
                <a:ea typeface="Times New Roman"/>
              </a:rPr>
              <a:t>Marc</a:t>
            </a:r>
            <a:r>
              <a:rPr lang="en-US" altLang="zh-CN" sz="1600" b="1" spc="-50" dirty="0">
                <a:cs typeface="Times New Roman"/>
              </a:rPr>
              <a:t> </a:t>
            </a:r>
            <a:r>
              <a:rPr lang="en-US" altLang="zh-CN" sz="1600" b="1" spc="-80" dirty="0">
                <a:ea typeface="Times New Roman"/>
              </a:rPr>
              <a:t>Beutner</a:t>
            </a:r>
          </a:p>
          <a:p>
            <a:pPr marL="0">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23</a:t>
            </a:r>
            <a:r>
              <a:rPr lang="en-US" altLang="zh-CN" sz="1600" spc="40" dirty="0">
                <a:cs typeface="Times New Roman"/>
              </a:rPr>
              <a:t> </a:t>
            </a:r>
            <a:r>
              <a:rPr lang="en-US" altLang="zh-CN" sz="1600" spc="85" dirty="0">
                <a:ea typeface="Times New Roman"/>
              </a:rPr>
              <a:t>67</a:t>
            </a:r>
          </a:p>
          <a:p>
            <a:pPr marL="0">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marL="0">
              <a:lnSpc>
                <a:spcPct val="100000"/>
              </a:lnSpc>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rPr>
              <a:t>marc.beutner@uni</a:t>
            </a:r>
            <a:r>
              <a:rPr lang="en-US" altLang="zh-CN" sz="1600" spc="80" dirty="0">
                <a:ea typeface="Times New Roman"/>
              </a:rPr>
              <a:t>-</a:t>
            </a:r>
            <a:r>
              <a:rPr lang="en-US" altLang="zh-CN" sz="1600" spc="5" dirty="0">
                <a:ea typeface="Times New Roman"/>
              </a:rPr>
              <a:t>paderborn.de</a:t>
            </a:r>
          </a:p>
        </p:txBody>
      </p:sp>
      <p:sp>
        <p:nvSpPr>
          <p:cNvPr id="6" name="TextBox 46">
            <a:extLst>
              <a:ext uri="{FF2B5EF4-FFF2-40B4-BE49-F238E27FC236}">
                <a16:creationId xmlns:a16="http://schemas.microsoft.com/office/drawing/2014/main" id="{0C3647F2-4F33-47BC-9215-88A1662494FE}"/>
              </a:ext>
            </a:extLst>
          </p:cNvPr>
          <p:cNvSpPr txBox="1"/>
          <p:nvPr/>
        </p:nvSpPr>
        <p:spPr>
          <a:xfrm>
            <a:off x="1192568" y="2414726"/>
            <a:ext cx="4496910" cy="1474763"/>
          </a:xfrm>
          <a:prstGeom prst="rect">
            <a:avLst/>
          </a:prstGeom>
          <a:noFill/>
        </p:spPr>
        <p:txBody>
          <a:bodyPr wrap="square" lIns="0" tIns="0" rIns="0" bIns="0" rtlCol="0">
            <a:spAutoFit/>
          </a:bodyPr>
          <a:lstStyle/>
          <a:p>
            <a:pPr marL="0">
              <a:lnSpc>
                <a:spcPct val="100000"/>
              </a:lnSpc>
            </a:pPr>
            <a:r>
              <a:rPr lang="en-US" altLang="zh-CN" sz="1600" b="1" spc="-50" dirty="0">
                <a:ea typeface="Times New Roman"/>
              </a:rPr>
              <a:t>Universität</a:t>
            </a:r>
            <a:r>
              <a:rPr lang="en-US" altLang="zh-CN" sz="1600" b="1" spc="15" dirty="0">
                <a:cs typeface="Times New Roman"/>
              </a:rPr>
              <a:t> </a:t>
            </a:r>
            <a:r>
              <a:rPr lang="en-US" altLang="zh-CN" sz="1600" b="1" spc="-60" dirty="0">
                <a:ea typeface="Times New Roman"/>
              </a:rPr>
              <a:t>Paderborn</a:t>
            </a:r>
          </a:p>
          <a:p>
            <a:pPr marL="0" hangingPunct="0">
              <a:lnSpc>
                <a:spcPct val="99583"/>
              </a:lnSpc>
            </a:pPr>
            <a:r>
              <a:rPr lang="en-US" altLang="zh-CN" sz="1600" b="1" spc="-30" dirty="0">
                <a:ea typeface="Times New Roman"/>
              </a:rPr>
              <a:t>Department</a:t>
            </a:r>
            <a:r>
              <a:rPr lang="en-US" altLang="zh-CN" sz="1600" b="1" spc="-204" dirty="0">
                <a:cs typeface="Times New Roman"/>
              </a:rPr>
              <a:t> </a:t>
            </a:r>
            <a:r>
              <a:rPr lang="en-US" altLang="zh-CN" sz="1600" b="1" spc="-25" dirty="0">
                <a:ea typeface="Times New Roman"/>
              </a:rPr>
              <a:t>Wirtschaftspädagogik</a:t>
            </a:r>
            <a:r>
              <a:rPr lang="en-US" altLang="zh-CN" sz="1600" b="1" dirty="0">
                <a:cs typeface="Times New Roman"/>
              </a:rPr>
              <a:t> </a:t>
            </a:r>
            <a:r>
              <a:rPr lang="en-US" altLang="zh-CN" sz="1600" b="1" spc="-55" dirty="0">
                <a:ea typeface="Times New Roman"/>
              </a:rPr>
              <a:t>Lehrstuhl</a:t>
            </a:r>
            <a:r>
              <a:rPr lang="en-US" altLang="zh-CN" sz="1600" b="1" spc="-25" dirty="0">
                <a:cs typeface="Times New Roman"/>
              </a:rPr>
              <a:t> </a:t>
            </a:r>
            <a:r>
              <a:rPr lang="en-US" altLang="zh-CN" sz="1600" b="1" spc="-55" dirty="0">
                <a:ea typeface="Times New Roman"/>
              </a:rPr>
              <a:t>Wirtschaftspädagogik</a:t>
            </a:r>
            <a:r>
              <a:rPr lang="en-US" altLang="zh-CN" sz="1600" b="1" spc="-30" dirty="0">
                <a:cs typeface="Times New Roman"/>
              </a:rPr>
              <a:t> </a:t>
            </a:r>
            <a:r>
              <a:rPr lang="en-US" altLang="zh-CN" sz="1600" b="1" spc="-55" dirty="0">
                <a:ea typeface="Times New Roman"/>
              </a:rPr>
              <a:t>II</a:t>
            </a:r>
            <a:r>
              <a:rPr lang="en-US" altLang="zh-CN" sz="1600" b="1" dirty="0">
                <a:cs typeface="Times New Roman"/>
              </a:rPr>
              <a:t> </a:t>
            </a:r>
            <a:r>
              <a:rPr lang="en-US" altLang="zh-CN" sz="1600" b="1" spc="-80" dirty="0">
                <a:ea typeface="Times New Roman"/>
              </a:rPr>
              <a:t>Warburger</a:t>
            </a:r>
            <a:r>
              <a:rPr lang="en-US" altLang="zh-CN" sz="1600" b="1" spc="-34" dirty="0">
                <a:cs typeface="Times New Roman"/>
              </a:rPr>
              <a:t> </a:t>
            </a:r>
            <a:r>
              <a:rPr lang="en-US" altLang="zh-CN" sz="1600" b="1" spc="-60" dirty="0">
                <a:ea typeface="Times New Roman"/>
              </a:rPr>
              <a:t>Str.</a:t>
            </a:r>
            <a:r>
              <a:rPr lang="en-US" altLang="zh-CN" sz="1600" b="1" spc="-45" dirty="0">
                <a:cs typeface="Times New Roman"/>
              </a:rPr>
              <a:t> </a:t>
            </a:r>
            <a:r>
              <a:rPr lang="en-US" altLang="zh-CN" sz="1600" b="1" spc="-69" dirty="0">
                <a:ea typeface="Times New Roman"/>
              </a:rPr>
              <a:t>100</a:t>
            </a:r>
          </a:p>
          <a:p>
            <a:pPr marL="0">
              <a:lnSpc>
                <a:spcPct val="100000"/>
              </a:lnSpc>
            </a:pPr>
            <a:r>
              <a:rPr lang="en-US" altLang="zh-CN" sz="1600" b="1" spc="-25" dirty="0">
                <a:ea typeface="Times New Roman"/>
              </a:rPr>
              <a:t>33098</a:t>
            </a:r>
            <a:r>
              <a:rPr lang="en-US" altLang="zh-CN" sz="1600" b="1" spc="30" dirty="0">
                <a:cs typeface="Times New Roman"/>
              </a:rPr>
              <a:t> </a:t>
            </a:r>
            <a:r>
              <a:rPr lang="en-US" altLang="zh-CN" sz="1600" b="1" spc="-25" dirty="0">
                <a:ea typeface="Times New Roman"/>
              </a:rPr>
              <a:t>Paderborn</a:t>
            </a:r>
          </a:p>
          <a:p>
            <a:pPr>
              <a:lnSpc>
                <a:spcPts val="1920"/>
              </a:lnSpc>
            </a:pPr>
            <a:endParaRPr lang="en-US" dirty="0"/>
          </a:p>
          <a:p>
            <a:pPr marL="0">
              <a:lnSpc>
                <a:spcPct val="100000"/>
              </a:lnSpc>
            </a:pPr>
            <a:r>
              <a:rPr lang="en-US" altLang="zh-CN" sz="1600" b="1" spc="10" dirty="0">
                <a:ea typeface="Times New Roman"/>
              </a:rPr>
              <a:t>http://www.</a:t>
            </a:r>
            <a:r>
              <a:rPr lang="en-US" altLang="zh-CN" sz="1600" b="1" spc="5" dirty="0">
                <a:ea typeface="Times New Roman"/>
              </a:rPr>
              <a:t>upb.de</a:t>
            </a:r>
            <a:r>
              <a:rPr lang="en-US" altLang="zh-CN" sz="1600" b="1" spc="5">
                <a:ea typeface="Times New Roman"/>
              </a:rPr>
              <a:t>/wipaed</a:t>
            </a:r>
            <a:endParaRPr lang="en-US" altLang="zh-CN" sz="1600" b="1" spc="5" dirty="0">
              <a:ea typeface="Times New Roman"/>
            </a:endParaRPr>
          </a:p>
        </p:txBody>
      </p:sp>
    </p:spTree>
    <p:extLst>
      <p:ext uri="{BB962C8B-B14F-4D97-AF65-F5344CB8AC3E}">
        <p14:creationId xmlns:p14="http://schemas.microsoft.com/office/powerpoint/2010/main" val="97473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0FD40-2026-4200-B272-A5514E5F6F6F}"/>
              </a:ext>
            </a:extLst>
          </p:cNvPr>
          <p:cNvSpPr>
            <a:spLocks noGrp="1"/>
          </p:cNvSpPr>
          <p:nvPr>
            <p:ph type="title"/>
          </p:nvPr>
        </p:nvSpPr>
        <p:spPr/>
        <p:txBody>
          <a:bodyPr/>
          <a:lstStyle/>
          <a:p>
            <a:pPr algn="ctr"/>
            <a:r>
              <a:rPr lang="de-DE" dirty="0" err="1"/>
              <a:t>Responsibilites</a:t>
            </a:r>
            <a:r>
              <a:rPr lang="de-DE" dirty="0"/>
              <a:t> </a:t>
            </a:r>
            <a:r>
              <a:rPr lang="de-DE" dirty="0" err="1"/>
              <a:t>of</a:t>
            </a:r>
            <a:r>
              <a:rPr lang="de-DE" dirty="0"/>
              <a:t> </a:t>
            </a:r>
            <a:r>
              <a:rPr lang="de-DE" dirty="0" err="1"/>
              <a:t>the</a:t>
            </a:r>
            <a:r>
              <a:rPr lang="de-DE" dirty="0"/>
              <a:t> </a:t>
            </a:r>
            <a:r>
              <a:rPr lang="de-DE" dirty="0" err="1"/>
              <a:t>coordinator</a:t>
            </a:r>
            <a:endParaRPr lang="en-GB" dirty="0"/>
          </a:p>
        </p:txBody>
      </p:sp>
      <p:sp>
        <p:nvSpPr>
          <p:cNvPr id="3" name="Foliennummernplatzhalter 2">
            <a:extLst>
              <a:ext uri="{FF2B5EF4-FFF2-40B4-BE49-F238E27FC236}">
                <a16:creationId xmlns:a16="http://schemas.microsoft.com/office/drawing/2014/main" id="{32ABBA77-467A-48C7-B28B-64154C0AA4F8}"/>
              </a:ext>
            </a:extLst>
          </p:cNvPr>
          <p:cNvSpPr>
            <a:spLocks noGrp="1"/>
          </p:cNvSpPr>
          <p:nvPr>
            <p:ph type="sldNum" sz="quarter" idx="12"/>
          </p:nvPr>
        </p:nvSpPr>
        <p:spPr/>
        <p:txBody>
          <a:bodyPr/>
          <a:lstStyle/>
          <a:p>
            <a:fld id="{777D26D6-DC7F-46FA-BDB4-D2DE73D6DB2E}" type="slidenum">
              <a:rPr lang="de-DE" smtClean="0"/>
              <a:t>5</a:t>
            </a:fld>
            <a:endParaRPr lang="de-DE"/>
          </a:p>
        </p:txBody>
      </p:sp>
      <p:sp>
        <p:nvSpPr>
          <p:cNvPr id="4" name="Rechteck 3">
            <a:extLst>
              <a:ext uri="{FF2B5EF4-FFF2-40B4-BE49-F238E27FC236}">
                <a16:creationId xmlns:a16="http://schemas.microsoft.com/office/drawing/2014/main" id="{044C5E90-1058-444F-B815-65E4F0210161}"/>
              </a:ext>
            </a:extLst>
          </p:cNvPr>
          <p:cNvSpPr/>
          <p:nvPr/>
        </p:nvSpPr>
        <p:spPr>
          <a:xfrm>
            <a:off x="548640" y="1311927"/>
            <a:ext cx="11350752" cy="4616648"/>
          </a:xfrm>
          <a:prstGeom prst="rect">
            <a:avLst/>
          </a:prstGeom>
        </p:spPr>
        <p:txBody>
          <a:bodyPr wrap="square">
            <a:spAutoFit/>
          </a:bodyPr>
          <a:lstStyle/>
          <a:p>
            <a:pPr>
              <a:lnSpc>
                <a:spcPct val="150000"/>
              </a:lnSpc>
              <a:buNone/>
            </a:pPr>
            <a:r>
              <a:rPr lang="en-GB" sz="2400" b="1" dirty="0"/>
              <a:t>„The coordinators</a:t>
            </a:r>
            <a:r>
              <a:rPr lang="en-GB" sz="2400" dirty="0"/>
              <a:t>* </a:t>
            </a:r>
          </a:p>
          <a:p>
            <a:pPr marL="457200" indent="-457200">
              <a:lnSpc>
                <a:spcPct val="150000"/>
              </a:lnSpc>
              <a:buFont typeface="Arial" panose="020B0604020202020204" pitchFamily="34" charset="0"/>
              <a:buChar char="•"/>
            </a:pPr>
            <a:r>
              <a:rPr lang="en-GB" sz="2400" dirty="0"/>
              <a:t>monitor the </a:t>
            </a:r>
            <a:r>
              <a:rPr lang="en-GB" sz="2400" b="1" dirty="0"/>
              <a:t>implementation </a:t>
            </a:r>
          </a:p>
          <a:p>
            <a:pPr marL="457200" indent="-457200">
              <a:lnSpc>
                <a:spcPct val="150000"/>
              </a:lnSpc>
              <a:buFont typeface="Arial" panose="020B0604020202020204" pitchFamily="34" charset="0"/>
              <a:buChar char="•"/>
            </a:pPr>
            <a:r>
              <a:rPr lang="en-GB" sz="2400" dirty="0"/>
              <a:t>intermediate the </a:t>
            </a:r>
            <a:r>
              <a:rPr lang="en-GB" sz="2400" b="1" dirty="0"/>
              <a:t>communications</a:t>
            </a:r>
            <a:r>
              <a:rPr lang="en-GB" sz="2400" dirty="0"/>
              <a:t> between beneficiaries and NA </a:t>
            </a:r>
          </a:p>
          <a:p>
            <a:pPr marL="457200" indent="-457200">
              <a:lnSpc>
                <a:spcPct val="150000"/>
              </a:lnSpc>
              <a:buFont typeface="Arial" panose="020B0604020202020204" pitchFamily="34" charset="0"/>
              <a:buChar char="•"/>
            </a:pPr>
            <a:r>
              <a:rPr lang="en-GB" sz="2400" dirty="0"/>
              <a:t>provide NA with </a:t>
            </a:r>
            <a:r>
              <a:rPr lang="en-GB" sz="2400" b="1" dirty="0"/>
              <a:t>information</a:t>
            </a:r>
            <a:r>
              <a:rPr lang="en-GB" sz="2400" dirty="0"/>
              <a:t> related to substantial changes in the project </a:t>
            </a:r>
          </a:p>
          <a:p>
            <a:pPr marL="457200" indent="-457200">
              <a:lnSpc>
                <a:spcPct val="150000"/>
              </a:lnSpc>
              <a:buFont typeface="Arial" panose="020B0604020202020204" pitchFamily="34" charset="0"/>
              <a:buChar char="•"/>
            </a:pPr>
            <a:r>
              <a:rPr lang="en-GB" sz="2400" dirty="0"/>
              <a:t>establish requests for </a:t>
            </a:r>
            <a:r>
              <a:rPr lang="en-GB" sz="2400" b="1" dirty="0"/>
              <a:t>payment</a:t>
            </a:r>
            <a:r>
              <a:rPr lang="en-GB" sz="2400" dirty="0"/>
              <a:t> / ensures payments to the other beneficiaries </a:t>
            </a:r>
          </a:p>
          <a:p>
            <a:pPr marL="457200" indent="-457200">
              <a:lnSpc>
                <a:spcPct val="150000"/>
              </a:lnSpc>
              <a:buFont typeface="Arial" panose="020B0604020202020204" pitchFamily="34" charset="0"/>
              <a:buChar char="•"/>
            </a:pPr>
            <a:r>
              <a:rPr lang="en-GB" sz="2400" dirty="0"/>
              <a:t>provides necessary </a:t>
            </a:r>
            <a:r>
              <a:rPr lang="en-GB" sz="2400" b="1" dirty="0"/>
              <a:t>documents</a:t>
            </a:r>
            <a:r>
              <a:rPr lang="en-GB" sz="2400" dirty="0"/>
              <a:t> for checks, audits, evaluations. * Grant agreement, II,1.3“</a:t>
            </a:r>
          </a:p>
          <a:p>
            <a:pPr marL="457200" indent="-457200">
              <a:buFont typeface="Arial" panose="020B0604020202020204" pitchFamily="34" charset="0"/>
              <a:buChar char="•"/>
            </a:pPr>
            <a:endParaRPr lang="en-GB" sz="2800" dirty="0"/>
          </a:p>
          <a:p>
            <a:pPr marL="269081">
              <a:buNone/>
            </a:pPr>
            <a:r>
              <a:rPr lang="en-GB" sz="1400" dirty="0"/>
              <a:t> (Presentation </a:t>
            </a:r>
            <a:r>
              <a:rPr lang="en-GB" sz="1400" dirty="0" err="1"/>
              <a:t>Strategische</a:t>
            </a:r>
            <a:r>
              <a:rPr lang="en-GB" sz="1400" dirty="0"/>
              <a:t> </a:t>
            </a:r>
            <a:r>
              <a:rPr lang="en-GB" sz="1400" dirty="0" err="1"/>
              <a:t>Partnerschaften</a:t>
            </a:r>
            <a:r>
              <a:rPr lang="en-GB" sz="1400" dirty="0"/>
              <a:t> Administrative und </a:t>
            </a:r>
            <a:r>
              <a:rPr lang="en-GB" sz="1400" dirty="0" err="1"/>
              <a:t>finanzielle</a:t>
            </a:r>
            <a:r>
              <a:rPr lang="en-GB" sz="1400" dirty="0"/>
              <a:t> </a:t>
            </a:r>
            <a:r>
              <a:rPr lang="en-GB" sz="1400" dirty="0" err="1"/>
              <a:t>Projektbegleitung</a:t>
            </a:r>
            <a:r>
              <a:rPr lang="en-GB" sz="1400" dirty="0"/>
              <a:t> Jürgen van </a:t>
            </a:r>
            <a:r>
              <a:rPr lang="en-GB" sz="1400" dirty="0" err="1"/>
              <a:t>Capelle</a:t>
            </a:r>
            <a:r>
              <a:rPr lang="en-GB" sz="1400" dirty="0"/>
              <a:t> / Katarzyna </a:t>
            </a:r>
            <a:r>
              <a:rPr lang="en-GB" sz="1400" dirty="0" err="1"/>
              <a:t>Sena</a:t>
            </a:r>
            <a:r>
              <a:rPr lang="en-GB" sz="1400" dirty="0"/>
              <a:t>)</a:t>
            </a:r>
          </a:p>
        </p:txBody>
      </p:sp>
    </p:spTree>
    <p:extLst>
      <p:ext uri="{BB962C8B-B14F-4D97-AF65-F5344CB8AC3E}">
        <p14:creationId xmlns:p14="http://schemas.microsoft.com/office/powerpoint/2010/main" val="181556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D682B-8E31-4F85-B02E-254E5C5FBAB0}"/>
              </a:ext>
            </a:extLst>
          </p:cNvPr>
          <p:cNvSpPr>
            <a:spLocks noGrp="1"/>
          </p:cNvSpPr>
          <p:nvPr>
            <p:ph type="title"/>
          </p:nvPr>
        </p:nvSpPr>
        <p:spPr/>
        <p:txBody>
          <a:bodyPr/>
          <a:lstStyle/>
          <a:p>
            <a:pPr algn="ctr"/>
            <a:r>
              <a:rPr lang="de-DE" dirty="0" err="1"/>
              <a:t>Scheme</a:t>
            </a:r>
            <a:r>
              <a:rPr lang="de-DE" dirty="0"/>
              <a:t> </a:t>
            </a:r>
            <a:r>
              <a:rPr lang="de-DE" dirty="0" err="1"/>
              <a:t>of</a:t>
            </a:r>
            <a:r>
              <a:rPr lang="de-DE" dirty="0"/>
              <a:t> </a:t>
            </a:r>
            <a:r>
              <a:rPr lang="de-DE" dirty="0" err="1"/>
              <a:t>the</a:t>
            </a:r>
            <a:r>
              <a:rPr lang="de-DE" dirty="0"/>
              <a:t> </a:t>
            </a:r>
            <a:r>
              <a:rPr lang="de-DE" dirty="0" err="1"/>
              <a:t>money</a:t>
            </a:r>
            <a:r>
              <a:rPr lang="de-DE" dirty="0"/>
              <a:t>-transfer</a:t>
            </a:r>
            <a:endParaRPr lang="en-GB" dirty="0"/>
          </a:p>
        </p:txBody>
      </p:sp>
      <p:sp>
        <p:nvSpPr>
          <p:cNvPr id="3" name="Foliennummernplatzhalter 2">
            <a:extLst>
              <a:ext uri="{FF2B5EF4-FFF2-40B4-BE49-F238E27FC236}">
                <a16:creationId xmlns:a16="http://schemas.microsoft.com/office/drawing/2014/main" id="{D578E326-6149-47E7-81AC-26E2130DD39A}"/>
              </a:ext>
            </a:extLst>
          </p:cNvPr>
          <p:cNvSpPr>
            <a:spLocks noGrp="1"/>
          </p:cNvSpPr>
          <p:nvPr>
            <p:ph type="sldNum" sz="quarter" idx="12"/>
          </p:nvPr>
        </p:nvSpPr>
        <p:spPr/>
        <p:txBody>
          <a:bodyPr/>
          <a:lstStyle/>
          <a:p>
            <a:fld id="{777D26D6-DC7F-46FA-BDB4-D2DE73D6DB2E}" type="slidenum">
              <a:rPr lang="de-DE" smtClean="0"/>
              <a:t>6</a:t>
            </a:fld>
            <a:endParaRPr lang="de-DE"/>
          </a:p>
        </p:txBody>
      </p:sp>
      <p:pic>
        <p:nvPicPr>
          <p:cNvPr id="4" name="Grafik 3">
            <a:extLst>
              <a:ext uri="{FF2B5EF4-FFF2-40B4-BE49-F238E27FC236}">
                <a16:creationId xmlns:a16="http://schemas.microsoft.com/office/drawing/2014/main" id="{3F4D8F83-A0AC-4263-B530-9A1A24ECB7F6}"/>
              </a:ext>
            </a:extLst>
          </p:cNvPr>
          <p:cNvPicPr>
            <a:picLocks noChangeAspect="1"/>
          </p:cNvPicPr>
          <p:nvPr/>
        </p:nvPicPr>
        <p:blipFill>
          <a:blip r:embed="rId2"/>
          <a:stretch>
            <a:fillRect/>
          </a:stretch>
        </p:blipFill>
        <p:spPr>
          <a:xfrm>
            <a:off x="252773" y="1463581"/>
            <a:ext cx="10727511" cy="4475469"/>
          </a:xfrm>
          <a:prstGeom prst="rect">
            <a:avLst/>
          </a:prstGeom>
          <a:solidFill>
            <a:schemeClr val="accent2">
              <a:lumMod val="50000"/>
            </a:schemeClr>
          </a:solidFill>
          <a:ln>
            <a:solidFill>
              <a:schemeClr val="tx1"/>
            </a:solidFill>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80774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57E22B-1AC5-4566-BDEF-E76384B08B50}"/>
              </a:ext>
            </a:extLst>
          </p:cNvPr>
          <p:cNvSpPr>
            <a:spLocks noGrp="1"/>
          </p:cNvSpPr>
          <p:nvPr>
            <p:ph type="title"/>
          </p:nvPr>
        </p:nvSpPr>
        <p:spPr/>
        <p:txBody>
          <a:bodyPr/>
          <a:lstStyle/>
          <a:p>
            <a:pPr algn="ctr"/>
            <a:r>
              <a:rPr lang="en-GB" dirty="0"/>
              <a:t>Eligible costs</a:t>
            </a:r>
          </a:p>
        </p:txBody>
      </p:sp>
      <p:sp>
        <p:nvSpPr>
          <p:cNvPr id="3" name="Foliennummernplatzhalter 2">
            <a:extLst>
              <a:ext uri="{FF2B5EF4-FFF2-40B4-BE49-F238E27FC236}">
                <a16:creationId xmlns:a16="http://schemas.microsoft.com/office/drawing/2014/main" id="{D5286733-65D4-4F8B-A5AC-7275224CF890}"/>
              </a:ext>
            </a:extLst>
          </p:cNvPr>
          <p:cNvSpPr>
            <a:spLocks noGrp="1"/>
          </p:cNvSpPr>
          <p:nvPr>
            <p:ph type="sldNum" sz="quarter" idx="12"/>
          </p:nvPr>
        </p:nvSpPr>
        <p:spPr/>
        <p:txBody>
          <a:bodyPr/>
          <a:lstStyle/>
          <a:p>
            <a:fld id="{777D26D6-DC7F-46FA-BDB4-D2DE73D6DB2E}" type="slidenum">
              <a:rPr lang="de-DE" smtClean="0"/>
              <a:t>7</a:t>
            </a:fld>
            <a:endParaRPr lang="de-DE"/>
          </a:p>
        </p:txBody>
      </p:sp>
      <p:sp>
        <p:nvSpPr>
          <p:cNvPr id="4" name="Rechteck 3">
            <a:extLst>
              <a:ext uri="{FF2B5EF4-FFF2-40B4-BE49-F238E27FC236}">
                <a16:creationId xmlns:a16="http://schemas.microsoft.com/office/drawing/2014/main" id="{6F3C0753-69B2-4FFF-B705-FFF1A1379528}"/>
              </a:ext>
            </a:extLst>
          </p:cNvPr>
          <p:cNvSpPr/>
          <p:nvPr/>
        </p:nvSpPr>
        <p:spPr>
          <a:xfrm>
            <a:off x="786819" y="1251939"/>
            <a:ext cx="10042071" cy="4647426"/>
          </a:xfrm>
          <a:prstGeom prst="rect">
            <a:avLst/>
          </a:prstGeom>
        </p:spPr>
        <p:txBody>
          <a:bodyPr wrap="square">
            <a:spAutoFit/>
          </a:bodyPr>
          <a:lstStyle/>
          <a:p>
            <a:pPr>
              <a:buNone/>
            </a:pPr>
            <a:r>
              <a:rPr lang="en-GB" sz="2400" b="1" dirty="0"/>
              <a:t>“Eligible Costs (1) (PG, p. 200)</a:t>
            </a:r>
          </a:p>
          <a:p>
            <a:pPr marL="285750" indent="-285750">
              <a:lnSpc>
                <a:spcPct val="150000"/>
              </a:lnSpc>
              <a:buFont typeface="Arial" panose="020B0604020202020204" pitchFamily="34" charset="0"/>
              <a:buChar char="•"/>
            </a:pPr>
            <a:r>
              <a:rPr lang="en-GB" dirty="0"/>
              <a:t>Incurred during the lifetime of the project </a:t>
            </a:r>
          </a:p>
          <a:p>
            <a:pPr marL="285750" indent="-285750">
              <a:lnSpc>
                <a:spcPct val="150000"/>
              </a:lnSpc>
              <a:buFont typeface="Arial" panose="020B0604020202020204" pitchFamily="34" charset="0"/>
              <a:buChar char="•"/>
            </a:pPr>
            <a:r>
              <a:rPr lang="en-GB" dirty="0"/>
              <a:t>Indicated in the estimated overall budget of the project</a:t>
            </a:r>
          </a:p>
          <a:p>
            <a:pPr marL="285750" indent="-285750">
              <a:lnSpc>
                <a:spcPct val="150000"/>
              </a:lnSpc>
              <a:buFont typeface="Arial" panose="020B0604020202020204" pitchFamily="34" charset="0"/>
              <a:buChar char="•"/>
            </a:pPr>
            <a:r>
              <a:rPr lang="en-GB" dirty="0"/>
              <a:t>Necessary for the implementation of the project </a:t>
            </a:r>
          </a:p>
          <a:p>
            <a:pPr marL="285750" indent="-285750">
              <a:lnSpc>
                <a:spcPct val="150000"/>
              </a:lnSpc>
              <a:buFont typeface="Arial" panose="020B0604020202020204" pitchFamily="34" charset="0"/>
              <a:buChar char="•"/>
            </a:pPr>
            <a:r>
              <a:rPr lang="en-GB" dirty="0"/>
              <a:t>Identifiable and verifiable (recorded in the accounting records with regular cost accounting practices) </a:t>
            </a:r>
          </a:p>
          <a:p>
            <a:pPr marL="285750" indent="-285750">
              <a:lnSpc>
                <a:spcPct val="150000"/>
              </a:lnSpc>
              <a:buFont typeface="Arial" panose="020B0604020202020204" pitchFamily="34" charset="0"/>
              <a:buChar char="•"/>
            </a:pPr>
            <a:r>
              <a:rPr lang="en-GB" dirty="0"/>
              <a:t>Compliant with the requirements of applicable tax and social legislation </a:t>
            </a:r>
          </a:p>
          <a:p>
            <a:pPr marL="285750" indent="-285750">
              <a:lnSpc>
                <a:spcPct val="150000"/>
              </a:lnSpc>
              <a:buFont typeface="Arial" panose="020B0604020202020204" pitchFamily="34" charset="0"/>
              <a:buChar char="•"/>
            </a:pPr>
            <a:r>
              <a:rPr lang="en-GB" dirty="0"/>
              <a:t>Reasonable, justified, and comply with sound financial management (regarding economy and efficiency) </a:t>
            </a:r>
          </a:p>
          <a:p>
            <a:pPr marL="285750" indent="-285750">
              <a:lnSpc>
                <a:spcPct val="150000"/>
              </a:lnSpc>
              <a:buFont typeface="Arial" panose="020B0604020202020204" pitchFamily="34" charset="0"/>
              <a:buChar char="•"/>
            </a:pPr>
            <a:r>
              <a:rPr lang="en-GB" dirty="0"/>
              <a:t>Always beware: VAT”</a:t>
            </a:r>
          </a:p>
          <a:p>
            <a:pPr>
              <a:buNone/>
            </a:pPr>
            <a:endParaRPr lang="en-GB" sz="2400" dirty="0"/>
          </a:p>
          <a:p>
            <a:pPr>
              <a:buNone/>
            </a:pPr>
            <a:r>
              <a:rPr lang="en-GB" sz="1400" dirty="0"/>
              <a:t>(Presentation </a:t>
            </a:r>
            <a:r>
              <a:rPr lang="en-GB" sz="1400" dirty="0" err="1"/>
              <a:t>Strategische</a:t>
            </a:r>
            <a:r>
              <a:rPr lang="en-GB" sz="1400" dirty="0"/>
              <a:t> </a:t>
            </a:r>
            <a:r>
              <a:rPr lang="en-GB" sz="1400" dirty="0" err="1"/>
              <a:t>Partnerschaften</a:t>
            </a:r>
            <a:r>
              <a:rPr lang="en-GB" sz="1400" dirty="0"/>
              <a:t> Administrative und </a:t>
            </a:r>
            <a:r>
              <a:rPr lang="en-GB" sz="1400" dirty="0" err="1"/>
              <a:t>finanzielle</a:t>
            </a:r>
            <a:r>
              <a:rPr lang="en-GB" sz="1400" dirty="0"/>
              <a:t> </a:t>
            </a:r>
            <a:r>
              <a:rPr lang="en-GB" sz="1400" dirty="0" err="1"/>
              <a:t>Projektbegleitung</a:t>
            </a:r>
            <a:r>
              <a:rPr lang="en-GB" sz="1400" dirty="0"/>
              <a:t> Jürgen van </a:t>
            </a:r>
            <a:r>
              <a:rPr lang="en-GB" sz="1400" dirty="0" err="1"/>
              <a:t>Capelle</a:t>
            </a:r>
            <a:r>
              <a:rPr lang="en-GB" sz="1400" dirty="0"/>
              <a:t> / Katarzyna </a:t>
            </a:r>
            <a:r>
              <a:rPr lang="en-GB" sz="1400" dirty="0" err="1"/>
              <a:t>Sena</a:t>
            </a:r>
            <a:r>
              <a:rPr lang="en-GB" sz="1400" dirty="0"/>
              <a:t>)</a:t>
            </a:r>
          </a:p>
          <a:p>
            <a:pPr>
              <a:buNone/>
            </a:pPr>
            <a:endParaRPr lang="en-GB" dirty="0"/>
          </a:p>
        </p:txBody>
      </p:sp>
    </p:spTree>
    <p:extLst>
      <p:ext uri="{BB962C8B-B14F-4D97-AF65-F5344CB8AC3E}">
        <p14:creationId xmlns:p14="http://schemas.microsoft.com/office/powerpoint/2010/main" val="290039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780CC5-F73E-408D-AD84-4B351942B06F}"/>
              </a:ext>
            </a:extLst>
          </p:cNvPr>
          <p:cNvSpPr>
            <a:spLocks noGrp="1"/>
          </p:cNvSpPr>
          <p:nvPr>
            <p:ph type="title"/>
          </p:nvPr>
        </p:nvSpPr>
        <p:spPr/>
        <p:txBody>
          <a:bodyPr/>
          <a:lstStyle/>
          <a:p>
            <a:pPr algn="ctr"/>
            <a:r>
              <a:rPr lang="de-DE" dirty="0" err="1"/>
              <a:t>Cost</a:t>
            </a:r>
            <a:r>
              <a:rPr lang="de-DE" dirty="0"/>
              <a:t> </a:t>
            </a:r>
            <a:r>
              <a:rPr lang="de-DE" dirty="0" err="1"/>
              <a:t>types</a:t>
            </a:r>
            <a:endParaRPr lang="en-GB" dirty="0"/>
          </a:p>
        </p:txBody>
      </p:sp>
      <p:sp>
        <p:nvSpPr>
          <p:cNvPr id="3" name="Foliennummernplatzhalter 2">
            <a:extLst>
              <a:ext uri="{FF2B5EF4-FFF2-40B4-BE49-F238E27FC236}">
                <a16:creationId xmlns:a16="http://schemas.microsoft.com/office/drawing/2014/main" id="{CFE68F8B-A048-4A4F-BD36-3944BC842C97}"/>
              </a:ext>
            </a:extLst>
          </p:cNvPr>
          <p:cNvSpPr>
            <a:spLocks noGrp="1"/>
          </p:cNvSpPr>
          <p:nvPr>
            <p:ph type="sldNum" sz="quarter" idx="12"/>
          </p:nvPr>
        </p:nvSpPr>
        <p:spPr/>
        <p:txBody>
          <a:bodyPr/>
          <a:lstStyle/>
          <a:p>
            <a:fld id="{777D26D6-DC7F-46FA-BDB4-D2DE73D6DB2E}" type="slidenum">
              <a:rPr lang="de-DE" smtClean="0"/>
              <a:t>8</a:t>
            </a:fld>
            <a:endParaRPr lang="de-DE"/>
          </a:p>
        </p:txBody>
      </p:sp>
      <p:sp>
        <p:nvSpPr>
          <p:cNvPr id="4" name="Rechteck 3">
            <a:extLst>
              <a:ext uri="{FF2B5EF4-FFF2-40B4-BE49-F238E27FC236}">
                <a16:creationId xmlns:a16="http://schemas.microsoft.com/office/drawing/2014/main" id="{8A07C953-863E-450F-A95A-0D5B79FDEDAD}"/>
              </a:ext>
            </a:extLst>
          </p:cNvPr>
          <p:cNvSpPr/>
          <p:nvPr/>
        </p:nvSpPr>
        <p:spPr>
          <a:xfrm>
            <a:off x="1502229" y="1436915"/>
            <a:ext cx="7641771" cy="3970318"/>
          </a:xfrm>
          <a:prstGeom prst="rect">
            <a:avLst/>
          </a:prstGeom>
        </p:spPr>
        <p:txBody>
          <a:bodyPr wrap="square">
            <a:spAutoFit/>
          </a:bodyPr>
          <a:lstStyle/>
          <a:p>
            <a:pPr>
              <a:buFont typeface="+mj-lt"/>
              <a:buAutoNum type="arabicPeriod"/>
            </a:pPr>
            <a:r>
              <a:rPr lang="en-GB" sz="2800" b="1" dirty="0">
                <a:solidFill>
                  <a:srgbClr val="5D5A98"/>
                </a:solidFill>
              </a:rPr>
              <a:t>Unit costs</a:t>
            </a:r>
          </a:p>
          <a:p>
            <a:pPr marL="457200" indent="-457200">
              <a:buFont typeface="Arial" panose="020B0604020202020204" pitchFamily="34" charset="0"/>
              <a:buChar char="•"/>
            </a:pPr>
            <a:r>
              <a:rPr lang="en-GB" sz="2800" dirty="0"/>
              <a:t>Project Results</a:t>
            </a:r>
          </a:p>
          <a:p>
            <a:pPr marL="457200" indent="-457200">
              <a:buFont typeface="Arial" panose="020B0604020202020204" pitchFamily="34" charset="0"/>
              <a:buChar char="•"/>
            </a:pPr>
            <a:r>
              <a:rPr lang="en-GB" sz="2800" dirty="0"/>
              <a:t>Project Management and Implementation</a:t>
            </a:r>
          </a:p>
          <a:p>
            <a:pPr marL="457200" indent="-457200">
              <a:buFont typeface="Arial" panose="020B0604020202020204" pitchFamily="34" charset="0"/>
              <a:buChar char="•"/>
            </a:pPr>
            <a:r>
              <a:rPr lang="en-GB" sz="2800" dirty="0"/>
              <a:t>Transnational Project Meetings</a:t>
            </a:r>
          </a:p>
          <a:p>
            <a:pPr marL="457200" indent="-457200">
              <a:buFont typeface="Arial" panose="020B0604020202020204" pitchFamily="34" charset="0"/>
              <a:buChar char="•"/>
            </a:pPr>
            <a:r>
              <a:rPr lang="en-GB" sz="2800" dirty="0"/>
              <a:t>Multiplier Events</a:t>
            </a:r>
          </a:p>
          <a:p>
            <a:pPr marL="457200" indent="-457200">
              <a:buFont typeface="Arial" panose="020B0604020202020204" pitchFamily="34" charset="0"/>
              <a:buChar char="•"/>
            </a:pPr>
            <a:r>
              <a:rPr lang="en-GB" sz="2800" dirty="0"/>
              <a:t>Learning, Teaching and Training Activities</a:t>
            </a:r>
          </a:p>
          <a:p>
            <a:pPr>
              <a:buNone/>
            </a:pPr>
            <a:endParaRPr lang="en-GB" sz="2800" dirty="0">
              <a:solidFill>
                <a:schemeClr val="bg1">
                  <a:lumMod val="50000"/>
                </a:schemeClr>
              </a:solidFill>
            </a:endParaRPr>
          </a:p>
          <a:p>
            <a:pPr>
              <a:buFont typeface="+mj-lt"/>
              <a:buAutoNum type="arabicPeriod" startAt="2"/>
            </a:pPr>
            <a:r>
              <a:rPr lang="en-GB" sz="2800" b="1" dirty="0">
                <a:solidFill>
                  <a:srgbClr val="5D5A98"/>
                </a:solidFill>
              </a:rPr>
              <a:t>Actual Costs</a:t>
            </a:r>
          </a:p>
          <a:p>
            <a:pPr marL="457200" indent="-457200">
              <a:buFont typeface="Arial" panose="020B0604020202020204" pitchFamily="34" charset="0"/>
              <a:buChar char="•"/>
            </a:pPr>
            <a:r>
              <a:rPr lang="en-GB" sz="2800" dirty="0"/>
              <a:t>Exceptional Costs</a:t>
            </a:r>
            <a:endParaRPr lang="en-GB" sz="2800" b="1" dirty="0">
              <a:sym typeface="Wingdings"/>
            </a:endParaRPr>
          </a:p>
        </p:txBody>
      </p:sp>
      <p:sp>
        <p:nvSpPr>
          <p:cNvPr id="7" name="Rahmen 6">
            <a:extLst>
              <a:ext uri="{FF2B5EF4-FFF2-40B4-BE49-F238E27FC236}">
                <a16:creationId xmlns:a16="http://schemas.microsoft.com/office/drawing/2014/main" id="{4600D5B9-EFEF-442F-9D1E-044B8555A2B1}"/>
              </a:ext>
            </a:extLst>
          </p:cNvPr>
          <p:cNvSpPr/>
          <p:nvPr/>
        </p:nvSpPr>
        <p:spPr>
          <a:xfrm>
            <a:off x="829056" y="1341119"/>
            <a:ext cx="8314944" cy="2828535"/>
          </a:xfrm>
          <a:prstGeom prst="frame">
            <a:avLst>
              <a:gd name="adj1" fmla="val 29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9" name="Gerade Verbindung mit Pfeil 8">
            <a:extLst>
              <a:ext uri="{FF2B5EF4-FFF2-40B4-BE49-F238E27FC236}">
                <a16:creationId xmlns:a16="http://schemas.microsoft.com/office/drawing/2014/main" id="{703BB464-323D-4D9C-BCC3-E214FE4A97BF}"/>
              </a:ext>
            </a:extLst>
          </p:cNvPr>
          <p:cNvCxnSpPr/>
          <p:nvPr/>
        </p:nvCxnSpPr>
        <p:spPr>
          <a:xfrm>
            <a:off x="9194208" y="2023872"/>
            <a:ext cx="755904"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11" name="Gerade Verbindung mit Pfeil 10">
            <a:extLst>
              <a:ext uri="{FF2B5EF4-FFF2-40B4-BE49-F238E27FC236}">
                <a16:creationId xmlns:a16="http://schemas.microsoft.com/office/drawing/2014/main" id="{AE0035A2-EB9A-4BC6-A609-D430E589E6D8}"/>
              </a:ext>
            </a:extLst>
          </p:cNvPr>
          <p:cNvCxnSpPr/>
          <p:nvPr/>
        </p:nvCxnSpPr>
        <p:spPr>
          <a:xfrm>
            <a:off x="4163568" y="4700016"/>
            <a:ext cx="755904"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12" name="Textfeld 11">
            <a:extLst>
              <a:ext uri="{FF2B5EF4-FFF2-40B4-BE49-F238E27FC236}">
                <a16:creationId xmlns:a16="http://schemas.microsoft.com/office/drawing/2014/main" id="{9004F66D-D89D-468C-A1C6-FEE361D55D00}"/>
              </a:ext>
            </a:extLst>
          </p:cNvPr>
          <p:cNvSpPr txBox="1"/>
          <p:nvPr/>
        </p:nvSpPr>
        <p:spPr>
          <a:xfrm>
            <a:off x="9950112" y="1731484"/>
            <a:ext cx="2374827" cy="584775"/>
          </a:xfrm>
          <a:prstGeom prst="rect">
            <a:avLst/>
          </a:prstGeom>
          <a:noFill/>
        </p:spPr>
        <p:txBody>
          <a:bodyPr wrap="square" rtlCol="0">
            <a:spAutoFit/>
          </a:bodyPr>
          <a:lstStyle/>
          <a:p>
            <a:r>
              <a:rPr lang="de-DE" sz="1600" dirty="0"/>
              <a:t>Relevant in INTERFACE</a:t>
            </a:r>
          </a:p>
          <a:p>
            <a:r>
              <a:rPr lang="de-DE" sz="1600" dirty="0"/>
              <a:t> </a:t>
            </a:r>
            <a:r>
              <a:rPr lang="de-DE" sz="1600" dirty="0" err="1"/>
              <a:t>for</a:t>
            </a:r>
            <a:r>
              <a:rPr lang="de-DE" sz="1600" dirty="0"/>
              <a:t> all </a:t>
            </a:r>
            <a:r>
              <a:rPr lang="de-DE" sz="1600" dirty="0" err="1"/>
              <a:t>partners</a:t>
            </a:r>
            <a:endParaRPr lang="en-GB" sz="1600" dirty="0"/>
          </a:p>
        </p:txBody>
      </p:sp>
      <p:sp>
        <p:nvSpPr>
          <p:cNvPr id="15" name="Textfeld 14">
            <a:extLst>
              <a:ext uri="{FF2B5EF4-FFF2-40B4-BE49-F238E27FC236}">
                <a16:creationId xmlns:a16="http://schemas.microsoft.com/office/drawing/2014/main" id="{572AB107-C298-404F-A103-DA562E7829D8}"/>
              </a:ext>
            </a:extLst>
          </p:cNvPr>
          <p:cNvSpPr txBox="1"/>
          <p:nvPr/>
        </p:nvSpPr>
        <p:spPr>
          <a:xfrm>
            <a:off x="5237184" y="4609083"/>
            <a:ext cx="2596896" cy="646331"/>
          </a:xfrm>
          <a:prstGeom prst="rect">
            <a:avLst/>
          </a:prstGeom>
          <a:noFill/>
        </p:spPr>
        <p:txBody>
          <a:bodyPr wrap="square" rtlCol="0">
            <a:spAutoFit/>
          </a:bodyPr>
          <a:lstStyle/>
          <a:p>
            <a:r>
              <a:rPr lang="de-DE" dirty="0"/>
              <a:t>Not in </a:t>
            </a:r>
            <a:r>
              <a:rPr lang="de-DE" dirty="0" err="1"/>
              <a:t>the</a:t>
            </a:r>
            <a:r>
              <a:rPr lang="de-DE" dirty="0"/>
              <a:t> INTERFACE </a:t>
            </a:r>
            <a:r>
              <a:rPr lang="de-DE" dirty="0" err="1"/>
              <a:t>project</a:t>
            </a:r>
            <a:endParaRPr lang="en-GB" dirty="0"/>
          </a:p>
        </p:txBody>
      </p:sp>
    </p:spTree>
    <p:extLst>
      <p:ext uri="{BB962C8B-B14F-4D97-AF65-F5344CB8AC3E}">
        <p14:creationId xmlns:p14="http://schemas.microsoft.com/office/powerpoint/2010/main" val="304823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551C6-AEE5-4067-AB30-B9EDAA1D8841}"/>
              </a:ext>
            </a:extLst>
          </p:cNvPr>
          <p:cNvSpPr>
            <a:spLocks noGrp="1"/>
          </p:cNvSpPr>
          <p:nvPr>
            <p:ph type="title"/>
          </p:nvPr>
        </p:nvSpPr>
        <p:spPr/>
        <p:txBody>
          <a:bodyPr>
            <a:normAutofit/>
          </a:bodyPr>
          <a:lstStyle/>
          <a:p>
            <a:pPr algn="ctr"/>
            <a:r>
              <a:rPr lang="de-DE" sz="3600" dirty="0"/>
              <a:t>Unit </a:t>
            </a:r>
            <a:r>
              <a:rPr lang="de-DE" sz="3600" dirty="0" err="1"/>
              <a:t>costs</a:t>
            </a:r>
            <a:endParaRPr lang="en-GB" sz="3600" dirty="0"/>
          </a:p>
        </p:txBody>
      </p:sp>
      <p:sp>
        <p:nvSpPr>
          <p:cNvPr id="3" name="Foliennummernplatzhalter 2">
            <a:extLst>
              <a:ext uri="{FF2B5EF4-FFF2-40B4-BE49-F238E27FC236}">
                <a16:creationId xmlns:a16="http://schemas.microsoft.com/office/drawing/2014/main" id="{1E18D82F-B209-43E2-B502-01061FA2AE7B}"/>
              </a:ext>
            </a:extLst>
          </p:cNvPr>
          <p:cNvSpPr>
            <a:spLocks noGrp="1"/>
          </p:cNvSpPr>
          <p:nvPr>
            <p:ph type="sldNum" sz="quarter" idx="12"/>
          </p:nvPr>
        </p:nvSpPr>
        <p:spPr/>
        <p:txBody>
          <a:bodyPr/>
          <a:lstStyle/>
          <a:p>
            <a:fld id="{777D26D6-DC7F-46FA-BDB4-D2DE73D6DB2E}" type="slidenum">
              <a:rPr lang="de-DE" smtClean="0"/>
              <a:t>9</a:t>
            </a:fld>
            <a:endParaRPr lang="de-DE"/>
          </a:p>
        </p:txBody>
      </p:sp>
      <p:sp>
        <p:nvSpPr>
          <p:cNvPr id="4" name="Rechteck 3">
            <a:extLst>
              <a:ext uri="{FF2B5EF4-FFF2-40B4-BE49-F238E27FC236}">
                <a16:creationId xmlns:a16="http://schemas.microsoft.com/office/drawing/2014/main" id="{A2116297-FCE3-4629-8AA4-A7EDA3A93E6B}"/>
              </a:ext>
            </a:extLst>
          </p:cNvPr>
          <p:cNvSpPr/>
          <p:nvPr/>
        </p:nvSpPr>
        <p:spPr>
          <a:xfrm>
            <a:off x="1413786" y="1012954"/>
            <a:ext cx="10241765" cy="4832092"/>
          </a:xfrm>
          <a:prstGeom prst="rect">
            <a:avLst/>
          </a:prstGeom>
        </p:spPr>
        <p:txBody>
          <a:bodyPr wrap="square">
            <a:spAutoFit/>
          </a:bodyPr>
          <a:lstStyle/>
          <a:p>
            <a:pPr>
              <a:buNone/>
            </a:pPr>
            <a:r>
              <a:rPr lang="en-GB" sz="2800" b="1" i="1" dirty="0"/>
              <a:t>What are unit costs?</a:t>
            </a:r>
          </a:p>
          <a:p>
            <a:pPr>
              <a:buNone/>
            </a:pPr>
            <a:endParaRPr lang="en-GB" sz="2800" b="1" dirty="0">
              <a:solidFill>
                <a:srgbClr val="5D5A98"/>
              </a:solidFill>
            </a:endParaRPr>
          </a:p>
          <a:p>
            <a:pPr>
              <a:buNone/>
            </a:pPr>
            <a:r>
              <a:rPr lang="en-GB" sz="2800" b="1" dirty="0">
                <a:solidFill>
                  <a:schemeClr val="accent4">
                    <a:lumMod val="75000"/>
                  </a:schemeClr>
                </a:solidFill>
              </a:rPr>
              <a:t>Unit costs... </a:t>
            </a:r>
          </a:p>
          <a:p>
            <a:pPr marL="457200" indent="-457200">
              <a:buFont typeface="Arial" panose="020B0604020202020204" pitchFamily="34" charset="0"/>
              <a:buChar char="•"/>
            </a:pPr>
            <a:r>
              <a:rPr lang="en-GB" sz="2800" dirty="0"/>
              <a:t>occur within the period of eligibility</a:t>
            </a:r>
          </a:p>
          <a:p>
            <a:pPr marL="457200" indent="-457200">
              <a:buFont typeface="Arial" panose="020B0604020202020204" pitchFamily="34" charset="0"/>
              <a:buChar char="•"/>
            </a:pPr>
            <a:r>
              <a:rPr lang="en-GB" sz="2800" dirty="0"/>
              <a:t>are necessary to realise and implement the project</a:t>
            </a:r>
          </a:p>
          <a:p>
            <a:pPr marL="457200" indent="-457200">
              <a:buFont typeface="Arial" panose="020B0604020202020204" pitchFamily="34" charset="0"/>
              <a:buChar char="•"/>
            </a:pPr>
            <a:r>
              <a:rPr lang="en-GB" sz="2800" dirty="0"/>
              <a:t>have to be reported </a:t>
            </a:r>
            <a:r>
              <a:rPr lang="en-GB" sz="2800" b="1" i="1" dirty="0">
                <a:sym typeface="Wingdings"/>
              </a:rPr>
              <a:t> Financial documentation</a:t>
            </a:r>
          </a:p>
          <a:p>
            <a:pPr marL="457200" indent="-457200">
              <a:buFont typeface="Arial" panose="020B0604020202020204" pitchFamily="34" charset="0"/>
              <a:buChar char="•"/>
            </a:pPr>
            <a:r>
              <a:rPr lang="en-GB" sz="2800" dirty="0">
                <a:sym typeface="Wingdings"/>
              </a:rPr>
              <a:t>Could be identified and verified </a:t>
            </a:r>
            <a:r>
              <a:rPr lang="en-GB" sz="2800" dirty="0"/>
              <a:t>by financial documentation</a:t>
            </a:r>
          </a:p>
          <a:p>
            <a:pPr marL="457200" indent="-457200">
              <a:buFont typeface="Arial" panose="020B0604020202020204" pitchFamily="34" charset="0"/>
              <a:buChar char="•"/>
            </a:pPr>
            <a:endParaRPr lang="en-GB" sz="2800" dirty="0"/>
          </a:p>
          <a:p>
            <a:pPr>
              <a:buNone/>
            </a:pPr>
            <a:r>
              <a:rPr lang="en-GB" sz="2800" b="1" dirty="0">
                <a:solidFill>
                  <a:schemeClr val="accent4">
                    <a:lumMod val="75000"/>
                  </a:schemeClr>
                </a:solidFill>
              </a:rPr>
              <a:t>Project Management and Implementation</a:t>
            </a:r>
          </a:p>
          <a:p>
            <a:pPr marL="457200" indent="-457200">
              <a:buFont typeface="Arial" panose="020B0604020202020204" pitchFamily="34" charset="0"/>
              <a:buChar char="•"/>
            </a:pPr>
            <a:r>
              <a:rPr lang="en-GB" sz="2800" dirty="0"/>
              <a:t>Coordinator	</a:t>
            </a:r>
            <a:r>
              <a:rPr lang="en-GB" sz="2800" dirty="0">
                <a:sym typeface="Wingdings"/>
              </a:rPr>
              <a:t> </a:t>
            </a:r>
            <a:r>
              <a:rPr lang="en-GB" sz="2800" b="1" dirty="0"/>
              <a:t>€500 </a:t>
            </a:r>
            <a:r>
              <a:rPr lang="en-GB" sz="2800" dirty="0"/>
              <a:t>per month</a:t>
            </a:r>
          </a:p>
          <a:p>
            <a:pPr marL="457200" indent="-457200">
              <a:buFont typeface="Arial" panose="020B0604020202020204" pitchFamily="34" charset="0"/>
              <a:buChar char="•"/>
            </a:pPr>
            <a:r>
              <a:rPr lang="en-GB" sz="2800" dirty="0"/>
              <a:t>Partners 		</a:t>
            </a:r>
            <a:r>
              <a:rPr lang="en-GB" sz="2800" dirty="0">
                <a:sym typeface="Wingdings"/>
              </a:rPr>
              <a:t> </a:t>
            </a:r>
            <a:r>
              <a:rPr lang="en-GB" sz="2800" b="1" dirty="0"/>
              <a:t>€250 </a:t>
            </a:r>
            <a:r>
              <a:rPr lang="en-GB" sz="2800" dirty="0"/>
              <a:t>per month</a:t>
            </a:r>
          </a:p>
        </p:txBody>
      </p:sp>
    </p:spTree>
    <p:extLst>
      <p:ext uri="{BB962C8B-B14F-4D97-AF65-F5344CB8AC3E}">
        <p14:creationId xmlns:p14="http://schemas.microsoft.com/office/powerpoint/2010/main" val="381723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ückblick">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http://schemas.microsoft.com/office/infopath/2007/PartnerControls"/>
    <ds:schemaRef ds:uri="http://purl.org/dc/terms/"/>
    <ds:schemaRef ds:uri="http://purl.org/dc/dcmitype/"/>
    <ds:schemaRef ds:uri="http://schemas.microsoft.com/office/2006/documentManagement/types"/>
    <ds:schemaRef ds:uri="http://schemas.openxmlformats.org/package/2006/metadata/core-propertie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1368</Words>
  <Application>Microsoft Office PowerPoint</Application>
  <PresentationFormat>Breitbild</PresentationFormat>
  <Paragraphs>235</Paragraphs>
  <Slides>41</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41</vt:i4>
      </vt:variant>
    </vt:vector>
  </HeadingPairs>
  <TitlesOfParts>
    <vt:vector size="51" baseType="lpstr">
      <vt:lpstr>宋体</vt:lpstr>
      <vt:lpstr>Arial</vt:lpstr>
      <vt:lpstr>Bahnschrift</vt:lpstr>
      <vt:lpstr>Calibri</vt:lpstr>
      <vt:lpstr>Calibri Light</vt:lpstr>
      <vt:lpstr>Euphemia</vt:lpstr>
      <vt:lpstr>Times New Roman</vt:lpstr>
      <vt:lpstr>Wingdings</vt:lpstr>
      <vt:lpstr>Wingdings 3</vt:lpstr>
      <vt:lpstr>Rückblick</vt:lpstr>
      <vt:lpstr>EU-CERT: European Certificates and Accreditation for European Projects</vt:lpstr>
      <vt:lpstr>Agenda </vt:lpstr>
      <vt:lpstr>Part I – General information</vt:lpstr>
      <vt:lpstr>Responsibilities of the beneficiaries</vt:lpstr>
      <vt:lpstr>Responsibilites of the coordinator</vt:lpstr>
      <vt:lpstr>Scheme of the money-transfer</vt:lpstr>
      <vt:lpstr>Eligible costs</vt:lpstr>
      <vt:lpstr>Cost types</vt:lpstr>
      <vt:lpstr>Unit costs</vt:lpstr>
      <vt:lpstr>Annex II of the GA  -  Budget of the INTERFACE project</vt:lpstr>
      <vt:lpstr>Project Management and Implementation</vt:lpstr>
      <vt:lpstr>Project Results (1)</vt:lpstr>
      <vt:lpstr>Project Results (2)</vt:lpstr>
      <vt:lpstr>Project Results (3)</vt:lpstr>
      <vt:lpstr>Travel Costs (1)</vt:lpstr>
      <vt:lpstr>Travel Costs (2)</vt:lpstr>
      <vt:lpstr>Travel costs (3)</vt:lpstr>
      <vt:lpstr>Part II – Financial Reporting</vt:lpstr>
      <vt:lpstr>Financial Reporting</vt:lpstr>
      <vt:lpstr>Part III  –  The Project Management Tool - PROM</vt:lpstr>
      <vt:lpstr>PROM – Project Management Tool</vt:lpstr>
      <vt:lpstr>PowerPoint-Präsentation</vt:lpstr>
      <vt:lpstr>PROM – Project Management Tool</vt:lpstr>
      <vt:lpstr>PROM – Project Management Tool</vt:lpstr>
      <vt:lpstr>PowerPoint-Präsentation</vt:lpstr>
      <vt:lpstr>PROM – Project Management Tool</vt:lpstr>
      <vt:lpstr>PROM – Project Management Tool</vt:lpstr>
      <vt:lpstr>PROM – Project Management Tool</vt:lpstr>
      <vt:lpstr>PROM – Project Management Tool</vt:lpstr>
      <vt:lpstr>PowerPoint-Präsentation</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2020-11-17T09:39:06Z</dcterms:created>
  <dcterms:modified xsi:type="dcterms:W3CDTF">2022-04-04T10:29:04Z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