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9"/>
  </p:notesMasterIdLst>
  <p:handoutMasterIdLst>
    <p:handoutMasterId r:id="rId10"/>
  </p:handoutMasterIdLst>
  <p:sldIdLst>
    <p:sldId id="289" r:id="rId5"/>
    <p:sldId id="360" r:id="rId6"/>
    <p:sldId id="359" r:id="rId7"/>
    <p:sldId id="40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360" autoAdjust="0"/>
    <p:restoredTop sz="94660"/>
  </p:normalViewPr>
  <p:slideViewPr>
    <p:cSldViewPr snapToGrid="0" showGuides="1">
      <p:cViewPr varScale="1">
        <p:scale>
          <a:sx n="67" d="100"/>
          <a:sy n="67" d="100"/>
        </p:scale>
        <p:origin x="78" y="384"/>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07.03.2023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07.03.2023</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07.03.2023</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07.03.2023</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07.03.2023</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07.03.2023</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07.03.2023</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07.03.2023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07.03.2023</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4"/>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umfragen.uni-paderborn.de/index.php/447814?lang=en" TargetMode="External"/><Relationship Id="rId2" Type="http://schemas.openxmlformats.org/officeDocument/2006/relationships/hyperlink" Target="https://umfragen.uni-paderborn.de/index.php/333222?lang=en"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5" name="Subtítulo 2">
            <a:extLst>
              <a:ext uri="{FF2B5EF4-FFF2-40B4-BE49-F238E27FC236}">
                <a16:creationId xmlns:a16="http://schemas.microsoft.com/office/drawing/2014/main" id="{634A0BAB-2933-4C76-9D93-8028CB547A08}"/>
              </a:ext>
            </a:extLst>
          </p:cNvPr>
          <p:cNvSpPr txBox="1">
            <a:spLocks/>
          </p:cNvSpPr>
          <p:nvPr/>
        </p:nvSpPr>
        <p:spPr>
          <a:xfrm>
            <a:off x="5049961" y="1693859"/>
            <a:ext cx="5435353" cy="4327533"/>
          </a:xfrm>
          <a:prstGeom prst="rect">
            <a:avLst/>
          </a:prstGeom>
        </p:spPr>
        <p:txBody>
          <a:bodyPr vert="horz" lIns="91440" tIns="45720" rIns="91440" bIns="45720" rtlCol="0" anchor="t">
            <a:norm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800" b="1" dirty="0"/>
              <a:t>EU-CERT</a:t>
            </a:r>
            <a:br>
              <a:rPr lang="en-US" sz="2800" b="1" dirty="0"/>
            </a:br>
            <a:r>
              <a:rPr lang="en-US" sz="2800" b="1" dirty="0"/>
              <a:t>Transnational partner meeting (TPM3)</a:t>
            </a:r>
            <a:br>
              <a:rPr lang="en-US" sz="2800" b="1" dirty="0"/>
            </a:br>
            <a:r>
              <a:rPr lang="en-US" sz="2800" b="1" dirty="0"/>
              <a:t>in </a:t>
            </a:r>
            <a:r>
              <a:rPr lang="de-DE" sz="2800" b="1" dirty="0"/>
              <a:t>Antibes, France </a:t>
            </a:r>
            <a:endParaRPr lang="de-DE" sz="2800" dirty="0"/>
          </a:p>
          <a:p>
            <a:r>
              <a:rPr lang="en-US" b="1" dirty="0"/>
              <a:t>The EU-CERT –</a:t>
            </a:r>
            <a:br>
              <a:rPr lang="en-US" b="1" dirty="0"/>
            </a:br>
            <a:r>
              <a:rPr lang="en-US" b="1" dirty="0"/>
              <a:t>Accreditation Structure and Tool Conference!</a:t>
            </a:r>
            <a:endParaRPr lang="de-DE"/>
          </a:p>
          <a:p>
            <a:r>
              <a:rPr lang="en-US" b="1"/>
              <a:t>7</a:t>
            </a:r>
            <a:r>
              <a:rPr lang="en-US" b="1" baseline="30000"/>
              <a:t>th</a:t>
            </a:r>
            <a:r>
              <a:rPr lang="en-US" b="1"/>
              <a:t> </a:t>
            </a:r>
            <a:r>
              <a:rPr lang="en-US" b="1" dirty="0"/>
              <a:t>- 9</a:t>
            </a:r>
            <a:r>
              <a:rPr lang="en-US" b="1" baseline="30000" dirty="0"/>
              <a:t>th</a:t>
            </a:r>
            <a:r>
              <a:rPr lang="en-US" b="1" dirty="0"/>
              <a:t> of March 2023</a:t>
            </a:r>
            <a:endParaRPr lang="de-DE" dirty="0"/>
          </a:p>
          <a:p>
            <a:endParaRPr lang="en-US" sz="2000" b="1" dirty="0"/>
          </a:p>
          <a:p>
            <a:r>
              <a:rPr lang="en-US" sz="2000" b="1" dirty="0"/>
              <a:t>Meeting Evaluation</a:t>
            </a:r>
            <a:br>
              <a:rPr lang="en-US" sz="2000" b="1" dirty="0"/>
            </a:br>
            <a:r>
              <a:rPr lang="en-US" sz="2000" b="1" dirty="0"/>
              <a:t>University of Paderborn </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437704-9019-4AD6-9914-AA0FB9FE7DC9}"/>
              </a:ext>
            </a:extLst>
          </p:cNvPr>
          <p:cNvSpPr>
            <a:spLocks noGrp="1"/>
          </p:cNvSpPr>
          <p:nvPr>
            <p:ph type="title"/>
          </p:nvPr>
        </p:nvSpPr>
        <p:spPr/>
        <p:txBody>
          <a:bodyPr/>
          <a:lstStyle/>
          <a:p>
            <a:r>
              <a:rPr lang="de-DE" dirty="0"/>
              <a:t>Meeting Evaluation </a:t>
            </a:r>
          </a:p>
        </p:txBody>
      </p:sp>
      <p:sp>
        <p:nvSpPr>
          <p:cNvPr id="3" name="Textplatzhalter 2">
            <a:extLst>
              <a:ext uri="{FF2B5EF4-FFF2-40B4-BE49-F238E27FC236}">
                <a16:creationId xmlns:a16="http://schemas.microsoft.com/office/drawing/2014/main" id="{53260075-B807-47E9-B5CB-3382D843180C}"/>
              </a:ext>
            </a:extLst>
          </p:cNvPr>
          <p:cNvSpPr>
            <a:spLocks noGrp="1"/>
          </p:cNvSpPr>
          <p:nvPr>
            <p:ph type="body" idx="1"/>
          </p:nvPr>
        </p:nvSpPr>
        <p:spPr/>
        <p:txBody>
          <a:bodyPr>
            <a:normAutofit/>
          </a:bodyPr>
          <a:lstStyle/>
          <a:p>
            <a:r>
              <a:rPr lang="de-DE" dirty="0" err="1"/>
              <a:t>third</a:t>
            </a:r>
            <a:r>
              <a:rPr lang="de-DE" dirty="0"/>
              <a:t> TPM in Antibes, France</a:t>
            </a:r>
          </a:p>
        </p:txBody>
      </p:sp>
    </p:spTree>
    <p:extLst>
      <p:ext uri="{BB962C8B-B14F-4D97-AF65-F5344CB8AC3E}">
        <p14:creationId xmlns:p14="http://schemas.microsoft.com/office/powerpoint/2010/main" val="945637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29648A-1CEC-4014-87BD-38775CD3C056}"/>
              </a:ext>
            </a:extLst>
          </p:cNvPr>
          <p:cNvSpPr>
            <a:spLocks noGrp="1"/>
          </p:cNvSpPr>
          <p:nvPr>
            <p:ph type="title"/>
          </p:nvPr>
        </p:nvSpPr>
        <p:spPr/>
        <p:txBody>
          <a:bodyPr/>
          <a:lstStyle/>
          <a:p>
            <a:r>
              <a:rPr lang="en-US" dirty="0"/>
              <a:t>Your opinion is important to us!</a:t>
            </a:r>
            <a:endParaRPr lang="de-DE" dirty="0"/>
          </a:p>
        </p:txBody>
      </p:sp>
      <p:sp>
        <p:nvSpPr>
          <p:cNvPr id="3" name="Inhaltsplatzhalter 2">
            <a:extLst>
              <a:ext uri="{FF2B5EF4-FFF2-40B4-BE49-F238E27FC236}">
                <a16:creationId xmlns:a16="http://schemas.microsoft.com/office/drawing/2014/main" id="{FFB38DDC-0F58-4842-80A2-485975B8222B}"/>
              </a:ext>
            </a:extLst>
          </p:cNvPr>
          <p:cNvSpPr>
            <a:spLocks noGrp="1"/>
          </p:cNvSpPr>
          <p:nvPr>
            <p:ph idx="1"/>
          </p:nvPr>
        </p:nvSpPr>
        <p:spPr>
          <a:xfrm>
            <a:off x="1097280" y="988906"/>
            <a:ext cx="10058400" cy="4376470"/>
          </a:xfrm>
        </p:spPr>
        <p:txBody>
          <a:bodyPr>
            <a:normAutofit/>
          </a:bodyPr>
          <a:lstStyle/>
          <a:p>
            <a:endParaRPr lang="de-DE" sz="3200" dirty="0"/>
          </a:p>
          <a:p>
            <a:endParaRPr lang="de-DE" sz="3200" dirty="0"/>
          </a:p>
          <a:p>
            <a:r>
              <a:rPr lang="en-GB" sz="3200" b="1"/>
              <a:t>Please, follow the link to access the online survey:</a:t>
            </a:r>
          </a:p>
          <a:p>
            <a:endParaRPr lang="de-DE" sz="3200" dirty="0">
              <a:hlinkClick r:id="rId2"/>
            </a:endParaRPr>
          </a:p>
          <a:p>
            <a:br>
              <a:rPr lang="de-DE" sz="3200" dirty="0"/>
            </a:br>
            <a:r>
              <a:rPr lang="de-DE" dirty="0">
                <a:hlinkClick r:id="rId3"/>
              </a:rPr>
              <a:t>https://umfragen.uni-paderborn.de/index.php/447814?lang=en</a:t>
            </a:r>
            <a:endParaRPr lang="de-DE" dirty="0"/>
          </a:p>
          <a:p>
            <a:r>
              <a:rPr lang="de-DE" sz="3200" dirty="0"/>
              <a:t> </a:t>
            </a:r>
          </a:p>
          <a:p>
            <a:endParaRPr lang="de-DE" sz="3200" dirty="0"/>
          </a:p>
          <a:p>
            <a:endParaRPr lang="de-DE" sz="3200" dirty="0"/>
          </a:p>
          <a:p>
            <a:endParaRPr lang="de-DE" sz="4400" dirty="0"/>
          </a:p>
        </p:txBody>
      </p:sp>
      <p:pic>
        <p:nvPicPr>
          <p:cNvPr id="4" name="Picture 2" descr="Bewertung, Stern, Fünf, Anwendung">
            <a:extLst>
              <a:ext uri="{FF2B5EF4-FFF2-40B4-BE49-F238E27FC236}">
                <a16:creationId xmlns:a16="http://schemas.microsoft.com/office/drawing/2014/main" id="{74004689-F8D0-49F3-AB66-0FBADFFCE5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87721" y="3947976"/>
            <a:ext cx="3028586" cy="1921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463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170114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4873beb7-5857-4685-be1f-d57550cc96cc"/>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purl.org/dc/term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172</Words>
  <Application>Microsoft Office PowerPoint</Application>
  <PresentationFormat>Breitbild</PresentationFormat>
  <Paragraphs>28</Paragraphs>
  <Slides>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4</vt:i4>
      </vt:variant>
    </vt:vector>
  </HeadingPairs>
  <TitlesOfParts>
    <vt:vector size="11" baseType="lpstr">
      <vt:lpstr>宋体</vt:lpstr>
      <vt:lpstr>Calibri</vt:lpstr>
      <vt:lpstr>Calibri Light</vt:lpstr>
      <vt:lpstr>Euphemia</vt:lpstr>
      <vt:lpstr>Times New Roman</vt:lpstr>
      <vt:lpstr>Wingdings 3</vt:lpstr>
      <vt:lpstr>Rückblick</vt:lpstr>
      <vt:lpstr>EU-CERT: European Certificates and Accreditation for European Projects</vt:lpstr>
      <vt:lpstr>Meeting Evaluation </vt:lpstr>
      <vt:lpstr>Your opinion is important to us!</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2023-03-07T17:16:04Z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