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833" r:id="rId4"/>
  </p:sldMasterIdLst>
  <p:notesMasterIdLst>
    <p:notesMasterId r:id="rId9"/>
  </p:notesMasterIdLst>
  <p:handoutMasterIdLst>
    <p:handoutMasterId r:id="rId10"/>
  </p:handoutMasterIdLst>
  <p:sldIdLst>
    <p:sldId id="289" r:id="rId5"/>
    <p:sldId id="360" r:id="rId6"/>
    <p:sldId id="359" r:id="rId7"/>
    <p:sldId id="403"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360" autoAdjust="0"/>
    <p:restoredTop sz="94660"/>
  </p:normalViewPr>
  <p:slideViewPr>
    <p:cSldViewPr snapToGrid="0" showGuides="1">
      <p:cViewPr varScale="1">
        <p:scale>
          <a:sx n="67" d="100"/>
          <a:sy n="67" d="100"/>
        </p:scale>
        <p:origin x="78" y="384"/>
      </p:cViewPr>
      <p:guideLst>
        <p:guide orient="horz" pos="2160"/>
        <p:guide pos="3840"/>
      </p:guideLst>
    </p:cSldViewPr>
  </p:slideViewPr>
  <p:notesTextViewPr>
    <p:cViewPr>
      <p:scale>
        <a:sx n="1" d="1"/>
        <a:sy n="1" d="1"/>
      </p:scale>
      <p:origin x="0" y="0"/>
    </p:cViewPr>
  </p:notesTextViewPr>
  <p:notesViewPr>
    <p:cSldViewPr snapToGrid="0" showGuides="1">
      <p:cViewPr varScale="1">
        <p:scale>
          <a:sx n="66" d="100"/>
          <a:sy n="66" d="100"/>
        </p:scale>
        <p:origin x="3134" y="43"/>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de-DE" dirty="0"/>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l" rtl="0">
              <a:defRPr sz="1200"/>
            </a:lvl1pPr>
          </a:lstStyle>
          <a:p>
            <a:pPr algn="r" rtl="0"/>
            <a:fld id="{4DE84B31-454E-45BD-885C-68E949EC4F86}" type="datetime1">
              <a:rPr lang="de-DE" smtClean="0"/>
              <a:t>07.03.2023</a:t>
            </a:fld>
            <a:endParaRPr lang="de-DE" dirty="0"/>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de-DE" dirty="0"/>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l" rtl="0">
              <a:defRPr sz="1200"/>
            </a:lvl1pPr>
          </a:lstStyle>
          <a:p>
            <a:pPr algn="r" rtl="0"/>
            <a:fld id="{06834459-7356-44BF-850D-8B30C4FB3B6B}" type="slidenum">
              <a:rPr lang="de-DE" smtClean="0"/>
              <a:pPr algn="r" rtl="0"/>
              <a:t>‹Nr.›</a:t>
            </a:fld>
            <a:endParaRPr lang="de-DE" dirty="0"/>
          </a:p>
        </p:txBody>
      </p:sp>
    </p:spTree>
    <p:extLst>
      <p:ext uri="{BB962C8B-B14F-4D97-AF65-F5344CB8AC3E}">
        <p14:creationId xmlns:p14="http://schemas.microsoft.com/office/powerpoint/2010/main" val="24690165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rtl="0">
              <a:defRPr sz="1200"/>
            </a:lvl1pPr>
          </a:lstStyle>
          <a:p>
            <a:pPr rtl="0"/>
            <a:endParaRPr lang="de-DE" noProof="0" dirty="0"/>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l" rtl="0">
              <a:defRPr sz="1200"/>
            </a:lvl1pPr>
          </a:lstStyle>
          <a:p>
            <a:pPr algn="r"/>
            <a:r>
              <a:rPr lang="de-DE" dirty="0"/>
              <a:t>​</a:t>
            </a:r>
            <a:fld id="{3B3E61AF-5B78-4D44-BAE6-8A008712095C}" type="datetime1">
              <a:rPr lang="de-DE" smtClean="0"/>
              <a:pPr algn="r"/>
              <a:t>07.03.2023</a:t>
            </a:fld>
            <a:r>
              <a:rPr lang="de-DE" dirty="0"/>
              <a:t>​</a:t>
            </a:r>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de-DE" noProof="0" dirty="0"/>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de-DE" noProof="0" dirty="0"/>
              <a:t>Textmasterformat bearbeiten</a:t>
            </a:r>
          </a:p>
          <a:p>
            <a:pPr lvl="1" rtl="0"/>
            <a:r>
              <a:rPr lang="de-DE" noProof="0" dirty="0"/>
              <a:t>Zweite Ebene</a:t>
            </a:r>
          </a:p>
          <a:p>
            <a:pPr lvl="2" rtl="0"/>
            <a:r>
              <a:rPr lang="de-DE" noProof="0" dirty="0"/>
              <a:t>Dritte Ebene</a:t>
            </a:r>
          </a:p>
          <a:p>
            <a:pPr lvl="3" rtl="0"/>
            <a:r>
              <a:rPr lang="de-DE" noProof="0" dirty="0"/>
              <a:t>Vierte Ebene</a:t>
            </a:r>
          </a:p>
          <a:p>
            <a:pPr lvl="4" rtl="0"/>
            <a:r>
              <a:rPr lang="de-DE" noProof="0" dirty="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rtl="0">
              <a:defRPr sz="1200"/>
            </a:lvl1pPr>
          </a:lstStyle>
          <a:p>
            <a:pPr rtl="0"/>
            <a:endParaRPr lang="de-DE" noProof="0" dirty="0"/>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rtl="0">
              <a:defRPr sz="1200"/>
            </a:lvl1pPr>
          </a:lstStyle>
          <a:p>
            <a:fld id="{0A3C37BE-C303-496D-B5CD-85F2937540FC}" type="slidenum">
              <a:rPr lang="de-DE" smtClean="0"/>
              <a:pPr/>
              <a:t>‹Nr.›</a:t>
            </a:fld>
            <a:endParaRPr lang="de-DE" dirty="0"/>
          </a:p>
        </p:txBody>
      </p:sp>
    </p:spTree>
    <p:extLst>
      <p:ext uri="{BB962C8B-B14F-4D97-AF65-F5344CB8AC3E}">
        <p14:creationId xmlns:p14="http://schemas.microsoft.com/office/powerpoint/2010/main" val="335084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9EE94E67-4979-4A98-B57C-73F417A278B5}"/>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7C2865E7-F9EC-456F-91AC-0A312FD548C6}"/>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r>
              <a:rPr lang="de-DE"/>
              <a:t>​</a:t>
            </a:r>
            <a:fld id="{B7C4225E-112C-46DC-B4A1-DABE3751CAD0}" type="datetime1">
              <a:rPr lang="de" smtClean="0"/>
              <a:pPr/>
              <a:t>07.03.2023</a:t>
            </a:fld>
            <a:r>
              <a:t>​</a:t>
            </a:r>
            <a:endParaRPr dirty="0"/>
          </a:p>
        </p:txBody>
      </p:sp>
      <p:sp>
        <p:nvSpPr>
          <p:cNvPr id="6" name="Slide Number Placeholder 5"/>
          <p:cNvSpPr>
            <a:spLocks noGrp="1"/>
          </p:cNvSpPr>
          <p:nvPr>
            <p:ph type="sldNum" sz="quarter" idx="12"/>
          </p:nvPr>
        </p:nvSpPr>
        <p:spPr/>
        <p:txBody>
          <a:bodyPr/>
          <a:lstStyle/>
          <a:p>
            <a:pPr rtl="0"/>
            <a:fld id="{0FF54DE5-C571-48E8-A5BC-B369434E2F44}" type="slidenum">
              <a:rPr lang="de-DE" smtClean="0"/>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4" name="Grafik 13">
            <a:extLst>
              <a:ext uri="{FF2B5EF4-FFF2-40B4-BE49-F238E27FC236}">
                <a16:creationId xmlns:a16="http://schemas.microsoft.com/office/drawing/2014/main" id="{A5514CC5-9F74-410F-9764-C41B9AA117F4}"/>
              </a:ext>
            </a:extLst>
          </p:cNvPr>
          <p:cNvPicPr/>
          <p:nvPr userDrawn="1"/>
        </p:nvPicPr>
        <p:blipFill>
          <a:blip r:embed="rId2"/>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4BE99218-C5F6-4E57-9C2C-F45EA09E5323}"/>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8" name="Grafik 17">
            <a:extLst>
              <a:ext uri="{FF2B5EF4-FFF2-40B4-BE49-F238E27FC236}">
                <a16:creationId xmlns:a16="http://schemas.microsoft.com/office/drawing/2014/main" id="{992402AE-ACF8-4126-8E19-1D5B9B887BD7}"/>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grpSp>
        <p:nvGrpSpPr>
          <p:cNvPr id="19" name="Gruppieren 18">
            <a:extLst>
              <a:ext uri="{FF2B5EF4-FFF2-40B4-BE49-F238E27FC236}">
                <a16:creationId xmlns:a16="http://schemas.microsoft.com/office/drawing/2014/main" id="{64FACD56-124A-4F91-9BAC-FBD4AD774ACA}"/>
              </a:ext>
            </a:extLst>
          </p:cNvPr>
          <p:cNvGrpSpPr/>
          <p:nvPr userDrawn="1"/>
        </p:nvGrpSpPr>
        <p:grpSpPr>
          <a:xfrm>
            <a:off x="10443312" y="254977"/>
            <a:ext cx="1299935" cy="1200032"/>
            <a:chOff x="1645920" y="1071155"/>
            <a:chExt cx="6296297" cy="5299166"/>
          </a:xfrm>
        </p:grpSpPr>
        <p:sp>
          <p:nvSpPr>
            <p:cNvPr id="20" name="Ellipse 19">
              <a:extLst>
                <a:ext uri="{FF2B5EF4-FFF2-40B4-BE49-F238E27FC236}">
                  <a16:creationId xmlns:a16="http://schemas.microsoft.com/office/drawing/2014/main" id="{551C68C4-A150-4A51-928A-B9A8682BA3D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 20">
              <a:extLst>
                <a:ext uri="{FF2B5EF4-FFF2-40B4-BE49-F238E27FC236}">
                  <a16:creationId xmlns:a16="http://schemas.microsoft.com/office/drawing/2014/main" id="{2ABA6EDC-1E28-4944-AFB1-93D3C04470F3}"/>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Rechteck 21">
              <a:extLst>
                <a:ext uri="{FF2B5EF4-FFF2-40B4-BE49-F238E27FC236}">
                  <a16:creationId xmlns:a16="http://schemas.microsoft.com/office/drawing/2014/main" id="{1F5C9B87-0180-4E72-B293-F453E6BB65F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3" name="Freihandform: Form 22">
              <a:extLst>
                <a:ext uri="{FF2B5EF4-FFF2-40B4-BE49-F238E27FC236}">
                  <a16:creationId xmlns:a16="http://schemas.microsoft.com/office/drawing/2014/main" id="{2093B2DE-43F9-4A5F-94D3-AC4E180EC7F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Freihandform: Form 23">
              <a:extLst>
                <a:ext uri="{FF2B5EF4-FFF2-40B4-BE49-F238E27FC236}">
                  <a16:creationId xmlns:a16="http://schemas.microsoft.com/office/drawing/2014/main" id="{C246F082-8EB4-4A27-B1A1-9C4D2197F8BE}"/>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00E4EB3-3318-4D03-8999-F4FD6287CB0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C1AA8-D938-49CE-913A-5213511AA10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9B459D3B-5C95-420B-8377-9FE0A3559394}"/>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31C4E9E1-E326-4E2A-AEED-01D4F2BD15FA}"/>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655D0A6F-8793-40D1-AFC5-E28203BD00D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30" name="Ellipse 29">
              <a:extLst>
                <a:ext uri="{FF2B5EF4-FFF2-40B4-BE49-F238E27FC236}">
                  <a16:creationId xmlns:a16="http://schemas.microsoft.com/office/drawing/2014/main" id="{9752ACE8-49E2-456E-BE8A-622A7EEEF4B3}"/>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27167793-134C-44AB-A1E5-C6375A2D9C5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9A6450D8-78C0-467F-8E15-F02C8B9D2041}"/>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239356E6-0FED-4EE4-BA74-BEC11F5E9E77}"/>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E46D95B-B333-431D-953F-7EAC228B7D3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Ellipse 34">
              <a:extLst>
                <a:ext uri="{FF2B5EF4-FFF2-40B4-BE49-F238E27FC236}">
                  <a16:creationId xmlns:a16="http://schemas.microsoft.com/office/drawing/2014/main" id="{423A12A2-AC97-4E79-88AF-EF083E706AD2}"/>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48D13C5E-AAE5-4036-95D2-E2B549B3CFDE}"/>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5ACB0D16-97E4-4EB8-99AB-33B3207142F3}"/>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winkliges Dreieck 37">
              <a:extLst>
                <a:ext uri="{FF2B5EF4-FFF2-40B4-BE49-F238E27FC236}">
                  <a16:creationId xmlns:a16="http://schemas.microsoft.com/office/drawing/2014/main" id="{52A01412-C97B-4627-A8FA-82EC28CD811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9" name="Rechteck 38">
              <a:extLst>
                <a:ext uri="{FF2B5EF4-FFF2-40B4-BE49-F238E27FC236}">
                  <a16:creationId xmlns:a16="http://schemas.microsoft.com/office/drawing/2014/main" id="{EFD291E8-E9DF-4B45-9A9F-140DE3FE44A2}"/>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6201991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14" name="Rectangle 6">
            <a:extLst>
              <a:ext uri="{FF2B5EF4-FFF2-40B4-BE49-F238E27FC236}">
                <a16:creationId xmlns:a16="http://schemas.microsoft.com/office/drawing/2014/main" id="{05D79598-CCB3-49FA-8F20-78D231679734}"/>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8">
            <a:extLst>
              <a:ext uri="{FF2B5EF4-FFF2-40B4-BE49-F238E27FC236}">
                <a16:creationId xmlns:a16="http://schemas.microsoft.com/office/drawing/2014/main" id="{F5BBF09F-DD46-4C43-B0F0-3BE77057564C}"/>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6" name="Grafik 15">
            <a:extLst>
              <a:ext uri="{FF2B5EF4-FFF2-40B4-BE49-F238E27FC236}">
                <a16:creationId xmlns:a16="http://schemas.microsoft.com/office/drawing/2014/main" id="{25484D72-5ABC-4513-BED9-89D3C2E14A7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Vertical Title 1"/>
          <p:cNvSpPr>
            <a:spLocks noGrp="1"/>
          </p:cNvSpPr>
          <p:nvPr>
            <p:ph type="title" orient="vert"/>
          </p:nvPr>
        </p:nvSpPr>
        <p:spPr>
          <a:xfrm>
            <a:off x="8724900" y="414778"/>
            <a:ext cx="2628900" cy="5757421"/>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07.03.2023</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pic>
        <p:nvPicPr>
          <p:cNvPr id="13" name="Grafik 12">
            <a:extLst>
              <a:ext uri="{FF2B5EF4-FFF2-40B4-BE49-F238E27FC236}">
                <a16:creationId xmlns:a16="http://schemas.microsoft.com/office/drawing/2014/main" id="{CA30B99D-5893-4EA3-B063-D174FE8ADF81}"/>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5E03E611-2053-40E4-BC66-FBCECDF88AE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8" name="Gruppieren 17">
            <a:extLst>
              <a:ext uri="{FF2B5EF4-FFF2-40B4-BE49-F238E27FC236}">
                <a16:creationId xmlns:a16="http://schemas.microsoft.com/office/drawing/2014/main" id="{08E204D4-EC27-4DFF-9BE1-B13EC99F867B}"/>
              </a:ext>
            </a:extLst>
          </p:cNvPr>
          <p:cNvGrpSpPr/>
          <p:nvPr userDrawn="1"/>
        </p:nvGrpSpPr>
        <p:grpSpPr>
          <a:xfrm>
            <a:off x="10443312" y="254977"/>
            <a:ext cx="1299935" cy="1200032"/>
            <a:chOff x="1645920" y="1071155"/>
            <a:chExt cx="6296297" cy="5299166"/>
          </a:xfrm>
        </p:grpSpPr>
        <p:sp>
          <p:nvSpPr>
            <p:cNvPr id="19" name="Ellipse 18">
              <a:extLst>
                <a:ext uri="{FF2B5EF4-FFF2-40B4-BE49-F238E27FC236}">
                  <a16:creationId xmlns:a16="http://schemas.microsoft.com/office/drawing/2014/main" id="{94C24630-3406-4CF6-B809-9DC8737D7CA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 19">
              <a:extLst>
                <a:ext uri="{FF2B5EF4-FFF2-40B4-BE49-F238E27FC236}">
                  <a16:creationId xmlns:a16="http://schemas.microsoft.com/office/drawing/2014/main" id="{DEA036EB-17F2-407E-A549-415227A28BF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Rechteck 20">
              <a:extLst>
                <a:ext uri="{FF2B5EF4-FFF2-40B4-BE49-F238E27FC236}">
                  <a16:creationId xmlns:a16="http://schemas.microsoft.com/office/drawing/2014/main" id="{6E9E9AFA-C3AC-43C3-A2D7-524CD53A39A4}"/>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2" name="Freihandform: Form 21">
              <a:extLst>
                <a:ext uri="{FF2B5EF4-FFF2-40B4-BE49-F238E27FC236}">
                  <a16:creationId xmlns:a16="http://schemas.microsoft.com/office/drawing/2014/main" id="{9BDEFB25-3727-4364-BA02-87053E0E72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86D22735-799E-4A28-BDBC-95FB5EF0E91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A1611D20-033A-435D-975D-16CA68FEF49D}"/>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FD6E9ADD-F07D-4D4E-B40A-38B638EA4EA3}"/>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6C70CD31-6700-4138-A46E-B3B6E76613C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17B1F6CA-C565-4971-AD6C-3751AD9F4634}"/>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AC3034A0-759D-40EF-BE10-2F1F4BA6E898}"/>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5ED69EE6-B8B3-4D2C-9BCE-CBE59BE41C1C}"/>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9F321595-8668-48EA-8773-6BD44AEBE88D}"/>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BC228C1F-C139-4B4D-9336-B47B295B882D}"/>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322684A1-5D88-465F-9633-E18D05399CAE}"/>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1CAA6570-A6C4-4835-8861-DBEB566D1D5C}"/>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B7F43D3D-2769-4E96-8B72-172477B37199}"/>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3A03C49F-6C9B-4B5E-A377-49C8CE9E2A6C}"/>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107BB89A-E72B-4FAC-873A-CE0CE0E4F5D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3F3B7889-27F5-4E3A-98A9-F2CD20BC5A9C}"/>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10990737-8ADD-4C5F-919F-DF2C13AED58A}"/>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6554195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cSld name="Titelfolie mit Bild">
    <p:spTree>
      <p:nvGrpSpPr>
        <p:cNvPr id="1" name=""/>
        <p:cNvGrpSpPr/>
        <p:nvPr/>
      </p:nvGrpSpPr>
      <p:grpSpPr>
        <a:xfrm>
          <a:off x="0" y="0"/>
          <a:ext cx="0" cy="0"/>
          <a:chOff x="0" y="0"/>
          <a:chExt cx="0" cy="0"/>
        </a:xfrm>
      </p:grpSpPr>
      <p:sp>
        <p:nvSpPr>
          <p:cNvPr id="19" name="Rectangle 6">
            <a:extLst>
              <a:ext uri="{FF2B5EF4-FFF2-40B4-BE49-F238E27FC236}">
                <a16:creationId xmlns:a16="http://schemas.microsoft.com/office/drawing/2014/main" id="{6448C9EC-C3E1-4F5A-94AF-C149CD41BDF3}"/>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8">
            <a:extLst>
              <a:ext uri="{FF2B5EF4-FFF2-40B4-BE49-F238E27FC236}">
                <a16:creationId xmlns:a16="http://schemas.microsoft.com/office/drawing/2014/main" id="{91C87DB6-1D4E-4694-9905-4E1B9F63E468}"/>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22" name="Grafik 21">
            <a:extLst>
              <a:ext uri="{FF2B5EF4-FFF2-40B4-BE49-F238E27FC236}">
                <a16:creationId xmlns:a16="http://schemas.microsoft.com/office/drawing/2014/main" id="{1229CAE1-65AE-42F6-B84F-37838C1387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el 1"/>
          <p:cNvSpPr>
            <a:spLocks noGrp="1"/>
          </p:cNvSpPr>
          <p:nvPr>
            <p:ph type="ctrTitle"/>
          </p:nvPr>
        </p:nvSpPr>
        <p:spPr>
          <a:xfrm>
            <a:off x="1104900" y="2292094"/>
            <a:ext cx="5734050" cy="2219691"/>
          </a:xfrm>
        </p:spPr>
        <p:txBody>
          <a:bodyPr rtlCol="0" anchor="ctr">
            <a:normAutofit/>
          </a:bodyPr>
          <a:lstStyle>
            <a:lvl1pPr algn="l" rtl="0">
              <a:defRPr sz="4000" cap="all" baseline="0"/>
            </a:lvl1pPr>
          </a:lstStyle>
          <a:p>
            <a:pPr rtl="0"/>
            <a:endParaRPr lang="de-DE" noProof="0" dirty="0"/>
          </a:p>
        </p:txBody>
      </p:sp>
      <p:sp>
        <p:nvSpPr>
          <p:cNvPr id="3" name="Untertitel 2"/>
          <p:cNvSpPr>
            <a:spLocks noGrp="1"/>
          </p:cNvSpPr>
          <p:nvPr>
            <p:ph type="subTitle" idx="1"/>
          </p:nvPr>
        </p:nvSpPr>
        <p:spPr>
          <a:xfrm>
            <a:off x="1104900" y="4511784"/>
            <a:ext cx="5734050" cy="955565"/>
          </a:xfrm>
        </p:spPr>
        <p:txBody>
          <a:bodyPr rtlCol="0">
            <a:normAutofit/>
          </a:bodyPr>
          <a:lstStyle>
            <a:lvl1pPr marL="0" indent="0" algn="l" rtl="0">
              <a:spcBef>
                <a:spcPts val="0"/>
              </a:spcBef>
              <a:buNone/>
              <a:defRPr sz="1800"/>
            </a:lvl1pPr>
            <a:lvl2pPr marL="457200" indent="0" algn="ctr" rtl="0">
              <a:buNone/>
              <a:defRPr sz="2000"/>
            </a:lvl2pPr>
            <a:lvl3pPr marL="914400" indent="0" algn="ctr" rtl="0">
              <a:buNone/>
              <a:defRPr sz="1800"/>
            </a:lvl3pPr>
            <a:lvl4pPr marL="1371600" indent="0" algn="ctr" rtl="0">
              <a:buNone/>
              <a:defRPr sz="1600"/>
            </a:lvl4pPr>
            <a:lvl5pPr marL="1828800" indent="0" algn="ctr" rtl="0">
              <a:buNone/>
              <a:defRPr sz="1600"/>
            </a:lvl5pPr>
            <a:lvl6pPr marL="2286000" indent="0" algn="ctr" rtl="0">
              <a:buNone/>
              <a:defRPr sz="1600"/>
            </a:lvl6pPr>
            <a:lvl7pPr marL="2743200" indent="0" algn="ctr" rtl="0">
              <a:buNone/>
              <a:defRPr sz="1600"/>
            </a:lvl7pPr>
            <a:lvl8pPr marL="3200400" indent="0" algn="ctr" rtl="0">
              <a:buNone/>
              <a:defRPr sz="1600"/>
            </a:lvl8pPr>
            <a:lvl9pPr marL="3657600" indent="0" algn="ctr" rtl="0">
              <a:buNone/>
              <a:defRPr sz="1600"/>
            </a:lvl9pPr>
          </a:lstStyle>
          <a:p>
            <a:pPr rtl="0"/>
            <a:endParaRPr lang="en-US" dirty="0"/>
          </a:p>
        </p:txBody>
      </p:sp>
      <p:sp>
        <p:nvSpPr>
          <p:cNvPr id="11" name="Bildplatzhalter 10"/>
          <p:cNvSpPr>
            <a:spLocks noGrp="1"/>
          </p:cNvSpPr>
          <p:nvPr>
            <p:ph type="pic" sz="quarter" idx="13"/>
          </p:nvPr>
        </p:nvSpPr>
        <p:spPr>
          <a:xfrm>
            <a:off x="6981063" y="1310656"/>
            <a:ext cx="5210937" cy="4208604"/>
          </a:xfrm>
          <a:solidFill>
            <a:schemeClr val="tx1">
              <a:lumMod val="20000"/>
              <a:lumOff val="80000"/>
            </a:schemeClr>
          </a:solidFill>
        </p:spPr>
        <p:txBody>
          <a:bodyPr tIns="1005840" rtlCol="0"/>
          <a:lstStyle>
            <a:lvl1pPr marL="0" indent="0" algn="ctr" rtl="0">
              <a:buNone/>
              <a:defRPr/>
            </a:lvl1pPr>
          </a:lstStyle>
          <a:p>
            <a:pPr rtl="0"/>
            <a:r>
              <a:rPr lang="de-DE" noProof="0" dirty="0"/>
              <a:t>Bild durch Klicken auf Symbol hinzufügen</a:t>
            </a:r>
          </a:p>
        </p:txBody>
      </p:sp>
      <p:pic>
        <p:nvPicPr>
          <p:cNvPr id="13" name="Grafik 12">
            <a:extLst>
              <a:ext uri="{FF2B5EF4-FFF2-40B4-BE49-F238E27FC236}">
                <a16:creationId xmlns:a16="http://schemas.microsoft.com/office/drawing/2014/main" id="{B27CEBE5-58AB-4F2D-B994-5256965C8598}"/>
              </a:ext>
            </a:extLst>
          </p:cNvPr>
          <p:cNvPicPr/>
          <p:nvPr userDrawn="1"/>
        </p:nvPicPr>
        <p:blipFill>
          <a:blip r:embed="rId3"/>
          <a:stretch>
            <a:fillRect/>
          </a:stretch>
        </p:blipFill>
        <p:spPr>
          <a:xfrm>
            <a:off x="10099505" y="6266872"/>
            <a:ext cx="1987550" cy="567690"/>
          </a:xfrm>
          <a:prstGeom prst="rect">
            <a:avLst/>
          </a:prstGeom>
        </p:spPr>
      </p:pic>
      <p:sp>
        <p:nvSpPr>
          <p:cNvPr id="17" name="Untertitel 2">
            <a:extLst>
              <a:ext uri="{FF2B5EF4-FFF2-40B4-BE49-F238E27FC236}">
                <a16:creationId xmlns:a16="http://schemas.microsoft.com/office/drawing/2014/main" id="{B51E1108-269B-49FE-B399-5753E0E425D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4" name="Gruppieren 13">
            <a:extLst>
              <a:ext uri="{FF2B5EF4-FFF2-40B4-BE49-F238E27FC236}">
                <a16:creationId xmlns:a16="http://schemas.microsoft.com/office/drawing/2014/main" id="{62ED3E63-2F3F-44D8-B544-EC4F32DAC622}"/>
              </a:ext>
            </a:extLst>
          </p:cNvPr>
          <p:cNvGrpSpPr/>
          <p:nvPr userDrawn="1"/>
        </p:nvGrpSpPr>
        <p:grpSpPr>
          <a:xfrm>
            <a:off x="10443312" y="254977"/>
            <a:ext cx="1299935" cy="1200032"/>
            <a:chOff x="1645920" y="1071155"/>
            <a:chExt cx="6296297" cy="5299166"/>
          </a:xfrm>
        </p:grpSpPr>
        <p:sp>
          <p:nvSpPr>
            <p:cNvPr id="15" name="Ellipse 14">
              <a:extLst>
                <a:ext uri="{FF2B5EF4-FFF2-40B4-BE49-F238E27FC236}">
                  <a16:creationId xmlns:a16="http://schemas.microsoft.com/office/drawing/2014/main" id="{4EE4A88E-473B-461F-978E-13BFF2D7F56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 15">
              <a:extLst>
                <a:ext uri="{FF2B5EF4-FFF2-40B4-BE49-F238E27FC236}">
                  <a16:creationId xmlns:a16="http://schemas.microsoft.com/office/drawing/2014/main" id="{5B0AA59A-3A38-436A-B0FF-CF3FEF8168B5}"/>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8" name="Rechteck 17">
              <a:extLst>
                <a:ext uri="{FF2B5EF4-FFF2-40B4-BE49-F238E27FC236}">
                  <a16:creationId xmlns:a16="http://schemas.microsoft.com/office/drawing/2014/main" id="{AEB4F580-273B-4CF8-8399-6FF5F81E8D3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3F53B83E-4967-40B5-B64B-FD4BE127A0B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Freihandform: Form 22">
              <a:extLst>
                <a:ext uri="{FF2B5EF4-FFF2-40B4-BE49-F238E27FC236}">
                  <a16:creationId xmlns:a16="http://schemas.microsoft.com/office/drawing/2014/main" id="{254D3768-FA78-4870-917B-381C87293216}"/>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51CDC62F-0FD0-4B7A-A8EC-6F260DFD1715}"/>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796D14A8-3117-417C-B711-DD8DEEA95581}"/>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F0757B28-065B-44C0-B1A2-161BAA1EFADA}"/>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Ellipse 26">
              <a:extLst>
                <a:ext uri="{FF2B5EF4-FFF2-40B4-BE49-F238E27FC236}">
                  <a16:creationId xmlns:a16="http://schemas.microsoft.com/office/drawing/2014/main" id="{777BD521-2103-4D9E-8938-665AEE566E6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4F0651D2-C72A-410B-8993-D5CE6DEF23AA}"/>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9" name="Ellipse 28">
              <a:extLst>
                <a:ext uri="{FF2B5EF4-FFF2-40B4-BE49-F238E27FC236}">
                  <a16:creationId xmlns:a16="http://schemas.microsoft.com/office/drawing/2014/main" id="{46CC7128-4DCE-4BEC-8992-A89C6837145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727C3C21-A868-4590-8B35-F5EED853AB64}"/>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916E4FCD-7782-45A8-BBE0-B5BD41A9F56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2EFBEF0E-7847-49CA-B896-A461AC8B82F6}"/>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B74B1AE1-0FFC-4BA8-A4DF-945C737885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Ellipse 33">
              <a:extLst>
                <a:ext uri="{FF2B5EF4-FFF2-40B4-BE49-F238E27FC236}">
                  <a16:creationId xmlns:a16="http://schemas.microsoft.com/office/drawing/2014/main" id="{1AF90E3F-87A5-4166-953E-A0260118B9F5}"/>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7A35B9F6-D2E5-4CE4-8F26-77E66E5CFE00}"/>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B5373517-3C07-4AD2-9CD4-FB1B4C55C5E7}"/>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winkliges Dreieck 36">
              <a:extLst>
                <a:ext uri="{FF2B5EF4-FFF2-40B4-BE49-F238E27FC236}">
                  <a16:creationId xmlns:a16="http://schemas.microsoft.com/office/drawing/2014/main" id="{723FACE5-5B39-4AE1-BE5F-EAA862131E6A}"/>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8" name="Rechteck 37">
              <a:extLst>
                <a:ext uri="{FF2B5EF4-FFF2-40B4-BE49-F238E27FC236}">
                  <a16:creationId xmlns:a16="http://schemas.microsoft.com/office/drawing/2014/main" id="{6278BC15-A4F9-4005-9E9D-201EA83FF797}"/>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29822902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1097280" y="6459785"/>
            <a:ext cx="2472271" cy="365125"/>
          </a:xfrm>
        </p:spPr>
        <p:txBody>
          <a:bodyPr/>
          <a:lstStyle/>
          <a:p>
            <a:r>
              <a:rPr lang="de-DE" dirty="0"/>
              <a:t>​</a:t>
            </a:r>
            <a:fld id="{94ECE08C-AB13-4023-92C4-6508B5611553}" type="datetime1">
              <a:rPr lang="de-DE" smtClean="0"/>
              <a:pPr/>
              <a:t>07.03.2023</a:t>
            </a:fld>
            <a:r>
              <a:rPr lang="de-DE" dirty="0"/>
              <a:t>​</a:t>
            </a:r>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3117281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15" name="Rectangle 6">
            <a:extLst>
              <a:ext uri="{FF2B5EF4-FFF2-40B4-BE49-F238E27FC236}">
                <a16:creationId xmlns:a16="http://schemas.microsoft.com/office/drawing/2014/main" id="{F93FD68F-6327-4C0F-8016-3D0C89ECBD6A}"/>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8">
            <a:extLst>
              <a:ext uri="{FF2B5EF4-FFF2-40B4-BE49-F238E27FC236}">
                <a16:creationId xmlns:a16="http://schemas.microsoft.com/office/drawing/2014/main" id="{2884904C-CD0F-4A65-B408-428CBAF919CA}"/>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7" name="Grafik 16">
            <a:extLst>
              <a:ext uri="{FF2B5EF4-FFF2-40B4-BE49-F238E27FC236}">
                <a16:creationId xmlns:a16="http://schemas.microsoft.com/office/drawing/2014/main" id="{991FCA08-D9C2-47D3-8246-9BFE07E6F44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dirty="0"/>
              <a:t>Mastertitelformat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07.03.2023</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3" name="Grafik 12">
            <a:extLst>
              <a:ext uri="{FF2B5EF4-FFF2-40B4-BE49-F238E27FC236}">
                <a16:creationId xmlns:a16="http://schemas.microsoft.com/office/drawing/2014/main" id="{8FCD6719-4FBF-4800-89A4-207C503F8C7C}"/>
              </a:ext>
            </a:extLst>
          </p:cNvPr>
          <p:cNvPicPr/>
          <p:nvPr userDrawn="1"/>
        </p:nvPicPr>
        <p:blipFill>
          <a:blip r:embed="rId3"/>
          <a:stretch>
            <a:fillRect/>
          </a:stretch>
        </p:blipFill>
        <p:spPr>
          <a:xfrm>
            <a:off x="10099505" y="6266872"/>
            <a:ext cx="1987550" cy="567690"/>
          </a:xfrm>
          <a:prstGeom prst="rect">
            <a:avLst/>
          </a:prstGeom>
        </p:spPr>
      </p:pic>
      <p:sp>
        <p:nvSpPr>
          <p:cNvPr id="14" name="Untertitel 2">
            <a:extLst>
              <a:ext uri="{FF2B5EF4-FFF2-40B4-BE49-F238E27FC236}">
                <a16:creationId xmlns:a16="http://schemas.microsoft.com/office/drawing/2014/main" id="{FA486C4F-A9CB-45DC-8854-CC626D6C4610}"/>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39" name="Gruppieren 38">
            <a:extLst>
              <a:ext uri="{FF2B5EF4-FFF2-40B4-BE49-F238E27FC236}">
                <a16:creationId xmlns:a16="http://schemas.microsoft.com/office/drawing/2014/main" id="{BC8FA35B-A26F-42D8-8F81-110779FC8380}"/>
              </a:ext>
            </a:extLst>
          </p:cNvPr>
          <p:cNvGrpSpPr/>
          <p:nvPr userDrawn="1"/>
        </p:nvGrpSpPr>
        <p:grpSpPr>
          <a:xfrm>
            <a:off x="10443312" y="254977"/>
            <a:ext cx="1299935" cy="1200032"/>
            <a:chOff x="1645920" y="1071155"/>
            <a:chExt cx="6296297" cy="5299166"/>
          </a:xfrm>
        </p:grpSpPr>
        <p:sp>
          <p:nvSpPr>
            <p:cNvPr id="40" name="Ellipse 39">
              <a:extLst>
                <a:ext uri="{FF2B5EF4-FFF2-40B4-BE49-F238E27FC236}">
                  <a16:creationId xmlns:a16="http://schemas.microsoft.com/office/drawing/2014/main" id="{6271980F-81E8-4D3B-B739-1DCA1623D12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1" name="Rechteck 40">
              <a:extLst>
                <a:ext uri="{FF2B5EF4-FFF2-40B4-BE49-F238E27FC236}">
                  <a16:creationId xmlns:a16="http://schemas.microsoft.com/office/drawing/2014/main" id="{37DD7008-457D-4B77-8063-519CD536F8C1}"/>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2" name="Rechteck 41">
              <a:extLst>
                <a:ext uri="{FF2B5EF4-FFF2-40B4-BE49-F238E27FC236}">
                  <a16:creationId xmlns:a16="http://schemas.microsoft.com/office/drawing/2014/main" id="{D50E230D-3E64-4ECC-9DDF-DFA5D04C3DA0}"/>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43" name="Freihandform: Form 42">
              <a:extLst>
                <a:ext uri="{FF2B5EF4-FFF2-40B4-BE49-F238E27FC236}">
                  <a16:creationId xmlns:a16="http://schemas.microsoft.com/office/drawing/2014/main" id="{0F0F60FB-5B14-4A10-83A2-46708B5EED9C}"/>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4" name="Freihandform: Form 43">
              <a:extLst>
                <a:ext uri="{FF2B5EF4-FFF2-40B4-BE49-F238E27FC236}">
                  <a16:creationId xmlns:a16="http://schemas.microsoft.com/office/drawing/2014/main" id="{389944C9-C8E9-4E2B-A7EC-3CB3A9D351AA}"/>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5" name="Ellipse 44">
              <a:extLst>
                <a:ext uri="{FF2B5EF4-FFF2-40B4-BE49-F238E27FC236}">
                  <a16:creationId xmlns:a16="http://schemas.microsoft.com/office/drawing/2014/main" id="{083D2437-630D-4DEE-BE5A-A546BF915C81}"/>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6" name="Rechteck 45">
              <a:extLst>
                <a:ext uri="{FF2B5EF4-FFF2-40B4-BE49-F238E27FC236}">
                  <a16:creationId xmlns:a16="http://schemas.microsoft.com/office/drawing/2014/main" id="{D08B2F48-EE68-47E4-A6FC-F34A9FEEBEC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7" name="Rechteck 46">
              <a:extLst>
                <a:ext uri="{FF2B5EF4-FFF2-40B4-BE49-F238E27FC236}">
                  <a16:creationId xmlns:a16="http://schemas.microsoft.com/office/drawing/2014/main" id="{4A8BB29A-359F-4A4A-AF31-EA987BF5813D}"/>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8" name="Ellipse 47">
              <a:extLst>
                <a:ext uri="{FF2B5EF4-FFF2-40B4-BE49-F238E27FC236}">
                  <a16:creationId xmlns:a16="http://schemas.microsoft.com/office/drawing/2014/main" id="{BBF68378-79B2-4325-9E4F-3D01F5828008}"/>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9" name="Rechteck 48">
              <a:extLst>
                <a:ext uri="{FF2B5EF4-FFF2-40B4-BE49-F238E27FC236}">
                  <a16:creationId xmlns:a16="http://schemas.microsoft.com/office/drawing/2014/main" id="{1A0D1A4E-F3C6-43A5-9BDB-3E1F9E841D84}"/>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50" name="Ellipse 49">
              <a:extLst>
                <a:ext uri="{FF2B5EF4-FFF2-40B4-BE49-F238E27FC236}">
                  <a16:creationId xmlns:a16="http://schemas.microsoft.com/office/drawing/2014/main" id="{9CDDB6E5-ECFC-480B-93B9-CF3F4F57EAD9}"/>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1" name="Rechteck 50">
              <a:extLst>
                <a:ext uri="{FF2B5EF4-FFF2-40B4-BE49-F238E27FC236}">
                  <a16:creationId xmlns:a16="http://schemas.microsoft.com/office/drawing/2014/main" id="{1386978D-5C39-4113-B480-8F9A0304CB98}"/>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2" name="Ellipse 51">
              <a:extLst>
                <a:ext uri="{FF2B5EF4-FFF2-40B4-BE49-F238E27FC236}">
                  <a16:creationId xmlns:a16="http://schemas.microsoft.com/office/drawing/2014/main" id="{30C6D954-A342-444B-9B57-6EE355AA518B}"/>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3" name="Rechteck 52">
              <a:extLst>
                <a:ext uri="{FF2B5EF4-FFF2-40B4-BE49-F238E27FC236}">
                  <a16:creationId xmlns:a16="http://schemas.microsoft.com/office/drawing/2014/main" id="{AFE17356-59B7-4E1E-BDC0-2C7558DB06C0}"/>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4" name="Rechteck 53">
              <a:extLst>
                <a:ext uri="{FF2B5EF4-FFF2-40B4-BE49-F238E27FC236}">
                  <a16:creationId xmlns:a16="http://schemas.microsoft.com/office/drawing/2014/main" id="{31F213F1-4A38-4927-B95D-A3B10209840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5" name="Ellipse 54">
              <a:extLst>
                <a:ext uri="{FF2B5EF4-FFF2-40B4-BE49-F238E27FC236}">
                  <a16:creationId xmlns:a16="http://schemas.microsoft.com/office/drawing/2014/main" id="{79417E79-3640-4133-82EC-F903B10FF527}"/>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6" name="Rechteck 55">
              <a:extLst>
                <a:ext uri="{FF2B5EF4-FFF2-40B4-BE49-F238E27FC236}">
                  <a16:creationId xmlns:a16="http://schemas.microsoft.com/office/drawing/2014/main" id="{E28FABFD-28A2-4C94-BD98-B0F2F6505A3A}"/>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7" name="Rechtwinkliges Dreieck 56">
              <a:extLst>
                <a:ext uri="{FF2B5EF4-FFF2-40B4-BE49-F238E27FC236}">
                  <a16:creationId xmlns:a16="http://schemas.microsoft.com/office/drawing/2014/main" id="{E12B5A7E-9549-4779-AABA-80D187CECF08}"/>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8" name="Rechtwinkliges Dreieck 57">
              <a:extLst>
                <a:ext uri="{FF2B5EF4-FFF2-40B4-BE49-F238E27FC236}">
                  <a16:creationId xmlns:a16="http://schemas.microsoft.com/office/drawing/2014/main" id="{D052F80B-EF8E-43F3-BF74-2C46E55F27DE}"/>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9" name="Rechteck 58">
              <a:extLst>
                <a:ext uri="{FF2B5EF4-FFF2-40B4-BE49-F238E27FC236}">
                  <a16:creationId xmlns:a16="http://schemas.microsoft.com/office/drawing/2014/main" id="{AEED4278-89C9-4784-9ED4-AA76DA0B5919}"/>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12925918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r>
              <a:rPr lang="de-DE"/>
              <a:t>​</a:t>
            </a:r>
            <a:fld id="{94ECE08C-AB13-4023-92C4-6508B5611553}" type="datetime1">
              <a:rPr lang="de-DE" smtClean="0"/>
              <a:pPr/>
              <a:t>07.03.2023</a:t>
            </a:fld>
            <a:r>
              <a:rPr lang="de-DE"/>
              <a:t>​</a:t>
            </a:r>
            <a:endParaRPr lang="de-DE" dirty="0"/>
          </a:p>
        </p:txBody>
      </p:sp>
      <p:sp>
        <p:nvSpPr>
          <p:cNvPr id="6" name="Footer Placeholder 5"/>
          <p:cNvSpPr>
            <a:spLocks noGrp="1"/>
          </p:cNvSpPr>
          <p:nvPr>
            <p:ph type="ftr" sz="quarter" idx="11"/>
          </p:nvPr>
        </p:nvSpPr>
        <p:spPr/>
        <p:txBody>
          <a:bodyPr/>
          <a:lstStyle/>
          <a:p>
            <a:pPr rtl="0"/>
            <a:endParaRPr lang="de-DE" noProof="0" dirty="0"/>
          </a:p>
        </p:txBody>
      </p:sp>
      <p:sp>
        <p:nvSpPr>
          <p:cNvPr id="7" name="Slide Number Placeholder 6"/>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637061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r>
              <a:rPr lang="de-DE"/>
              <a:t>​</a:t>
            </a:r>
            <a:fld id="{94ECE08C-AB13-4023-92C4-6508B5611553}" type="datetime1">
              <a:rPr lang="de-DE" smtClean="0"/>
              <a:pPr/>
              <a:t>07.03.2023</a:t>
            </a:fld>
            <a:r>
              <a:rPr lang="de-DE"/>
              <a:t>​</a:t>
            </a:r>
            <a:endParaRPr lang="de-DE" dirty="0"/>
          </a:p>
        </p:txBody>
      </p:sp>
      <p:sp>
        <p:nvSpPr>
          <p:cNvPr id="8" name="Footer Placeholder 7"/>
          <p:cNvSpPr>
            <a:spLocks noGrp="1"/>
          </p:cNvSpPr>
          <p:nvPr>
            <p:ph type="ftr" sz="quarter" idx="11"/>
          </p:nvPr>
        </p:nvSpPr>
        <p:spPr/>
        <p:txBody>
          <a:bodyPr/>
          <a:lstStyle/>
          <a:p>
            <a:pPr rtl="0"/>
            <a:endParaRPr lang="de-DE" noProof="0" dirty="0"/>
          </a:p>
        </p:txBody>
      </p:sp>
      <p:sp>
        <p:nvSpPr>
          <p:cNvPr id="9" name="Slide Number Placeholder 8"/>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19405447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r>
              <a:rPr lang="de-DE"/>
              <a:t>​</a:t>
            </a:r>
            <a:fld id="{E03E6F61-7EE4-4641-A632-E37B8E3AFCCD}" type="datetime1">
              <a:rPr lang="de" smtClean="0"/>
              <a:pPr/>
              <a:t>07.03.2023</a:t>
            </a:fld>
            <a:r>
              <a:t>​</a:t>
            </a:r>
            <a:endParaRPr dirty="0"/>
          </a:p>
        </p:txBody>
      </p:sp>
      <p:sp>
        <p:nvSpPr>
          <p:cNvPr id="4" name="Footer Placeholder 3"/>
          <p:cNvSpPr>
            <a:spLocks noGrp="1"/>
          </p:cNvSpPr>
          <p:nvPr>
            <p:ph type="ftr" sz="quarter" idx="11"/>
          </p:nvPr>
        </p:nvSpPr>
        <p:spPr/>
        <p:txBody>
          <a:bodyPr/>
          <a:lstStyle/>
          <a:p>
            <a:pPr rtl="0"/>
            <a:endParaRPr lang="de-DE"/>
          </a:p>
        </p:txBody>
      </p:sp>
      <p:sp>
        <p:nvSpPr>
          <p:cNvPr id="5" name="Slide Number Placeholder 4"/>
          <p:cNvSpPr>
            <a:spLocks noGrp="1"/>
          </p:cNvSpPr>
          <p:nvPr>
            <p:ph type="sldNum" sz="quarter" idx="12"/>
          </p:nvPr>
        </p:nvSpPr>
        <p:spPr/>
        <p:txBody>
          <a:bodyPr/>
          <a:lstStyle/>
          <a:p>
            <a:pPr rtl="0"/>
            <a:fld id="{0FF54DE5-C571-48E8-A5BC-B369434E2F44}" type="slidenum">
              <a:rPr lang="de-DE" smtClean="0"/>
              <a:t>‹Nr.›</a:t>
            </a:fld>
            <a:endParaRPr lang="de-DE" dirty="0"/>
          </a:p>
        </p:txBody>
      </p:sp>
    </p:spTree>
    <p:extLst>
      <p:ext uri="{BB962C8B-B14F-4D97-AF65-F5344CB8AC3E}">
        <p14:creationId xmlns:p14="http://schemas.microsoft.com/office/powerpoint/2010/main" val="31647364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16" name="Rectangle 6">
            <a:extLst>
              <a:ext uri="{FF2B5EF4-FFF2-40B4-BE49-F238E27FC236}">
                <a16:creationId xmlns:a16="http://schemas.microsoft.com/office/drawing/2014/main" id="{2BC2390F-B3F1-414A-8483-445296411EF6}"/>
              </a:ext>
            </a:extLst>
          </p:cNvPr>
          <p:cNvSpPr/>
          <p:nvPr userDrawn="1"/>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8">
            <a:extLst>
              <a:ext uri="{FF2B5EF4-FFF2-40B4-BE49-F238E27FC236}">
                <a16:creationId xmlns:a16="http://schemas.microsoft.com/office/drawing/2014/main" id="{7E115167-E3B9-480F-A708-5E82DF2DC72D}"/>
              </a:ext>
            </a:extLst>
          </p:cNvPr>
          <p:cNvSpPr/>
          <p:nvPr userDrawn="1"/>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pic>
        <p:nvPicPr>
          <p:cNvPr id="18" name="Grafik 17">
            <a:extLst>
              <a:ext uri="{FF2B5EF4-FFF2-40B4-BE49-F238E27FC236}">
                <a16:creationId xmlns:a16="http://schemas.microsoft.com/office/drawing/2014/main" id="{022C9BA8-74E2-4ACC-A006-658397FD9E0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7" name="Date Placeholder 6"/>
          <p:cNvSpPr>
            <a:spLocks noGrp="1"/>
          </p:cNvSpPr>
          <p:nvPr>
            <p:ph type="dt" sz="half" idx="10"/>
          </p:nvPr>
        </p:nvSpPr>
        <p:spPr/>
        <p:txBody>
          <a:bodyPr/>
          <a:lstStyle/>
          <a:p>
            <a:r>
              <a:rPr lang="de-DE"/>
              <a:t>​</a:t>
            </a:r>
            <a:fld id="{B359ED08-3DAD-4873-BEAE-E00CBB3C2D85}" type="datetime1">
              <a:rPr lang="de" smtClean="0"/>
              <a:pPr/>
              <a:t>07.03.2023</a:t>
            </a:fld>
            <a:r>
              <a:t>​</a:t>
            </a:r>
            <a:endParaRPr dirty="0"/>
          </a:p>
        </p:txBody>
      </p:sp>
      <p:sp>
        <p:nvSpPr>
          <p:cNvPr id="8" name="Footer Placeholder 7"/>
          <p:cNvSpPr>
            <a:spLocks noGrp="1"/>
          </p:cNvSpPr>
          <p:nvPr>
            <p:ph type="ftr" sz="quarter" idx="11"/>
          </p:nvPr>
        </p:nvSpPr>
        <p:spPr/>
        <p:txBody>
          <a:bodyPr/>
          <a:lstStyle>
            <a:lvl1pPr>
              <a:defRPr>
                <a:solidFill>
                  <a:srgbClr val="FFFFFF"/>
                </a:solidFill>
              </a:defRPr>
            </a:lvl1pPr>
          </a:lstStyle>
          <a:p>
            <a:pPr rtl="0"/>
            <a:endParaRPr lang="de-DE"/>
          </a:p>
        </p:txBody>
      </p:sp>
      <p:sp>
        <p:nvSpPr>
          <p:cNvPr id="9" name="Slide Number Placeholder 8"/>
          <p:cNvSpPr>
            <a:spLocks noGrp="1"/>
          </p:cNvSpPr>
          <p:nvPr>
            <p:ph type="sldNum" sz="quarter" idx="12"/>
          </p:nvPr>
        </p:nvSpPr>
        <p:spPr/>
        <p:txBody>
          <a:bodyPr/>
          <a:lstStyle/>
          <a:p>
            <a:pPr rtl="0"/>
            <a:fld id="{0FF54DE5-C571-48E8-A5BC-B369434E2F44}" type="slidenum">
              <a:rPr lang="de-DE" smtClean="0"/>
              <a:t>‹Nr.›</a:t>
            </a:fld>
            <a:endParaRPr lang="de-DE" dirty="0"/>
          </a:p>
        </p:txBody>
      </p:sp>
      <p:pic>
        <p:nvPicPr>
          <p:cNvPr id="12" name="Grafik 11">
            <a:extLst>
              <a:ext uri="{FF2B5EF4-FFF2-40B4-BE49-F238E27FC236}">
                <a16:creationId xmlns:a16="http://schemas.microsoft.com/office/drawing/2014/main" id="{3234369C-67BB-4B23-A6FB-6E089552A7A0}"/>
              </a:ext>
            </a:extLst>
          </p:cNvPr>
          <p:cNvPicPr/>
          <p:nvPr userDrawn="1"/>
        </p:nvPicPr>
        <p:blipFill>
          <a:blip r:embed="rId3"/>
          <a:stretch>
            <a:fillRect/>
          </a:stretch>
        </p:blipFill>
        <p:spPr>
          <a:xfrm>
            <a:off x="10099505" y="6266872"/>
            <a:ext cx="1987550" cy="567690"/>
          </a:xfrm>
          <a:prstGeom prst="rect">
            <a:avLst/>
          </a:prstGeom>
        </p:spPr>
      </p:pic>
      <p:sp>
        <p:nvSpPr>
          <p:cNvPr id="15" name="Untertitel 2">
            <a:extLst>
              <a:ext uri="{FF2B5EF4-FFF2-40B4-BE49-F238E27FC236}">
                <a16:creationId xmlns:a16="http://schemas.microsoft.com/office/drawing/2014/main" id="{C2D1F4F4-550C-416B-B8CC-5DCAEFCFA21B}"/>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grpSp>
        <p:nvGrpSpPr>
          <p:cNvPr id="10" name="Gruppieren 9">
            <a:extLst>
              <a:ext uri="{FF2B5EF4-FFF2-40B4-BE49-F238E27FC236}">
                <a16:creationId xmlns:a16="http://schemas.microsoft.com/office/drawing/2014/main" id="{FC843C18-55C8-491B-BD54-A28C7A937B4F}"/>
              </a:ext>
            </a:extLst>
          </p:cNvPr>
          <p:cNvGrpSpPr/>
          <p:nvPr userDrawn="1"/>
        </p:nvGrpSpPr>
        <p:grpSpPr>
          <a:xfrm>
            <a:off x="10443312" y="254977"/>
            <a:ext cx="1299935" cy="1200032"/>
            <a:chOff x="1645920" y="1071155"/>
            <a:chExt cx="6296297" cy="5299166"/>
          </a:xfrm>
        </p:grpSpPr>
        <p:sp>
          <p:nvSpPr>
            <p:cNvPr id="11" name="Ellipse 10">
              <a:extLst>
                <a:ext uri="{FF2B5EF4-FFF2-40B4-BE49-F238E27FC236}">
                  <a16:creationId xmlns:a16="http://schemas.microsoft.com/office/drawing/2014/main" id="{FBD646D8-D72D-41C5-BC5E-494255C19178}"/>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 12">
              <a:extLst>
                <a:ext uri="{FF2B5EF4-FFF2-40B4-BE49-F238E27FC236}">
                  <a16:creationId xmlns:a16="http://schemas.microsoft.com/office/drawing/2014/main" id="{5978CCAC-5804-49BA-B21A-92674D379C57}"/>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4" name="Rechteck 13">
              <a:extLst>
                <a:ext uri="{FF2B5EF4-FFF2-40B4-BE49-F238E27FC236}">
                  <a16:creationId xmlns:a16="http://schemas.microsoft.com/office/drawing/2014/main" id="{FCD7DED3-EEB2-42C4-A2A8-7CAE7F35BAB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Freihandform: Form 18">
              <a:extLst>
                <a:ext uri="{FF2B5EF4-FFF2-40B4-BE49-F238E27FC236}">
                  <a16:creationId xmlns:a16="http://schemas.microsoft.com/office/drawing/2014/main" id="{0850F3CD-5B6F-47B7-8458-CB974E2D39EE}"/>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Freihandform: Form 19">
              <a:extLst>
                <a:ext uri="{FF2B5EF4-FFF2-40B4-BE49-F238E27FC236}">
                  <a16:creationId xmlns:a16="http://schemas.microsoft.com/office/drawing/2014/main" id="{DBD45B25-86D6-4015-984B-9B5F054D7F53}"/>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Ellipse 20">
              <a:extLst>
                <a:ext uri="{FF2B5EF4-FFF2-40B4-BE49-F238E27FC236}">
                  <a16:creationId xmlns:a16="http://schemas.microsoft.com/office/drawing/2014/main" id="{99BBB1EE-EFFD-4E00-9CAC-7424FE2184F0}"/>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 21">
              <a:extLst>
                <a:ext uri="{FF2B5EF4-FFF2-40B4-BE49-F238E27FC236}">
                  <a16:creationId xmlns:a16="http://schemas.microsoft.com/office/drawing/2014/main" id="{F618132B-AA82-42FE-A03A-94576A4074FB}"/>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6F4B099A-8A60-4A47-9017-57969E8AD61F}"/>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Ellipse 23">
              <a:extLst>
                <a:ext uri="{FF2B5EF4-FFF2-40B4-BE49-F238E27FC236}">
                  <a16:creationId xmlns:a16="http://schemas.microsoft.com/office/drawing/2014/main" id="{32690EBA-5621-43B7-9A25-1DDDE361D243}"/>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C9CE091F-A37C-4DFA-9945-8ADA3844B90C}"/>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6" name="Ellipse 25">
              <a:extLst>
                <a:ext uri="{FF2B5EF4-FFF2-40B4-BE49-F238E27FC236}">
                  <a16:creationId xmlns:a16="http://schemas.microsoft.com/office/drawing/2014/main" id="{DE7BF2C9-7E82-4F25-9B96-415EA70D22B7}"/>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A1310284-5B24-46FF-9284-0DB7DCA223FF}"/>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Ellipse 27">
              <a:extLst>
                <a:ext uri="{FF2B5EF4-FFF2-40B4-BE49-F238E27FC236}">
                  <a16:creationId xmlns:a16="http://schemas.microsoft.com/office/drawing/2014/main" id="{9F117F19-DCF8-410D-9A67-7DAD195FB30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A31A3AD7-CBA6-41D0-8D57-808B4EE5E9BB}"/>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C54065CF-059D-48AB-AC45-12F0BF07D210}"/>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Ellipse 30">
              <a:extLst>
                <a:ext uri="{FF2B5EF4-FFF2-40B4-BE49-F238E27FC236}">
                  <a16:creationId xmlns:a16="http://schemas.microsoft.com/office/drawing/2014/main" id="{3DB22CBC-6C06-49EA-AA77-9F3801EEB646}"/>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DE587752-9FCE-4BDE-92E8-CD3A6CC7481F}"/>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winkliges Dreieck 32">
              <a:extLst>
                <a:ext uri="{FF2B5EF4-FFF2-40B4-BE49-F238E27FC236}">
                  <a16:creationId xmlns:a16="http://schemas.microsoft.com/office/drawing/2014/main" id="{5E4532A1-A8E0-4FED-A49D-A33725C8378C}"/>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FDC21935-6960-41B7-BEDB-7A5E66949E2F}"/>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eck 34">
              <a:extLst>
                <a:ext uri="{FF2B5EF4-FFF2-40B4-BE49-F238E27FC236}">
                  <a16:creationId xmlns:a16="http://schemas.microsoft.com/office/drawing/2014/main" id="{1C0033D5-934D-4420-B8F6-D5DAFDFF57E6}"/>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60785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r>
              <a:rPr lang="de-DE"/>
              <a:t>​</a:t>
            </a:r>
            <a:fld id="{94ECE08C-AB13-4023-92C4-6508B5611553}" type="datetime1">
              <a:rPr lang="de-DE" smtClean="0"/>
              <a:pPr/>
              <a:t>07.03.2023</a:t>
            </a:fld>
            <a:r>
              <a:rPr lang="de-DE"/>
              <a:t>​</a:t>
            </a:r>
            <a:endParaRPr lang="de-DE"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pPr rtl="0"/>
            <a:endParaRPr lang="de-DE" noProof="0"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46DE0C15-325B-4B66-B685-550A0BDB51D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424526"/>
            <a:ext cx="1061484" cy="400384"/>
          </a:xfrm>
          <a:prstGeom prst="rect">
            <a:avLst/>
          </a:prstGeom>
        </p:spPr>
      </p:pic>
      <p:sp>
        <p:nvSpPr>
          <p:cNvPr id="14" name="Untertitel 2">
            <a:extLst>
              <a:ext uri="{FF2B5EF4-FFF2-40B4-BE49-F238E27FC236}">
                <a16:creationId xmlns:a16="http://schemas.microsoft.com/office/drawing/2014/main" id="{F3929FCD-BD32-4369-835F-EA62DDA3D482}"/>
              </a:ext>
            </a:extLst>
          </p:cNvPr>
          <p:cNvSpPr txBox="1">
            <a:spLocks/>
          </p:cNvSpPr>
          <p:nvPr userDrawn="1"/>
        </p:nvSpPr>
        <p:spPr>
          <a:xfrm>
            <a:off x="4701512" y="6425358"/>
            <a:ext cx="5015522"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p>
          <a:p>
            <a:pPr algn="ctr"/>
            <a:endParaRPr lang="en-GB" sz="2000" dirty="0">
              <a:solidFill>
                <a:srgbClr val="1F497D"/>
              </a:solidFill>
            </a:endParaRPr>
          </a:p>
        </p:txBody>
      </p:sp>
      <p:pic>
        <p:nvPicPr>
          <p:cNvPr id="15" name="Grafik 14">
            <a:extLst>
              <a:ext uri="{FF2B5EF4-FFF2-40B4-BE49-F238E27FC236}">
                <a16:creationId xmlns:a16="http://schemas.microsoft.com/office/drawing/2014/main" id="{86CA6B33-8F33-49F4-858B-B3DD533E7868}"/>
              </a:ext>
            </a:extLst>
          </p:cNvPr>
          <p:cNvPicPr/>
          <p:nvPr userDrawn="1"/>
        </p:nvPicPr>
        <p:blipFill>
          <a:blip r:embed="rId3"/>
          <a:stretch>
            <a:fillRect/>
          </a:stretch>
        </p:blipFill>
        <p:spPr>
          <a:xfrm>
            <a:off x="10099505" y="6266872"/>
            <a:ext cx="1987550" cy="567690"/>
          </a:xfrm>
          <a:prstGeom prst="rect">
            <a:avLst/>
          </a:prstGeom>
        </p:spPr>
      </p:pic>
      <p:grpSp>
        <p:nvGrpSpPr>
          <p:cNvPr id="17" name="Gruppieren 16">
            <a:extLst>
              <a:ext uri="{FF2B5EF4-FFF2-40B4-BE49-F238E27FC236}">
                <a16:creationId xmlns:a16="http://schemas.microsoft.com/office/drawing/2014/main" id="{5FFAB49D-828E-467C-BD4A-87972F3C1EFA}"/>
              </a:ext>
            </a:extLst>
          </p:cNvPr>
          <p:cNvGrpSpPr/>
          <p:nvPr userDrawn="1"/>
        </p:nvGrpSpPr>
        <p:grpSpPr>
          <a:xfrm>
            <a:off x="10443312" y="254977"/>
            <a:ext cx="1299935" cy="1200032"/>
            <a:chOff x="1645920" y="1071155"/>
            <a:chExt cx="6296297" cy="5299166"/>
          </a:xfrm>
        </p:grpSpPr>
        <p:sp>
          <p:nvSpPr>
            <p:cNvPr id="18" name="Ellipse 17">
              <a:extLst>
                <a:ext uri="{FF2B5EF4-FFF2-40B4-BE49-F238E27FC236}">
                  <a16:creationId xmlns:a16="http://schemas.microsoft.com/office/drawing/2014/main" id="{5343A9FE-CACD-4C9F-A1DD-94AE22259D3F}"/>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 18">
              <a:extLst>
                <a:ext uri="{FF2B5EF4-FFF2-40B4-BE49-F238E27FC236}">
                  <a16:creationId xmlns:a16="http://schemas.microsoft.com/office/drawing/2014/main" id="{A2F4EF67-99D4-4311-9A83-CC40A0341769}"/>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Rechteck 19">
              <a:extLst>
                <a:ext uri="{FF2B5EF4-FFF2-40B4-BE49-F238E27FC236}">
                  <a16:creationId xmlns:a16="http://schemas.microsoft.com/office/drawing/2014/main" id="{9B2E7495-4AD9-4BCF-A6B0-FB4E6BB2D633}"/>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1" name="Freihandform: Form 20">
              <a:extLst>
                <a:ext uri="{FF2B5EF4-FFF2-40B4-BE49-F238E27FC236}">
                  <a16:creationId xmlns:a16="http://schemas.microsoft.com/office/drawing/2014/main" id="{5F8E1512-CA59-40EA-846D-FF19DC680EF7}"/>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Freihandform: Form 21">
              <a:extLst>
                <a:ext uri="{FF2B5EF4-FFF2-40B4-BE49-F238E27FC236}">
                  <a16:creationId xmlns:a16="http://schemas.microsoft.com/office/drawing/2014/main" id="{F083C05D-C82C-4114-B604-27170615DB82}"/>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Ellipse 22">
              <a:extLst>
                <a:ext uri="{FF2B5EF4-FFF2-40B4-BE49-F238E27FC236}">
                  <a16:creationId xmlns:a16="http://schemas.microsoft.com/office/drawing/2014/main" id="{89B72FAE-B2E3-4808-85ED-BD9D62FFD37B}"/>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362C3871-8DEE-441F-BB31-81251D17AE3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Rechteck 24">
              <a:extLst>
                <a:ext uri="{FF2B5EF4-FFF2-40B4-BE49-F238E27FC236}">
                  <a16:creationId xmlns:a16="http://schemas.microsoft.com/office/drawing/2014/main" id="{939401FA-D183-4200-BA47-15A41F3283F1}"/>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Ellipse 25">
              <a:extLst>
                <a:ext uri="{FF2B5EF4-FFF2-40B4-BE49-F238E27FC236}">
                  <a16:creationId xmlns:a16="http://schemas.microsoft.com/office/drawing/2014/main" id="{55052928-0D6B-45F0-9CA8-2758D0207F3C}"/>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7" name="Rechteck 26">
              <a:extLst>
                <a:ext uri="{FF2B5EF4-FFF2-40B4-BE49-F238E27FC236}">
                  <a16:creationId xmlns:a16="http://schemas.microsoft.com/office/drawing/2014/main" id="{7D88A627-61E8-4F07-AEDB-EA6733270316}"/>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8" name="Ellipse 27">
              <a:extLst>
                <a:ext uri="{FF2B5EF4-FFF2-40B4-BE49-F238E27FC236}">
                  <a16:creationId xmlns:a16="http://schemas.microsoft.com/office/drawing/2014/main" id="{CFB709E1-664C-4368-814F-1CD8F7212B12}"/>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Rechteck 28">
              <a:extLst>
                <a:ext uri="{FF2B5EF4-FFF2-40B4-BE49-F238E27FC236}">
                  <a16:creationId xmlns:a16="http://schemas.microsoft.com/office/drawing/2014/main" id="{73558782-EFA6-43D8-98F0-5E9A5B100AB0}"/>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Ellipse 29">
              <a:extLst>
                <a:ext uri="{FF2B5EF4-FFF2-40B4-BE49-F238E27FC236}">
                  <a16:creationId xmlns:a16="http://schemas.microsoft.com/office/drawing/2014/main" id="{CEAEEDCC-320B-4325-898E-649FB0891EE6}"/>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EAC0DDBC-494A-4545-AE95-3E6EB450D1A8}"/>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Rechteck 31">
              <a:extLst>
                <a:ext uri="{FF2B5EF4-FFF2-40B4-BE49-F238E27FC236}">
                  <a16:creationId xmlns:a16="http://schemas.microsoft.com/office/drawing/2014/main" id="{01ABF06C-7361-4581-BEF9-025E82C03783}"/>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Ellipse 32">
              <a:extLst>
                <a:ext uri="{FF2B5EF4-FFF2-40B4-BE49-F238E27FC236}">
                  <a16:creationId xmlns:a16="http://schemas.microsoft.com/office/drawing/2014/main" id="{C4B3200A-BAAB-42FA-B2EB-FCFF729AB5DF}"/>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eck 33">
              <a:extLst>
                <a:ext uri="{FF2B5EF4-FFF2-40B4-BE49-F238E27FC236}">
                  <a16:creationId xmlns:a16="http://schemas.microsoft.com/office/drawing/2014/main" id="{F3489978-4CE8-46F2-900D-BC4123ADB5C6}"/>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1F44CFB9-79DE-4EFA-B7B5-D538CB7B96B6}"/>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winkliges Dreieck 35">
              <a:extLst>
                <a:ext uri="{FF2B5EF4-FFF2-40B4-BE49-F238E27FC236}">
                  <a16:creationId xmlns:a16="http://schemas.microsoft.com/office/drawing/2014/main" id="{55D69203-7971-4BFA-8D69-DC0E2A3C3EA2}"/>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7" name="Rechteck 36">
              <a:extLst>
                <a:ext uri="{FF2B5EF4-FFF2-40B4-BE49-F238E27FC236}">
                  <a16:creationId xmlns:a16="http://schemas.microsoft.com/office/drawing/2014/main" id="{BE5274E4-F73A-412B-93CF-DCE11640800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37533156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r>
              <a:rPr lang="de-DE"/>
              <a:t>​</a:t>
            </a:r>
            <a:fld id="{94ECE08C-AB13-4023-92C4-6508B5611553}" type="datetime1">
              <a:rPr lang="de-DE" smtClean="0"/>
              <a:pPr/>
              <a:t>07.03.2023</a:t>
            </a:fld>
            <a:r>
              <a:rPr lang="de-DE"/>
              <a:t>​</a:t>
            </a:r>
            <a:endParaRPr lang="de-DE" dirty="0"/>
          </a:p>
        </p:txBody>
      </p:sp>
      <p:sp>
        <p:nvSpPr>
          <p:cNvPr id="5" name="Footer Placeholder 4"/>
          <p:cNvSpPr>
            <a:spLocks noGrp="1"/>
          </p:cNvSpPr>
          <p:nvPr>
            <p:ph type="ftr" sz="quarter" idx="11"/>
          </p:nvPr>
        </p:nvSpPr>
        <p:spPr/>
        <p:txBody>
          <a:bodyPr/>
          <a:lstStyle/>
          <a:p>
            <a:pPr rtl="0"/>
            <a:endParaRPr lang="de-DE" noProof="0" dirty="0"/>
          </a:p>
        </p:txBody>
      </p:sp>
      <p:sp>
        <p:nvSpPr>
          <p:cNvPr id="6" name="Slide Number Placeholder 5"/>
          <p:cNvSpPr>
            <a:spLocks noGrp="1"/>
          </p:cNvSpPr>
          <p:nvPr>
            <p:ph type="sldNum" sz="quarter" idx="12"/>
          </p:nvPr>
        </p:nvSpPr>
        <p:spPr/>
        <p:txBody>
          <a:bodyPr/>
          <a:lstStyle/>
          <a:p>
            <a:fld id="{0FF54DE5-C571-48E8-A5BC-B369434E2F44}" type="slidenum">
              <a:rPr lang="de-DE" smtClean="0"/>
              <a:pPr/>
              <a:t>‹Nr.›</a:t>
            </a:fld>
            <a:endParaRPr lang="de-DE" dirty="0"/>
          </a:p>
        </p:txBody>
      </p:sp>
    </p:spTree>
    <p:extLst>
      <p:ext uri="{BB962C8B-B14F-4D97-AF65-F5344CB8AC3E}">
        <p14:creationId xmlns:p14="http://schemas.microsoft.com/office/powerpoint/2010/main" val="785739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237586"/>
            <a:ext cx="12191999" cy="6204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17102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4"/>
            <a:ext cx="10058400" cy="823740"/>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1097280" y="1492624"/>
            <a:ext cx="10058400" cy="4376470"/>
          </a:xfrm>
          <a:prstGeom prst="rect">
            <a:avLst/>
          </a:prstGeom>
        </p:spPr>
        <p:txBody>
          <a:bodyPr vert="horz" lIns="0" tIns="45720" rIns="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r>
              <a:rPr lang="de-DE"/>
              <a:t>​</a:t>
            </a:r>
            <a:fld id="{94ECE08C-AB13-4023-92C4-6508B5611553}" type="datetime1">
              <a:rPr lang="de-DE" smtClean="0"/>
              <a:pPr/>
              <a:t>07.03.2023</a:t>
            </a:fld>
            <a:r>
              <a:rPr lang="de-DE"/>
              <a:t>​</a:t>
            </a:r>
            <a:endParaRPr lang="de-DE"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pPr rtl="0"/>
            <a:endParaRPr lang="de-DE" noProof="0"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FF54DE5-C571-48E8-A5BC-B369434E2F44}" type="slidenum">
              <a:rPr lang="de-DE" smtClean="0"/>
              <a:pPr/>
              <a:t>‹Nr.›</a:t>
            </a:fld>
            <a:endParaRPr lang="de-DE" dirty="0"/>
          </a:p>
        </p:txBody>
      </p:sp>
      <p:pic>
        <p:nvPicPr>
          <p:cNvPr id="12" name="Grafik 11">
            <a:extLst>
              <a:ext uri="{FF2B5EF4-FFF2-40B4-BE49-F238E27FC236}">
                <a16:creationId xmlns:a16="http://schemas.microsoft.com/office/drawing/2014/main" id="{72446FF5-B0A1-4CED-8527-53B2C36756CF}"/>
              </a:ext>
            </a:extLst>
          </p:cNvPr>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4945" y="6281603"/>
            <a:ext cx="1061484" cy="400384"/>
          </a:xfrm>
          <a:prstGeom prst="rect">
            <a:avLst/>
          </a:prstGeom>
        </p:spPr>
      </p:pic>
      <p:sp>
        <p:nvSpPr>
          <p:cNvPr id="15" name="Untertitel 2">
            <a:extLst>
              <a:ext uri="{FF2B5EF4-FFF2-40B4-BE49-F238E27FC236}">
                <a16:creationId xmlns:a16="http://schemas.microsoft.com/office/drawing/2014/main" id="{C796B178-E15A-444B-A8BA-54BCAFDC215E}"/>
              </a:ext>
            </a:extLst>
          </p:cNvPr>
          <p:cNvSpPr txBox="1">
            <a:spLocks/>
          </p:cNvSpPr>
          <p:nvPr userDrawn="1"/>
        </p:nvSpPr>
        <p:spPr>
          <a:xfrm>
            <a:off x="4376057" y="6360042"/>
            <a:ext cx="5340977" cy="818408"/>
          </a:xfrm>
          <a:prstGeom prst="rect">
            <a:avLst/>
          </a:prstGeom>
        </p:spPr>
        <p:txBody>
          <a:bodyPr vert="horz" lIns="91440" tIns="45720" rIns="91440" bIns="45720" rtlCol="0" anchor="t">
            <a:normAutofit/>
          </a:bodyPr>
          <a:lstStyle>
            <a:lvl1pPr marL="0" indent="0" algn="l" defTabSz="457200" rtl="0" eaLnBrk="1" latinLnBrk="0" hangingPunct="1">
              <a:spcBef>
                <a:spcPts val="1000"/>
              </a:spcBef>
              <a:spcAft>
                <a:spcPts val="0"/>
              </a:spcAft>
              <a:buClr>
                <a:schemeClr val="accent1"/>
              </a:buClr>
              <a:buFont typeface="Wingdings 3" charset="2"/>
              <a:buNone/>
              <a:defRPr sz="1800" kern="1200">
                <a:solidFill>
                  <a:schemeClr val="tx1">
                    <a:lumMod val="65000"/>
                    <a:lumOff val="35000"/>
                  </a:schemeClr>
                </a:solidFill>
                <a:latin typeface="+mn-lt"/>
                <a:ea typeface="+mn-ea"/>
                <a:cs typeface="+mn-cs"/>
              </a:defRPr>
            </a:lvl1pPr>
            <a:lvl2pPr marL="457200" indent="0" algn="ctr" defTabSz="457200" rtl="0" eaLnBrk="1" latinLnBrk="0" hangingPunct="1">
              <a:spcBef>
                <a:spcPts val="1000"/>
              </a:spcBef>
              <a:spcAft>
                <a:spcPts val="0"/>
              </a:spcAft>
              <a:buClr>
                <a:schemeClr val="accent1"/>
              </a:buClr>
              <a:buFont typeface="Wingdings 3" charset="2"/>
              <a:buNone/>
              <a:defRPr sz="1600" kern="1200">
                <a:solidFill>
                  <a:schemeClr val="tx1">
                    <a:tint val="75000"/>
                  </a:schemeClr>
                </a:solidFill>
                <a:latin typeface="+mn-lt"/>
                <a:ea typeface="+mn-ea"/>
                <a:cs typeface="+mn-cs"/>
              </a:defRPr>
            </a:lvl2pPr>
            <a:lvl3pPr marL="914400" indent="0" algn="ctr" defTabSz="457200" rtl="0" eaLnBrk="1" latinLnBrk="0" hangingPunct="1">
              <a:spcBef>
                <a:spcPts val="1000"/>
              </a:spcBef>
              <a:spcAft>
                <a:spcPts val="0"/>
              </a:spcAft>
              <a:buClr>
                <a:schemeClr val="accent1"/>
              </a:buClr>
              <a:buFont typeface="Wingdings 3" charset="2"/>
              <a:buNone/>
              <a:defRPr sz="1400" kern="1200">
                <a:solidFill>
                  <a:schemeClr val="tx1">
                    <a:tint val="75000"/>
                  </a:schemeClr>
                </a:solidFill>
                <a:latin typeface="+mn-lt"/>
                <a:ea typeface="+mn-ea"/>
                <a:cs typeface="+mn-cs"/>
              </a:defRPr>
            </a:lvl3pPr>
            <a:lvl4pPr marL="1371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4pPr>
            <a:lvl5pPr marL="18288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5pPr>
            <a:lvl6pPr marL="22860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6pPr>
            <a:lvl7pPr marL="27432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7pPr>
            <a:lvl8pPr marL="32004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8pPr>
            <a:lvl9pPr marL="3657600" indent="0" algn="ctr" defTabSz="457200" rtl="0" eaLnBrk="1" latinLnBrk="0" hangingPunct="1">
              <a:spcBef>
                <a:spcPts val="1000"/>
              </a:spcBef>
              <a:spcAft>
                <a:spcPts val="0"/>
              </a:spcAft>
              <a:buClr>
                <a:schemeClr val="accent1"/>
              </a:buClr>
              <a:buFont typeface="Wingdings 3" charset="2"/>
              <a:buNone/>
              <a:defRPr sz="1200" kern="1200">
                <a:solidFill>
                  <a:schemeClr val="tx1">
                    <a:tint val="75000"/>
                  </a:schemeClr>
                </a:solidFill>
                <a:latin typeface="+mn-lt"/>
                <a:ea typeface="+mn-ea"/>
                <a:cs typeface="+mn-cs"/>
              </a:defRPr>
            </a:lvl9pPr>
          </a:lstStyle>
          <a:p>
            <a:pPr algn="ctr"/>
            <a:r>
              <a:rPr lang="en-US" sz="900" dirty="0">
                <a:solidFill>
                  <a:schemeClr val="bg1"/>
                </a:solidFill>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de-DE" sz="900" dirty="0">
              <a:solidFill>
                <a:schemeClr val="bg1"/>
              </a:solidFill>
            </a:endParaRPr>
          </a:p>
          <a:p>
            <a:pPr algn="ctr"/>
            <a:endParaRPr lang="en-GB" sz="2000" dirty="0">
              <a:solidFill>
                <a:schemeClr val="bg1"/>
              </a:solidFill>
            </a:endParaRPr>
          </a:p>
        </p:txBody>
      </p:sp>
      <p:pic>
        <p:nvPicPr>
          <p:cNvPr id="14" name="Grafik 13">
            <a:extLst>
              <a:ext uri="{FF2B5EF4-FFF2-40B4-BE49-F238E27FC236}">
                <a16:creationId xmlns:a16="http://schemas.microsoft.com/office/drawing/2014/main" id="{0F7588D5-FBFF-4B77-94D8-5C8CFEABB542}"/>
              </a:ext>
            </a:extLst>
          </p:cNvPr>
          <p:cNvPicPr/>
          <p:nvPr userDrawn="1"/>
        </p:nvPicPr>
        <p:blipFill>
          <a:blip r:embed="rId14"/>
          <a:stretch>
            <a:fillRect/>
          </a:stretch>
        </p:blipFill>
        <p:spPr>
          <a:xfrm>
            <a:off x="10099505" y="6266872"/>
            <a:ext cx="1987550" cy="567690"/>
          </a:xfrm>
          <a:prstGeom prst="rect">
            <a:avLst/>
          </a:prstGeom>
        </p:spPr>
      </p:pic>
      <p:grpSp>
        <p:nvGrpSpPr>
          <p:cNvPr id="16" name="Gruppieren 15">
            <a:extLst>
              <a:ext uri="{FF2B5EF4-FFF2-40B4-BE49-F238E27FC236}">
                <a16:creationId xmlns:a16="http://schemas.microsoft.com/office/drawing/2014/main" id="{E98F78F4-94DF-47EC-BFB0-B21628027D2B}"/>
              </a:ext>
            </a:extLst>
          </p:cNvPr>
          <p:cNvGrpSpPr/>
          <p:nvPr userDrawn="1"/>
        </p:nvGrpSpPr>
        <p:grpSpPr>
          <a:xfrm>
            <a:off x="10443312" y="254977"/>
            <a:ext cx="1299935" cy="1200032"/>
            <a:chOff x="1645920" y="1071155"/>
            <a:chExt cx="6296297" cy="5299166"/>
          </a:xfrm>
        </p:grpSpPr>
        <p:sp>
          <p:nvSpPr>
            <p:cNvPr id="17" name="Ellipse 16">
              <a:extLst>
                <a:ext uri="{FF2B5EF4-FFF2-40B4-BE49-F238E27FC236}">
                  <a16:creationId xmlns:a16="http://schemas.microsoft.com/office/drawing/2014/main" id="{52F04A53-A791-413C-A1AB-5FD42DF1D941}"/>
                </a:ext>
              </a:extLst>
            </p:cNvPr>
            <p:cNvSpPr/>
            <p:nvPr/>
          </p:nvSpPr>
          <p:spPr>
            <a:xfrm>
              <a:off x="5357315" y="3444845"/>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8" name="Rechteck 17">
              <a:extLst>
                <a:ext uri="{FF2B5EF4-FFF2-40B4-BE49-F238E27FC236}">
                  <a16:creationId xmlns:a16="http://schemas.microsoft.com/office/drawing/2014/main" id="{AAE24C0E-BE91-4B7F-8B27-51285CA64DFA}"/>
                </a:ext>
              </a:extLst>
            </p:cNvPr>
            <p:cNvSpPr/>
            <p:nvPr/>
          </p:nvSpPr>
          <p:spPr>
            <a:xfrm flipV="1">
              <a:off x="5897483" y="3627585"/>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19" name="Rechteck 18">
              <a:extLst>
                <a:ext uri="{FF2B5EF4-FFF2-40B4-BE49-F238E27FC236}">
                  <a16:creationId xmlns:a16="http://schemas.microsoft.com/office/drawing/2014/main" id="{20635180-45A7-4C1B-A131-F22801C4FB0A}"/>
                </a:ext>
              </a:extLst>
            </p:cNvPr>
            <p:cNvSpPr/>
            <p:nvPr/>
          </p:nvSpPr>
          <p:spPr>
            <a:xfrm flipV="1">
              <a:off x="5321154" y="3625410"/>
              <a:ext cx="352407" cy="66341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0" name="Freihandform: Form 19">
              <a:extLst>
                <a:ext uri="{FF2B5EF4-FFF2-40B4-BE49-F238E27FC236}">
                  <a16:creationId xmlns:a16="http://schemas.microsoft.com/office/drawing/2014/main" id="{2178FF35-4AA6-4CDF-8CA4-867323F81231}"/>
                </a:ext>
              </a:extLst>
            </p:cNvPr>
            <p:cNvSpPr/>
            <p:nvPr/>
          </p:nvSpPr>
          <p:spPr>
            <a:xfrm>
              <a:off x="1645920" y="1071155"/>
              <a:ext cx="3637684" cy="3474167"/>
            </a:xfrm>
            <a:custGeom>
              <a:avLst/>
              <a:gdLst>
                <a:gd name="connsiteX0" fmla="*/ 2455817 w 3637684"/>
                <a:gd name="connsiteY0" fmla="*/ 0 h 3474167"/>
                <a:gd name="connsiteX1" fmla="*/ 3626405 w 3637684"/>
                <a:gd name="connsiteY1" fmla="*/ 253047 h 3474167"/>
                <a:gd name="connsiteX2" fmla="*/ 3637684 w 3637684"/>
                <a:gd name="connsiteY2" fmla="*/ 258897 h 3474167"/>
                <a:gd name="connsiteX3" fmla="*/ 3394165 w 3637684"/>
                <a:gd name="connsiteY3" fmla="*/ 248196 h 3474167"/>
                <a:gd name="connsiteX4" fmla="*/ 492033 w 3637684"/>
                <a:gd name="connsiteY4" fmla="*/ 2773681 h 3474167"/>
                <a:gd name="connsiteX5" fmla="*/ 550994 w 3637684"/>
                <a:gd name="connsiteY5" fmla="*/ 3282654 h 3474167"/>
                <a:gd name="connsiteX6" fmla="*/ 607581 w 3637684"/>
                <a:gd name="connsiteY6" fmla="*/ 3474167 h 3474167"/>
                <a:gd name="connsiteX7" fmla="*/ 560789 w 3637684"/>
                <a:gd name="connsiteY7" fmla="*/ 3430214 h 3474167"/>
                <a:gd name="connsiteX8" fmla="*/ 0 w 3637684"/>
                <a:gd name="connsiteY8" fmla="*/ 2096589 h 3474167"/>
                <a:gd name="connsiteX9" fmla="*/ 2455817 w 3637684"/>
                <a:gd name="connsiteY9" fmla="*/ 0 h 34741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637684" h="3474167">
                  <a:moveTo>
                    <a:pt x="2455817" y="0"/>
                  </a:moveTo>
                  <a:cubicBezTo>
                    <a:pt x="2879664" y="0"/>
                    <a:pt x="3278433" y="91667"/>
                    <a:pt x="3626405" y="253047"/>
                  </a:cubicBezTo>
                  <a:lnTo>
                    <a:pt x="3637684" y="258897"/>
                  </a:lnTo>
                  <a:lnTo>
                    <a:pt x="3394165" y="248196"/>
                  </a:lnTo>
                  <a:cubicBezTo>
                    <a:pt x="1791362" y="248196"/>
                    <a:pt x="492033" y="1378894"/>
                    <a:pt x="492033" y="2773681"/>
                  </a:cubicBezTo>
                  <a:cubicBezTo>
                    <a:pt x="492033" y="2948030"/>
                    <a:pt x="512335" y="3118251"/>
                    <a:pt x="550994" y="3282654"/>
                  </a:cubicBezTo>
                  <a:lnTo>
                    <a:pt x="607581" y="3474167"/>
                  </a:lnTo>
                  <a:lnTo>
                    <a:pt x="560789" y="3430214"/>
                  </a:lnTo>
                  <a:cubicBezTo>
                    <a:pt x="210452" y="3067800"/>
                    <a:pt x="0" y="2603177"/>
                    <a:pt x="0" y="2096589"/>
                  </a:cubicBezTo>
                  <a:cubicBezTo>
                    <a:pt x="0" y="938675"/>
                    <a:pt x="1099507" y="0"/>
                    <a:pt x="2455817" y="0"/>
                  </a:cubicBez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Freihandform: Form 20">
              <a:extLst>
                <a:ext uri="{FF2B5EF4-FFF2-40B4-BE49-F238E27FC236}">
                  <a16:creationId xmlns:a16="http://schemas.microsoft.com/office/drawing/2014/main" id="{933AA21D-E903-43D8-8863-F794FC93F9D7}"/>
                </a:ext>
              </a:extLst>
            </p:cNvPr>
            <p:cNvSpPr/>
            <p:nvPr/>
          </p:nvSpPr>
          <p:spPr>
            <a:xfrm>
              <a:off x="2253501" y="1330052"/>
              <a:ext cx="5688716" cy="5040269"/>
            </a:xfrm>
            <a:custGeom>
              <a:avLst/>
              <a:gdLst>
                <a:gd name="connsiteX0" fmla="*/ 3030103 w 5688716"/>
                <a:gd name="connsiteY0" fmla="*/ 0 h 5040269"/>
                <a:gd name="connsiteX1" fmla="*/ 3083310 w 5688716"/>
                <a:gd name="connsiteY1" fmla="*/ 2338 h 5040269"/>
                <a:gd name="connsiteX2" fmla="*/ 5688716 w 5688716"/>
                <a:gd name="connsiteY2" fmla="*/ 2514784 h 5040269"/>
                <a:gd name="connsiteX3" fmla="*/ 2786584 w 5688716"/>
                <a:gd name="connsiteY3" fmla="*/ 5040269 h 5040269"/>
                <a:gd name="connsiteX4" fmla="*/ 14926 w 5688716"/>
                <a:gd name="connsiteY4" fmla="*/ 3265786 h 5040269"/>
                <a:gd name="connsiteX5" fmla="*/ 0 w 5688716"/>
                <a:gd name="connsiteY5" fmla="*/ 3215270 h 5040269"/>
                <a:gd name="connsiteX6" fmla="*/ 111711 w 5688716"/>
                <a:gd name="connsiteY6" fmla="*/ 3320204 h 5040269"/>
                <a:gd name="connsiteX7" fmla="*/ 1848236 w 5688716"/>
                <a:gd name="connsiteY7" fmla="*/ 3934281 h 5040269"/>
                <a:gd name="connsiteX8" fmla="*/ 4304053 w 5688716"/>
                <a:gd name="connsiteY8" fmla="*/ 1837692 h 5040269"/>
                <a:gd name="connsiteX9" fmla="*/ 3221307 w 5688716"/>
                <a:gd name="connsiteY9" fmla="*/ 99168 h 5040269"/>
                <a:gd name="connsiteX10" fmla="*/ 3030103 w 5688716"/>
                <a:gd name="connsiteY10" fmla="*/ 0 h 50402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5688716" h="5040269">
                  <a:moveTo>
                    <a:pt x="3030103" y="0"/>
                  </a:moveTo>
                  <a:lnTo>
                    <a:pt x="3083310" y="2338"/>
                  </a:lnTo>
                  <a:cubicBezTo>
                    <a:pt x="4546728" y="131668"/>
                    <a:pt x="5688716" y="1207171"/>
                    <a:pt x="5688716" y="2514784"/>
                  </a:cubicBezTo>
                  <a:cubicBezTo>
                    <a:pt x="5688716" y="3909571"/>
                    <a:pt x="4389387" y="5040269"/>
                    <a:pt x="2786584" y="5040269"/>
                  </a:cubicBezTo>
                  <a:cubicBezTo>
                    <a:pt x="1484307" y="5040269"/>
                    <a:pt x="382370" y="4293832"/>
                    <a:pt x="14926" y="3265786"/>
                  </a:cubicBezTo>
                  <a:lnTo>
                    <a:pt x="0" y="3215270"/>
                  </a:lnTo>
                  <a:lnTo>
                    <a:pt x="111711" y="3320204"/>
                  </a:lnTo>
                  <a:cubicBezTo>
                    <a:pt x="556127" y="3699612"/>
                    <a:pt x="1170081" y="3934281"/>
                    <a:pt x="1848236" y="3934281"/>
                  </a:cubicBezTo>
                  <a:cubicBezTo>
                    <a:pt x="3204546" y="3934281"/>
                    <a:pt x="4304053" y="2995606"/>
                    <a:pt x="4304053" y="1837692"/>
                  </a:cubicBezTo>
                  <a:cubicBezTo>
                    <a:pt x="4304053" y="1113996"/>
                    <a:pt x="3874558" y="475940"/>
                    <a:pt x="3221307" y="99168"/>
                  </a:cubicBezTo>
                  <a:lnTo>
                    <a:pt x="3030103" y="0"/>
                  </a:lnTo>
                  <a:close/>
                </a:path>
              </a:pathLst>
            </a:cu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Ellipse 21">
              <a:extLst>
                <a:ext uri="{FF2B5EF4-FFF2-40B4-BE49-F238E27FC236}">
                  <a16:creationId xmlns:a16="http://schemas.microsoft.com/office/drawing/2014/main" id="{30F3A132-49A2-44AE-BFB6-A44013C39F72}"/>
                </a:ext>
              </a:extLst>
            </p:cNvPr>
            <p:cNvSpPr/>
            <p:nvPr/>
          </p:nvSpPr>
          <p:spPr>
            <a:xfrm>
              <a:off x="3487783"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3" name="Rechteck 22">
              <a:extLst>
                <a:ext uri="{FF2B5EF4-FFF2-40B4-BE49-F238E27FC236}">
                  <a16:creationId xmlns:a16="http://schemas.microsoft.com/office/drawing/2014/main" id="{1522DB8A-AE2B-44CE-AB50-3517AF8B0AD5}"/>
                </a:ext>
              </a:extLst>
            </p:cNvPr>
            <p:cNvSpPr/>
            <p:nvPr/>
          </p:nvSpPr>
          <p:spPr>
            <a:xfrm flipV="1">
              <a:off x="3814352" y="2359028"/>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4" name="Rechteck 23">
              <a:extLst>
                <a:ext uri="{FF2B5EF4-FFF2-40B4-BE49-F238E27FC236}">
                  <a16:creationId xmlns:a16="http://schemas.microsoft.com/office/drawing/2014/main" id="{F7B1080C-3B7D-4B72-A980-CBD05869F4D2}"/>
                </a:ext>
              </a:extLst>
            </p:cNvPr>
            <p:cNvSpPr/>
            <p:nvPr/>
          </p:nvSpPr>
          <p:spPr>
            <a:xfrm flipV="1">
              <a:off x="3814352" y="2638699"/>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5" name="Ellipse 24">
              <a:extLst>
                <a:ext uri="{FF2B5EF4-FFF2-40B4-BE49-F238E27FC236}">
                  <a16:creationId xmlns:a16="http://schemas.microsoft.com/office/drawing/2014/main" id="{F9C40F18-44CD-4FB6-A692-AE5177F8E3CD}"/>
                </a:ext>
              </a:extLst>
            </p:cNvPr>
            <p:cNvSpPr/>
            <p:nvPr/>
          </p:nvSpPr>
          <p:spPr>
            <a:xfrm>
              <a:off x="4526438" y="2168434"/>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a:extLst>
                <a:ext uri="{FF2B5EF4-FFF2-40B4-BE49-F238E27FC236}">
                  <a16:creationId xmlns:a16="http://schemas.microsoft.com/office/drawing/2014/main" id="{82417F43-0646-46E8-837C-849746EF99B7}"/>
                </a:ext>
              </a:extLst>
            </p:cNvPr>
            <p:cNvSpPr/>
            <p:nvPr/>
          </p:nvSpPr>
          <p:spPr>
            <a:xfrm>
              <a:off x="4774110" y="2168434"/>
              <a:ext cx="398498"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dirty="0"/>
            </a:p>
          </p:txBody>
        </p:sp>
        <p:sp>
          <p:nvSpPr>
            <p:cNvPr id="27" name="Ellipse 26">
              <a:extLst>
                <a:ext uri="{FF2B5EF4-FFF2-40B4-BE49-F238E27FC236}">
                  <a16:creationId xmlns:a16="http://schemas.microsoft.com/office/drawing/2014/main" id="{87B91B55-2482-465E-AD74-E8B85F6EB24B}"/>
                </a:ext>
              </a:extLst>
            </p:cNvPr>
            <p:cNvSpPr/>
            <p:nvPr/>
          </p:nvSpPr>
          <p:spPr>
            <a:xfrm rot="5400000">
              <a:off x="2438010" y="3436923"/>
              <a:ext cx="812682"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 27">
              <a:extLst>
                <a:ext uri="{FF2B5EF4-FFF2-40B4-BE49-F238E27FC236}">
                  <a16:creationId xmlns:a16="http://schemas.microsoft.com/office/drawing/2014/main" id="{C3355A68-C7F6-41A4-A50B-CACF916EFA46}"/>
                </a:ext>
              </a:extLst>
            </p:cNvPr>
            <p:cNvSpPr/>
            <p:nvPr/>
          </p:nvSpPr>
          <p:spPr>
            <a:xfrm rot="5400000">
              <a:off x="2819819" y="3615145"/>
              <a:ext cx="375634" cy="47026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9" name="Ellipse 28">
              <a:extLst>
                <a:ext uri="{FF2B5EF4-FFF2-40B4-BE49-F238E27FC236}">
                  <a16:creationId xmlns:a16="http://schemas.microsoft.com/office/drawing/2014/main" id="{24D9D787-DCD9-4944-8425-7082D3AE67BF}"/>
                </a:ext>
              </a:extLst>
            </p:cNvPr>
            <p:cNvSpPr/>
            <p:nvPr/>
          </p:nvSpPr>
          <p:spPr>
            <a:xfrm>
              <a:off x="3337718" y="3434817"/>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0" name="Rechteck 29">
              <a:extLst>
                <a:ext uri="{FF2B5EF4-FFF2-40B4-BE49-F238E27FC236}">
                  <a16:creationId xmlns:a16="http://schemas.microsoft.com/office/drawing/2014/main" id="{448A39DC-064F-4EA9-8E7D-FFE3505C4B1D}"/>
                </a:ext>
              </a:extLst>
            </p:cNvPr>
            <p:cNvSpPr/>
            <p:nvPr/>
          </p:nvSpPr>
          <p:spPr>
            <a:xfrm flipV="1">
              <a:off x="3664287" y="3625411"/>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1" name="Rechteck 30">
              <a:extLst>
                <a:ext uri="{FF2B5EF4-FFF2-40B4-BE49-F238E27FC236}">
                  <a16:creationId xmlns:a16="http://schemas.microsoft.com/office/drawing/2014/main" id="{8BF94997-1B0F-4CA4-8991-F7A928B18801}"/>
                </a:ext>
              </a:extLst>
            </p:cNvPr>
            <p:cNvSpPr/>
            <p:nvPr/>
          </p:nvSpPr>
          <p:spPr>
            <a:xfrm flipV="1">
              <a:off x="3664287" y="3905082"/>
              <a:ext cx="613954" cy="1152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2" name="Ellipse 31">
              <a:extLst>
                <a:ext uri="{FF2B5EF4-FFF2-40B4-BE49-F238E27FC236}">
                  <a16:creationId xmlns:a16="http://schemas.microsoft.com/office/drawing/2014/main" id="{58A83B0B-8B19-4A1E-8772-40D880ED2078}"/>
                </a:ext>
              </a:extLst>
            </p:cNvPr>
            <p:cNvSpPr/>
            <p:nvPr/>
          </p:nvSpPr>
          <p:spPr>
            <a:xfrm>
              <a:off x="4379400" y="3444846"/>
              <a:ext cx="862149" cy="796835"/>
            </a:xfrm>
            <a:prstGeom prst="ellipse">
              <a:avLst/>
            </a:prstGeom>
            <a:gradFill>
              <a:gsLst>
                <a:gs pos="0">
                  <a:schemeClr val="accent1">
                    <a:lumMod val="5000"/>
                    <a:lumOff val="95000"/>
                  </a:schemeClr>
                </a:gs>
                <a:gs pos="74000">
                  <a:schemeClr val="accent1">
                    <a:lumMod val="75000"/>
                  </a:schemeClr>
                </a:gs>
                <a:gs pos="83000">
                  <a:srgbClr val="002060"/>
                </a:gs>
                <a:gs pos="100000">
                  <a:srgbClr val="0070C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3" name="Rechteck 32">
              <a:extLst>
                <a:ext uri="{FF2B5EF4-FFF2-40B4-BE49-F238E27FC236}">
                  <a16:creationId xmlns:a16="http://schemas.microsoft.com/office/drawing/2014/main" id="{50E6EA58-AF74-416A-ADA1-11BB9858DB14}"/>
                </a:ext>
              </a:extLst>
            </p:cNvPr>
            <p:cNvSpPr/>
            <p:nvPr/>
          </p:nvSpPr>
          <p:spPr>
            <a:xfrm flipV="1">
              <a:off x="470596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4" name="Rechtwinkliges Dreieck 33">
              <a:extLst>
                <a:ext uri="{FF2B5EF4-FFF2-40B4-BE49-F238E27FC236}">
                  <a16:creationId xmlns:a16="http://schemas.microsoft.com/office/drawing/2014/main" id="{8AFB14A1-96AD-4BC2-80C9-6FC4D4616729}"/>
                </a:ext>
              </a:extLst>
            </p:cNvPr>
            <p:cNvSpPr/>
            <p:nvPr/>
          </p:nvSpPr>
          <p:spPr>
            <a:xfrm>
              <a:off x="4705969" y="390725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5" name="Rechtwinkliges Dreieck 34">
              <a:extLst>
                <a:ext uri="{FF2B5EF4-FFF2-40B4-BE49-F238E27FC236}">
                  <a16:creationId xmlns:a16="http://schemas.microsoft.com/office/drawing/2014/main" id="{209F6648-3E30-4762-956A-950AA6A62521}"/>
                </a:ext>
              </a:extLst>
            </p:cNvPr>
            <p:cNvSpPr/>
            <p:nvPr/>
          </p:nvSpPr>
          <p:spPr>
            <a:xfrm flipH="1" flipV="1">
              <a:off x="4904818" y="3898537"/>
              <a:ext cx="535580" cy="479573"/>
            </a:xfrm>
            <a:prstGeom prst="r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36" name="Rechteck 35">
              <a:extLst>
                <a:ext uri="{FF2B5EF4-FFF2-40B4-BE49-F238E27FC236}">
                  <a16:creationId xmlns:a16="http://schemas.microsoft.com/office/drawing/2014/main" id="{59CA0489-DAD7-4EEE-8F7F-0106B0FDECE1}"/>
                </a:ext>
              </a:extLst>
            </p:cNvPr>
            <p:cNvSpPr/>
            <p:nvPr/>
          </p:nvSpPr>
          <p:spPr>
            <a:xfrm flipV="1">
              <a:off x="4795019" y="3635439"/>
              <a:ext cx="251547" cy="1266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pSp>
    </p:spTree>
    <p:extLst>
      <p:ext uri="{BB962C8B-B14F-4D97-AF65-F5344CB8AC3E}">
        <p14:creationId xmlns:p14="http://schemas.microsoft.com/office/powerpoint/2010/main" val="700704160"/>
      </p:ext>
    </p:extLst>
  </p:cSld>
  <p:clrMap bg1="lt1" tx1="dk1" bg2="lt2" tx2="dk2" accent1="accent1" accent2="accent2" accent3="accent3" accent4="accent4" accent5="accent5" accent6="accent6" hlink="hlink" folHlink="folHlink"/>
  <p:sldLayoutIdLst>
    <p:sldLayoutId id="2147483834" r:id="rId1"/>
    <p:sldLayoutId id="2147483835" r:id="rId2"/>
    <p:sldLayoutId id="2147483836" r:id="rId3"/>
    <p:sldLayoutId id="2147483837" r:id="rId4"/>
    <p:sldLayoutId id="2147483838" r:id="rId5"/>
    <p:sldLayoutId id="2147483839" r:id="rId6"/>
    <p:sldLayoutId id="2147483840" r:id="rId7"/>
    <p:sldLayoutId id="2147483841" r:id="rId8"/>
    <p:sldLayoutId id="2147483843" r:id="rId9"/>
    <p:sldLayoutId id="2147483844" r:id="rId10"/>
    <p:sldLayoutId id="2147483845"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85000"/>
        </a:lnSpc>
        <a:spcBef>
          <a:spcPct val="0"/>
        </a:spcBef>
        <a:buNone/>
        <a:defRPr sz="3200" b="1"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umfragen.uni-paderborn.de/index.php/447814?lang=en" TargetMode="External"/><Relationship Id="rId2" Type="http://schemas.openxmlformats.org/officeDocument/2006/relationships/hyperlink" Target="https://umfragen.uni-paderborn.de/index.php/333222?lang=en" TargetMode="External"/><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D9A5EC6-C8A9-436A-A069-FA6B69A1E808}"/>
              </a:ext>
            </a:extLst>
          </p:cNvPr>
          <p:cNvSpPr>
            <a:spLocks noGrp="1"/>
          </p:cNvSpPr>
          <p:nvPr>
            <p:ph type="title"/>
          </p:nvPr>
        </p:nvSpPr>
        <p:spPr>
          <a:xfrm>
            <a:off x="457200" y="594359"/>
            <a:ext cx="3200400" cy="3906620"/>
          </a:xfrm>
        </p:spPr>
        <p:txBody>
          <a:bodyPr>
            <a:normAutofit/>
          </a:bodyPr>
          <a:lstStyle/>
          <a:p>
            <a:r>
              <a:rPr lang="en-US" dirty="0"/>
              <a:t>EU-CERT:</a:t>
            </a:r>
            <a:br>
              <a:rPr lang="en-US" dirty="0"/>
            </a:br>
            <a:r>
              <a:rPr lang="en-US" dirty="0"/>
              <a:t>European Certificates and Accreditation for European Projects</a:t>
            </a:r>
          </a:p>
        </p:txBody>
      </p:sp>
      <p:sp>
        <p:nvSpPr>
          <p:cNvPr id="4" name="Textplatzhalter 3">
            <a:extLst>
              <a:ext uri="{FF2B5EF4-FFF2-40B4-BE49-F238E27FC236}">
                <a16:creationId xmlns:a16="http://schemas.microsoft.com/office/drawing/2014/main" id="{445F444D-6F84-444E-8423-2332A5B64263}"/>
              </a:ext>
            </a:extLst>
          </p:cNvPr>
          <p:cNvSpPr>
            <a:spLocks noGrp="1"/>
          </p:cNvSpPr>
          <p:nvPr>
            <p:ph type="body" sz="half" idx="2"/>
          </p:nvPr>
        </p:nvSpPr>
        <p:spPr>
          <a:xfrm>
            <a:off x="457200" y="4891596"/>
            <a:ext cx="3200400" cy="1413608"/>
          </a:xfrm>
        </p:spPr>
        <p:txBody>
          <a:bodyPr>
            <a:normAutofit/>
          </a:bodyPr>
          <a:lstStyle/>
          <a:p>
            <a:r>
              <a:rPr lang="en-US" b="1" i="1" dirty="0"/>
              <a:t>Reference Number:</a:t>
            </a:r>
            <a:br>
              <a:rPr lang="en-US" b="1" i="1" dirty="0"/>
            </a:br>
            <a:r>
              <a:rPr lang="fr-FR" dirty="0"/>
              <a:t>2021-1-DE02-KA220-ADU-000033541 </a:t>
            </a:r>
          </a:p>
          <a:p>
            <a:r>
              <a:rPr lang="de-DE" b="1" dirty="0"/>
              <a:t>Duration: </a:t>
            </a:r>
          </a:p>
          <a:p>
            <a:r>
              <a:rPr lang="fr-FR" dirty="0"/>
              <a:t>01.02.2022 – 31.05.2024 </a:t>
            </a:r>
            <a:r>
              <a:rPr lang="de-DE" b="1" dirty="0"/>
              <a:t>(28 </a:t>
            </a:r>
            <a:r>
              <a:rPr lang="en-GB" b="1" dirty="0"/>
              <a:t>month</a:t>
            </a:r>
            <a:r>
              <a:rPr lang="de-DE" b="1" dirty="0"/>
              <a:t>) </a:t>
            </a:r>
          </a:p>
          <a:p>
            <a:endParaRPr lang="de-DE" b="1" dirty="0"/>
          </a:p>
        </p:txBody>
      </p:sp>
      <p:sp>
        <p:nvSpPr>
          <p:cNvPr id="5" name="Subtítulo 2">
            <a:extLst>
              <a:ext uri="{FF2B5EF4-FFF2-40B4-BE49-F238E27FC236}">
                <a16:creationId xmlns:a16="http://schemas.microsoft.com/office/drawing/2014/main" id="{634A0BAB-2933-4C76-9D93-8028CB547A08}"/>
              </a:ext>
            </a:extLst>
          </p:cNvPr>
          <p:cNvSpPr txBox="1">
            <a:spLocks/>
          </p:cNvSpPr>
          <p:nvPr/>
        </p:nvSpPr>
        <p:spPr>
          <a:xfrm>
            <a:off x="5049961" y="1693859"/>
            <a:ext cx="5435353" cy="4327533"/>
          </a:xfrm>
          <a:prstGeom prst="rect">
            <a:avLst/>
          </a:prstGeom>
        </p:spPr>
        <p:txBody>
          <a:bodyPr vert="horz" lIns="91440" tIns="45720" rIns="91440" bIns="45720" rtlCol="0" anchor="t">
            <a:norm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2800" b="1" dirty="0"/>
              <a:t>EU-CERT</a:t>
            </a:r>
            <a:br>
              <a:rPr lang="en-US" sz="2800" b="1" dirty="0"/>
            </a:br>
            <a:r>
              <a:rPr lang="en-US" sz="2800" b="1" dirty="0"/>
              <a:t>Transnational partner meeting (TPM3)</a:t>
            </a:r>
            <a:br>
              <a:rPr lang="en-US" sz="2800" b="1" dirty="0"/>
            </a:br>
            <a:r>
              <a:rPr lang="en-US" sz="2800" b="1" dirty="0"/>
              <a:t>in </a:t>
            </a:r>
            <a:r>
              <a:rPr lang="de-DE" sz="2800" b="1" dirty="0"/>
              <a:t>Antibes, France </a:t>
            </a:r>
            <a:endParaRPr lang="de-DE" sz="2800" dirty="0"/>
          </a:p>
          <a:p>
            <a:r>
              <a:rPr lang="en-US" b="1" dirty="0"/>
              <a:t>The EU-CERT –</a:t>
            </a:r>
            <a:br>
              <a:rPr lang="en-US" b="1" dirty="0"/>
            </a:br>
            <a:r>
              <a:rPr lang="en-US" b="1" dirty="0"/>
              <a:t>Accreditation Structure and Tool Conference!</a:t>
            </a:r>
            <a:endParaRPr lang="de-DE"/>
          </a:p>
          <a:p>
            <a:r>
              <a:rPr lang="en-US" b="1"/>
              <a:t>7</a:t>
            </a:r>
            <a:r>
              <a:rPr lang="en-US" b="1" baseline="30000"/>
              <a:t>th</a:t>
            </a:r>
            <a:r>
              <a:rPr lang="en-US" b="1"/>
              <a:t> </a:t>
            </a:r>
            <a:r>
              <a:rPr lang="en-US" b="1" dirty="0"/>
              <a:t>- 9</a:t>
            </a:r>
            <a:r>
              <a:rPr lang="en-US" b="1" baseline="30000" dirty="0"/>
              <a:t>th</a:t>
            </a:r>
            <a:r>
              <a:rPr lang="en-US" b="1" dirty="0"/>
              <a:t> of March 2023</a:t>
            </a:r>
            <a:endParaRPr lang="de-DE" dirty="0"/>
          </a:p>
          <a:p>
            <a:endParaRPr lang="en-US" sz="2000" b="1" dirty="0"/>
          </a:p>
          <a:p>
            <a:r>
              <a:rPr lang="en-US" sz="2000" b="1" dirty="0"/>
              <a:t>Meeting Evaluation</a:t>
            </a:r>
            <a:br>
              <a:rPr lang="en-US" sz="2000" b="1" dirty="0"/>
            </a:br>
            <a:r>
              <a:rPr lang="en-US" sz="2000" b="1" dirty="0"/>
              <a:t>University of Paderborn </a:t>
            </a:r>
            <a:endParaRPr lang="pt-PT" sz="2000" dirty="0"/>
          </a:p>
        </p:txBody>
      </p:sp>
    </p:spTree>
    <p:extLst>
      <p:ext uri="{BB962C8B-B14F-4D97-AF65-F5344CB8AC3E}">
        <p14:creationId xmlns:p14="http://schemas.microsoft.com/office/powerpoint/2010/main" val="3766739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3437704-9019-4AD6-9914-AA0FB9FE7DC9}"/>
              </a:ext>
            </a:extLst>
          </p:cNvPr>
          <p:cNvSpPr>
            <a:spLocks noGrp="1"/>
          </p:cNvSpPr>
          <p:nvPr>
            <p:ph type="title"/>
          </p:nvPr>
        </p:nvSpPr>
        <p:spPr/>
        <p:txBody>
          <a:bodyPr/>
          <a:lstStyle/>
          <a:p>
            <a:r>
              <a:rPr lang="de-DE" dirty="0"/>
              <a:t>Meeting Evaluation </a:t>
            </a:r>
          </a:p>
        </p:txBody>
      </p:sp>
      <p:sp>
        <p:nvSpPr>
          <p:cNvPr id="3" name="Textplatzhalter 2">
            <a:extLst>
              <a:ext uri="{FF2B5EF4-FFF2-40B4-BE49-F238E27FC236}">
                <a16:creationId xmlns:a16="http://schemas.microsoft.com/office/drawing/2014/main" id="{53260075-B807-47E9-B5CB-3382D843180C}"/>
              </a:ext>
            </a:extLst>
          </p:cNvPr>
          <p:cNvSpPr>
            <a:spLocks noGrp="1"/>
          </p:cNvSpPr>
          <p:nvPr>
            <p:ph type="body" idx="1"/>
          </p:nvPr>
        </p:nvSpPr>
        <p:spPr/>
        <p:txBody>
          <a:bodyPr>
            <a:normAutofit/>
          </a:bodyPr>
          <a:lstStyle/>
          <a:p>
            <a:r>
              <a:rPr lang="de-DE" dirty="0" err="1"/>
              <a:t>third</a:t>
            </a:r>
            <a:r>
              <a:rPr lang="de-DE" dirty="0"/>
              <a:t> TPM in Antibes, France</a:t>
            </a:r>
          </a:p>
        </p:txBody>
      </p:sp>
    </p:spTree>
    <p:extLst>
      <p:ext uri="{BB962C8B-B14F-4D97-AF65-F5344CB8AC3E}">
        <p14:creationId xmlns:p14="http://schemas.microsoft.com/office/powerpoint/2010/main" val="9456371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29648A-1CEC-4014-87BD-38775CD3C056}"/>
              </a:ext>
            </a:extLst>
          </p:cNvPr>
          <p:cNvSpPr>
            <a:spLocks noGrp="1"/>
          </p:cNvSpPr>
          <p:nvPr>
            <p:ph type="title"/>
          </p:nvPr>
        </p:nvSpPr>
        <p:spPr/>
        <p:txBody>
          <a:bodyPr/>
          <a:lstStyle/>
          <a:p>
            <a:r>
              <a:rPr lang="en-US" dirty="0"/>
              <a:t>Your opinion is important to us!</a:t>
            </a:r>
            <a:endParaRPr lang="de-DE" dirty="0"/>
          </a:p>
        </p:txBody>
      </p:sp>
      <p:sp>
        <p:nvSpPr>
          <p:cNvPr id="3" name="Inhaltsplatzhalter 2">
            <a:extLst>
              <a:ext uri="{FF2B5EF4-FFF2-40B4-BE49-F238E27FC236}">
                <a16:creationId xmlns:a16="http://schemas.microsoft.com/office/drawing/2014/main" id="{FFB38DDC-0F58-4842-80A2-485975B8222B}"/>
              </a:ext>
            </a:extLst>
          </p:cNvPr>
          <p:cNvSpPr>
            <a:spLocks noGrp="1"/>
          </p:cNvSpPr>
          <p:nvPr>
            <p:ph idx="1"/>
          </p:nvPr>
        </p:nvSpPr>
        <p:spPr>
          <a:xfrm>
            <a:off x="1097280" y="988906"/>
            <a:ext cx="10058400" cy="4376470"/>
          </a:xfrm>
        </p:spPr>
        <p:txBody>
          <a:bodyPr>
            <a:normAutofit/>
          </a:bodyPr>
          <a:lstStyle/>
          <a:p>
            <a:endParaRPr lang="de-DE" sz="3200" dirty="0"/>
          </a:p>
          <a:p>
            <a:endParaRPr lang="de-DE" sz="3200" dirty="0"/>
          </a:p>
          <a:p>
            <a:r>
              <a:rPr lang="en-GB" sz="3200" b="1"/>
              <a:t>Please, follow the link to access the online survey:</a:t>
            </a:r>
          </a:p>
          <a:p>
            <a:endParaRPr lang="de-DE" sz="3200" dirty="0">
              <a:hlinkClick r:id="rId2"/>
            </a:endParaRPr>
          </a:p>
          <a:p>
            <a:br>
              <a:rPr lang="de-DE" sz="3200" dirty="0"/>
            </a:br>
            <a:r>
              <a:rPr lang="de-DE" dirty="0">
                <a:hlinkClick r:id="rId3"/>
              </a:rPr>
              <a:t>https://umfragen.uni-paderborn.de/index.php/447814?lang=en</a:t>
            </a:r>
            <a:endParaRPr lang="de-DE" dirty="0"/>
          </a:p>
          <a:p>
            <a:r>
              <a:rPr lang="de-DE" sz="3200" dirty="0"/>
              <a:t> </a:t>
            </a:r>
          </a:p>
          <a:p>
            <a:endParaRPr lang="de-DE" sz="3200" dirty="0"/>
          </a:p>
          <a:p>
            <a:endParaRPr lang="de-DE" sz="3200" dirty="0"/>
          </a:p>
          <a:p>
            <a:endParaRPr lang="de-DE" sz="4400" dirty="0"/>
          </a:p>
        </p:txBody>
      </p:sp>
      <p:pic>
        <p:nvPicPr>
          <p:cNvPr id="4" name="Picture 2" descr="Bewertung, Stern, Fünf, Anwendung">
            <a:extLst>
              <a:ext uri="{FF2B5EF4-FFF2-40B4-BE49-F238E27FC236}">
                <a16:creationId xmlns:a16="http://schemas.microsoft.com/office/drawing/2014/main" id="{74004689-F8D0-49F3-AB66-0FBADFFCE5D8}"/>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787721" y="3947976"/>
            <a:ext cx="3028586" cy="19211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46391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7">
            <a:extLst>
              <a:ext uri="{FF2B5EF4-FFF2-40B4-BE49-F238E27FC236}">
                <a16:creationId xmlns:a16="http://schemas.microsoft.com/office/drawing/2014/main" id="{B7E818CE-0042-40B1-8540-F27A12AECED1}"/>
              </a:ext>
            </a:extLst>
          </p:cNvPr>
          <p:cNvSpPr txBox="1"/>
          <p:nvPr/>
        </p:nvSpPr>
        <p:spPr>
          <a:xfrm>
            <a:off x="6502523" y="2414726"/>
            <a:ext cx="4378975" cy="935641"/>
          </a:xfrm>
          <a:prstGeom prst="rect">
            <a:avLst/>
          </a:prstGeom>
          <a:noFill/>
        </p:spPr>
        <p:txBody>
          <a:bodyPr wrap="square" lIns="0" tIns="0" rIns="0" bIns="0" rtlCol="0">
            <a:spAutoFit/>
          </a:bodyPr>
          <a:lstStyle/>
          <a:p>
            <a:pPr marL="0">
              <a:lnSpc>
                <a:spcPct val="100000"/>
              </a:lnSpc>
            </a:pPr>
            <a:r>
              <a:rPr lang="en-US" altLang="zh-CN" sz="1600" b="1" spc="-69" dirty="0">
                <a:ea typeface="Times New Roman"/>
              </a:rPr>
              <a:t>Prof.</a:t>
            </a:r>
            <a:r>
              <a:rPr lang="en-US" altLang="zh-CN" sz="1600" b="1" spc="-44" dirty="0">
                <a:cs typeface="Times New Roman"/>
              </a:rPr>
              <a:t> </a:t>
            </a:r>
            <a:r>
              <a:rPr lang="en-US" altLang="zh-CN" sz="1600" b="1" spc="-80" dirty="0">
                <a:ea typeface="Times New Roman"/>
              </a:rPr>
              <a:t>Dr.</a:t>
            </a:r>
            <a:r>
              <a:rPr lang="en-US" altLang="zh-CN" sz="1600" b="1" spc="-44" dirty="0">
                <a:cs typeface="Times New Roman"/>
              </a:rPr>
              <a:t> </a:t>
            </a:r>
            <a:r>
              <a:rPr lang="en-US" altLang="zh-CN" sz="1600" b="1" spc="-94" dirty="0">
                <a:ea typeface="Times New Roman"/>
              </a:rPr>
              <a:t>Marc</a:t>
            </a:r>
            <a:r>
              <a:rPr lang="en-US" altLang="zh-CN" sz="1600" b="1" spc="-50" dirty="0">
                <a:cs typeface="Times New Roman"/>
              </a:rPr>
              <a:t> </a:t>
            </a:r>
            <a:r>
              <a:rPr lang="en-US" altLang="zh-CN" sz="1600" b="1" spc="-80" dirty="0">
                <a:ea typeface="Times New Roman"/>
              </a:rPr>
              <a:t>Beutner</a:t>
            </a:r>
          </a:p>
          <a:p>
            <a:pPr marL="0">
              <a:lnSpc>
                <a:spcPct val="89999"/>
              </a:lnSpc>
              <a:tabLst>
                <a:tab pos="914654" algn="l"/>
              </a:tabLst>
            </a:pPr>
            <a:r>
              <a:rPr lang="en-US" altLang="zh-CN" sz="1600" spc="-139" dirty="0">
                <a:ea typeface="Times New Roman"/>
              </a:rPr>
              <a:t>Tel</a:t>
            </a:r>
            <a:r>
              <a:rPr lang="en-US" altLang="zh-CN" sz="1600" spc="-90" dirty="0">
                <a:ea typeface="Times New Roman"/>
              </a:rPr>
              <a:t>:	</a:t>
            </a:r>
            <a:r>
              <a:rPr lang="en-US" altLang="zh-CN" sz="1600" spc="85" dirty="0">
                <a:ea typeface="Times New Roman"/>
              </a:rPr>
              <a:t>+49</a:t>
            </a:r>
            <a:r>
              <a:rPr lang="en-US" altLang="zh-CN" sz="1600" spc="40" dirty="0">
                <a:cs typeface="Times New Roman"/>
              </a:rPr>
              <a:t> </a:t>
            </a:r>
            <a:r>
              <a:rPr lang="en-US" altLang="zh-CN" sz="1600" spc="64" dirty="0">
                <a:ea typeface="Times New Roman"/>
              </a:rPr>
              <a:t>(0)</a:t>
            </a:r>
            <a:r>
              <a:rPr lang="en-US" altLang="zh-CN" sz="1600" spc="40" dirty="0">
                <a:cs typeface="Times New Roman"/>
              </a:rPr>
              <a:t> </a:t>
            </a:r>
            <a:r>
              <a:rPr lang="en-US" altLang="zh-CN" sz="1600" spc="80" dirty="0">
                <a:ea typeface="Times New Roman"/>
              </a:rPr>
              <a:t>52</a:t>
            </a:r>
            <a:r>
              <a:rPr lang="en-US" altLang="zh-CN" sz="1600" spc="40" dirty="0">
                <a:cs typeface="Times New Roman"/>
              </a:rPr>
              <a:t> </a:t>
            </a:r>
            <a:r>
              <a:rPr lang="en-US" altLang="zh-CN" sz="1600" spc="85" dirty="0">
                <a:ea typeface="Times New Roman"/>
              </a:rPr>
              <a:t>51</a:t>
            </a:r>
            <a:r>
              <a:rPr lang="en-US" altLang="zh-CN" sz="1600" spc="44" dirty="0">
                <a:cs typeface="Times New Roman"/>
              </a:rPr>
              <a:t> </a:t>
            </a:r>
            <a:r>
              <a:rPr lang="en-US" altLang="zh-CN" sz="1600" spc="44" dirty="0">
                <a:ea typeface="Times New Roman"/>
              </a:rPr>
              <a:t>/</a:t>
            </a:r>
            <a:r>
              <a:rPr lang="en-US" altLang="zh-CN" sz="1600" spc="40" dirty="0">
                <a:cs typeface="Times New Roman"/>
              </a:rPr>
              <a:t> </a:t>
            </a:r>
            <a:r>
              <a:rPr lang="en-US" altLang="zh-CN" sz="1600" spc="80" dirty="0">
                <a:ea typeface="Times New Roman"/>
              </a:rPr>
              <a:t>60</a:t>
            </a:r>
            <a:r>
              <a:rPr lang="en-US" altLang="zh-CN" sz="1600" spc="40" dirty="0">
                <a:cs typeface="Times New Roman"/>
              </a:rPr>
              <a:t> </a:t>
            </a:r>
            <a:r>
              <a:rPr lang="en-US" altLang="zh-CN" sz="1600" spc="60" dirty="0">
                <a:ea typeface="Times New Roman"/>
              </a:rPr>
              <a:t>-</a:t>
            </a:r>
            <a:r>
              <a:rPr lang="en-US" altLang="zh-CN" sz="1600" spc="44" dirty="0">
                <a:cs typeface="Times New Roman"/>
              </a:rPr>
              <a:t> </a:t>
            </a:r>
            <a:r>
              <a:rPr lang="en-US" altLang="zh-CN" sz="1600" spc="80" dirty="0">
                <a:ea typeface="Times New Roman"/>
              </a:rPr>
              <a:t>23</a:t>
            </a:r>
            <a:r>
              <a:rPr lang="en-US" altLang="zh-CN" sz="1600" spc="40" dirty="0">
                <a:cs typeface="Times New Roman"/>
              </a:rPr>
              <a:t> </a:t>
            </a:r>
            <a:r>
              <a:rPr lang="en-US" altLang="zh-CN" sz="1600" spc="85" dirty="0">
                <a:ea typeface="Times New Roman"/>
              </a:rPr>
              <a:t>67</a:t>
            </a:r>
          </a:p>
          <a:p>
            <a:pPr marL="0">
              <a:lnSpc>
                <a:spcPct val="89999"/>
              </a:lnSpc>
              <a:tabLst>
                <a:tab pos="914654" algn="l"/>
              </a:tabLst>
            </a:pPr>
            <a:r>
              <a:rPr lang="en-US" altLang="zh-CN" sz="1600" spc="-35" dirty="0">
                <a:ea typeface="Times New Roman"/>
              </a:rPr>
              <a:t>Fax:	</a:t>
            </a:r>
            <a:r>
              <a:rPr lang="en-US" altLang="zh-CN" sz="1600" spc="89" dirty="0">
                <a:ea typeface="Times New Roman"/>
              </a:rPr>
              <a:t>+</a:t>
            </a:r>
            <a:r>
              <a:rPr lang="en-US" altLang="zh-CN" sz="1600" spc="80" dirty="0">
                <a:ea typeface="Times New Roman"/>
              </a:rPr>
              <a:t>49</a:t>
            </a:r>
            <a:r>
              <a:rPr lang="en-US" altLang="zh-CN" sz="1600" spc="40" dirty="0">
                <a:cs typeface="Times New Roman"/>
              </a:rPr>
              <a:t> </a:t>
            </a:r>
            <a:r>
              <a:rPr lang="en-US" altLang="zh-CN" sz="1600" spc="64" dirty="0">
                <a:ea typeface="Times New Roman"/>
              </a:rPr>
              <a:t>(0)</a:t>
            </a:r>
            <a:r>
              <a:rPr lang="en-US" altLang="zh-CN" sz="1600" spc="40" dirty="0">
                <a:cs typeface="Times New Roman"/>
              </a:rPr>
              <a:t> </a:t>
            </a:r>
            <a:r>
              <a:rPr lang="en-US" altLang="zh-CN" sz="1600" spc="85" dirty="0">
                <a:ea typeface="Times New Roman"/>
              </a:rPr>
              <a:t>52</a:t>
            </a:r>
            <a:r>
              <a:rPr lang="en-US" altLang="zh-CN" sz="1600" spc="40" dirty="0">
                <a:cs typeface="Times New Roman"/>
              </a:rPr>
              <a:t> </a:t>
            </a:r>
            <a:r>
              <a:rPr lang="en-US" altLang="zh-CN" sz="1600" spc="80" dirty="0">
                <a:ea typeface="Times New Roman"/>
              </a:rPr>
              <a:t>51</a:t>
            </a:r>
            <a:r>
              <a:rPr lang="en-US" altLang="zh-CN" sz="1600" spc="44" dirty="0">
                <a:cs typeface="Times New Roman"/>
              </a:rPr>
              <a:t> </a:t>
            </a:r>
            <a:r>
              <a:rPr lang="en-US" altLang="zh-CN" sz="1600" spc="50" dirty="0">
                <a:ea typeface="Times New Roman"/>
              </a:rPr>
              <a:t>/</a:t>
            </a:r>
            <a:r>
              <a:rPr lang="en-US" altLang="zh-CN" sz="1600" spc="40" dirty="0">
                <a:cs typeface="Times New Roman"/>
              </a:rPr>
              <a:t> </a:t>
            </a:r>
            <a:r>
              <a:rPr lang="en-US" altLang="zh-CN" sz="1600" spc="80" dirty="0">
                <a:ea typeface="Times New Roman"/>
              </a:rPr>
              <a:t>60</a:t>
            </a:r>
            <a:r>
              <a:rPr lang="en-US" altLang="zh-CN" sz="1600" spc="40" dirty="0">
                <a:cs typeface="Times New Roman"/>
              </a:rPr>
              <a:t> </a:t>
            </a:r>
            <a:r>
              <a:rPr lang="en-US" altLang="zh-CN" sz="1600" spc="60" dirty="0">
                <a:ea typeface="Times New Roman"/>
              </a:rPr>
              <a:t>-</a:t>
            </a:r>
            <a:r>
              <a:rPr lang="en-US" altLang="zh-CN" sz="1600" spc="44" dirty="0">
                <a:cs typeface="Times New Roman"/>
              </a:rPr>
              <a:t> </a:t>
            </a:r>
            <a:r>
              <a:rPr lang="en-US" altLang="zh-CN" sz="1600" spc="80" dirty="0">
                <a:ea typeface="Times New Roman"/>
              </a:rPr>
              <a:t>35</a:t>
            </a:r>
            <a:r>
              <a:rPr lang="en-US" altLang="zh-CN" sz="1600" spc="40" dirty="0">
                <a:cs typeface="Times New Roman"/>
              </a:rPr>
              <a:t> </a:t>
            </a:r>
            <a:r>
              <a:rPr lang="en-US" altLang="zh-CN" sz="1600" spc="85" dirty="0">
                <a:ea typeface="Times New Roman"/>
              </a:rPr>
              <a:t>63</a:t>
            </a:r>
          </a:p>
          <a:p>
            <a:pPr marL="0">
              <a:lnSpc>
                <a:spcPct val="100000"/>
              </a:lnSpc>
              <a:tabLst>
                <a:tab pos="914654" algn="l"/>
              </a:tabLst>
            </a:pPr>
            <a:r>
              <a:rPr lang="en-US" altLang="zh-CN" sz="1600" spc="-114" dirty="0">
                <a:ea typeface="Times New Roman"/>
              </a:rPr>
              <a:t>E</a:t>
            </a:r>
            <a:r>
              <a:rPr lang="en-US" altLang="zh-CN" sz="1600" spc="-60" dirty="0">
                <a:ea typeface="Times New Roman"/>
              </a:rPr>
              <a:t>-</a:t>
            </a:r>
            <a:r>
              <a:rPr lang="en-US" altLang="zh-CN" sz="1600" spc="-85" dirty="0">
                <a:ea typeface="Times New Roman"/>
              </a:rPr>
              <a:t>Mail:	</a:t>
            </a:r>
            <a:r>
              <a:rPr lang="en-US" altLang="zh-CN" sz="1600" spc="5" dirty="0">
                <a:ea typeface="Times New Roman"/>
              </a:rPr>
              <a:t>marc.beutner@uni</a:t>
            </a:r>
            <a:r>
              <a:rPr lang="en-US" altLang="zh-CN" sz="1600" spc="80" dirty="0">
                <a:ea typeface="Times New Roman"/>
              </a:rPr>
              <a:t>-</a:t>
            </a:r>
            <a:r>
              <a:rPr lang="en-US" altLang="zh-CN" sz="1600" spc="5" dirty="0">
                <a:ea typeface="Times New Roman"/>
              </a:rPr>
              <a:t>paderborn.de</a:t>
            </a:r>
          </a:p>
        </p:txBody>
      </p:sp>
      <p:sp>
        <p:nvSpPr>
          <p:cNvPr id="6" name="TextBox 46">
            <a:extLst>
              <a:ext uri="{FF2B5EF4-FFF2-40B4-BE49-F238E27FC236}">
                <a16:creationId xmlns:a16="http://schemas.microsoft.com/office/drawing/2014/main" id="{0C3647F2-4F33-47BC-9215-88A1662494FE}"/>
              </a:ext>
            </a:extLst>
          </p:cNvPr>
          <p:cNvSpPr txBox="1"/>
          <p:nvPr/>
        </p:nvSpPr>
        <p:spPr>
          <a:xfrm>
            <a:off x="1192568" y="2414726"/>
            <a:ext cx="4496910" cy="1474763"/>
          </a:xfrm>
          <a:prstGeom prst="rect">
            <a:avLst/>
          </a:prstGeom>
          <a:noFill/>
        </p:spPr>
        <p:txBody>
          <a:bodyPr wrap="square" lIns="0" tIns="0" rIns="0" bIns="0" rtlCol="0">
            <a:spAutoFit/>
          </a:bodyPr>
          <a:lstStyle/>
          <a:p>
            <a:pPr marL="0">
              <a:lnSpc>
                <a:spcPct val="100000"/>
              </a:lnSpc>
            </a:pPr>
            <a:r>
              <a:rPr lang="en-US" altLang="zh-CN" sz="1600" b="1" spc="-50" dirty="0">
                <a:ea typeface="Times New Roman"/>
              </a:rPr>
              <a:t>Universität</a:t>
            </a:r>
            <a:r>
              <a:rPr lang="en-US" altLang="zh-CN" sz="1600" b="1" spc="15" dirty="0">
                <a:cs typeface="Times New Roman"/>
              </a:rPr>
              <a:t> </a:t>
            </a:r>
            <a:r>
              <a:rPr lang="en-US" altLang="zh-CN" sz="1600" b="1" spc="-60" dirty="0">
                <a:ea typeface="Times New Roman"/>
              </a:rPr>
              <a:t>Paderborn</a:t>
            </a:r>
          </a:p>
          <a:p>
            <a:pPr marL="0" hangingPunct="0">
              <a:lnSpc>
                <a:spcPct val="99583"/>
              </a:lnSpc>
            </a:pPr>
            <a:r>
              <a:rPr lang="en-US" altLang="zh-CN" sz="1600" b="1" spc="-30" dirty="0">
                <a:ea typeface="Times New Roman"/>
              </a:rPr>
              <a:t>Department</a:t>
            </a:r>
            <a:r>
              <a:rPr lang="en-US" altLang="zh-CN" sz="1600" b="1" spc="-204" dirty="0">
                <a:cs typeface="Times New Roman"/>
              </a:rPr>
              <a:t> </a:t>
            </a:r>
            <a:r>
              <a:rPr lang="en-US" altLang="zh-CN" sz="1600" b="1" spc="-25" dirty="0">
                <a:ea typeface="Times New Roman"/>
              </a:rPr>
              <a:t>Wirtschaftspädagogik</a:t>
            </a:r>
            <a:r>
              <a:rPr lang="en-US" altLang="zh-CN" sz="1600" b="1" dirty="0">
                <a:cs typeface="Times New Roman"/>
              </a:rPr>
              <a:t> </a:t>
            </a:r>
            <a:r>
              <a:rPr lang="en-US" altLang="zh-CN" sz="1600" b="1" spc="-55" dirty="0">
                <a:ea typeface="Times New Roman"/>
              </a:rPr>
              <a:t>Lehrstuhl</a:t>
            </a:r>
            <a:r>
              <a:rPr lang="en-US" altLang="zh-CN" sz="1600" b="1" spc="-25" dirty="0">
                <a:cs typeface="Times New Roman"/>
              </a:rPr>
              <a:t> </a:t>
            </a:r>
            <a:r>
              <a:rPr lang="en-US" altLang="zh-CN" sz="1600" b="1" spc="-55" dirty="0">
                <a:ea typeface="Times New Roman"/>
              </a:rPr>
              <a:t>Wirtschaftspädagogik</a:t>
            </a:r>
            <a:r>
              <a:rPr lang="en-US" altLang="zh-CN" sz="1600" b="1" spc="-30" dirty="0">
                <a:cs typeface="Times New Roman"/>
              </a:rPr>
              <a:t> </a:t>
            </a:r>
            <a:r>
              <a:rPr lang="en-US" altLang="zh-CN" sz="1600" b="1" spc="-55" dirty="0">
                <a:ea typeface="Times New Roman"/>
              </a:rPr>
              <a:t>II</a:t>
            </a:r>
            <a:r>
              <a:rPr lang="en-US" altLang="zh-CN" sz="1600" b="1" dirty="0">
                <a:cs typeface="Times New Roman"/>
              </a:rPr>
              <a:t> </a:t>
            </a:r>
            <a:r>
              <a:rPr lang="en-US" altLang="zh-CN" sz="1600" b="1" spc="-80" dirty="0">
                <a:ea typeface="Times New Roman"/>
              </a:rPr>
              <a:t>Warburger</a:t>
            </a:r>
            <a:r>
              <a:rPr lang="en-US" altLang="zh-CN" sz="1600" b="1" spc="-34" dirty="0">
                <a:cs typeface="Times New Roman"/>
              </a:rPr>
              <a:t> </a:t>
            </a:r>
            <a:r>
              <a:rPr lang="en-US" altLang="zh-CN" sz="1600" b="1" spc="-60" dirty="0">
                <a:ea typeface="Times New Roman"/>
              </a:rPr>
              <a:t>Str.</a:t>
            </a:r>
            <a:r>
              <a:rPr lang="en-US" altLang="zh-CN" sz="1600" b="1" spc="-45" dirty="0">
                <a:cs typeface="Times New Roman"/>
              </a:rPr>
              <a:t> </a:t>
            </a:r>
            <a:r>
              <a:rPr lang="en-US" altLang="zh-CN" sz="1600" b="1" spc="-69" dirty="0">
                <a:ea typeface="Times New Roman"/>
              </a:rPr>
              <a:t>100</a:t>
            </a:r>
          </a:p>
          <a:p>
            <a:pPr marL="0">
              <a:lnSpc>
                <a:spcPct val="100000"/>
              </a:lnSpc>
            </a:pPr>
            <a:r>
              <a:rPr lang="en-US" altLang="zh-CN" sz="1600" b="1" spc="-25" dirty="0">
                <a:ea typeface="Times New Roman"/>
              </a:rPr>
              <a:t>33098</a:t>
            </a:r>
            <a:r>
              <a:rPr lang="en-US" altLang="zh-CN" sz="1600" b="1" spc="30" dirty="0">
                <a:cs typeface="Times New Roman"/>
              </a:rPr>
              <a:t> </a:t>
            </a:r>
            <a:r>
              <a:rPr lang="en-US" altLang="zh-CN" sz="1600" b="1" spc="-25" dirty="0">
                <a:ea typeface="Times New Roman"/>
              </a:rPr>
              <a:t>Paderborn</a:t>
            </a:r>
          </a:p>
          <a:p>
            <a:pPr>
              <a:lnSpc>
                <a:spcPts val="1920"/>
              </a:lnSpc>
            </a:pPr>
            <a:endParaRPr lang="en-US" dirty="0"/>
          </a:p>
          <a:p>
            <a:pPr marL="0">
              <a:lnSpc>
                <a:spcPct val="100000"/>
              </a:lnSpc>
            </a:pPr>
            <a:r>
              <a:rPr lang="en-US" altLang="zh-CN" sz="1600" b="1" spc="10" dirty="0">
                <a:ea typeface="Times New Roman"/>
              </a:rPr>
              <a:t>http://www.</a:t>
            </a:r>
            <a:r>
              <a:rPr lang="en-US" altLang="zh-CN" sz="1600" b="1" spc="5" dirty="0">
                <a:ea typeface="Times New Roman"/>
              </a:rPr>
              <a:t>upb.de</a:t>
            </a:r>
            <a:r>
              <a:rPr lang="en-US" altLang="zh-CN" sz="1600" b="1" spc="5">
                <a:ea typeface="Times New Roman"/>
              </a:rPr>
              <a:t>/wipaed</a:t>
            </a:r>
            <a:endParaRPr lang="en-US" altLang="zh-CN" sz="1600" b="1" spc="5" dirty="0">
              <a:ea typeface="Times New Roman"/>
            </a:endParaRPr>
          </a:p>
        </p:txBody>
      </p:sp>
    </p:spTree>
    <p:extLst>
      <p:ext uri="{BB962C8B-B14F-4D97-AF65-F5344CB8AC3E}">
        <p14:creationId xmlns:p14="http://schemas.microsoft.com/office/powerpoint/2010/main" val="1701141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Rückblick">
  <a:themeElements>
    <a:clrScheme name="Blau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Design">
  <a:themeElements>
    <a:clrScheme name="Academic Literature">
      <a:dk1>
        <a:srgbClr val="514843"/>
      </a:dk1>
      <a:lt1>
        <a:srgbClr val="FFFFFF"/>
      </a:lt1>
      <a:dk2>
        <a:srgbClr val="000000"/>
      </a:dk2>
      <a:lt2>
        <a:srgbClr val="FFFFF3"/>
      </a:lt2>
      <a:accent1>
        <a:srgbClr val="514843"/>
      </a:accent1>
      <a:accent2>
        <a:srgbClr val="6D7D66"/>
      </a:accent2>
      <a:accent3>
        <a:srgbClr val="525A6A"/>
      </a:accent3>
      <a:accent4>
        <a:srgbClr val="827266"/>
      </a:accent4>
      <a:accent5>
        <a:srgbClr val="AE9A7E"/>
      </a:accent5>
      <a:accent6>
        <a:srgbClr val="A8A39E"/>
      </a:accent6>
      <a:hlink>
        <a:srgbClr val="59704F"/>
      </a:hlink>
      <a:folHlink>
        <a:srgbClr val="A8A39E"/>
      </a:folHlink>
    </a:clrScheme>
    <a:fontScheme name="Plantagenet Cherokee-Euphemia">
      <a:majorFont>
        <a:latin typeface="Plantagenet Cherokee"/>
        <a:ea typeface=""/>
        <a:cs typeface=""/>
      </a:majorFont>
      <a:minorFont>
        <a:latin typeface="Euphemia"/>
        <a:ea typeface=""/>
        <a:cs typeface=""/>
      </a:minorFont>
    </a:fontScheme>
    <a:fmtScheme name="AcademicLiterature">
      <a:fillStyleLst>
        <a:solidFill>
          <a:schemeClr val="phClr"/>
        </a:solidFill>
        <a:gradFill rotWithShape="1">
          <a:gsLst>
            <a:gs pos="0">
              <a:schemeClr val="phClr">
                <a:tint val="58000"/>
                <a:satMod val="300000"/>
              </a:schemeClr>
            </a:gs>
            <a:gs pos="100000">
              <a:schemeClr val="phClr">
                <a:tint val="68000"/>
                <a:satMod val="300000"/>
              </a:schemeClr>
            </a:gs>
          </a:gsLst>
          <a:path path="rect">
            <a:fillToRect l="50000" t="50000" r="50000" b="50000"/>
          </a:path>
        </a:gradFill>
        <a:gradFill rotWithShape="1">
          <a:gsLst>
            <a:gs pos="0">
              <a:schemeClr val="phClr">
                <a:shade val="100000"/>
                <a:satMod val="137000"/>
              </a:schemeClr>
            </a:gs>
            <a:gs pos="71000">
              <a:schemeClr val="phClr">
                <a:shade val="98000"/>
                <a:satMod val="137000"/>
              </a:schemeClr>
            </a:gs>
            <a:gs pos="100000">
              <a:schemeClr val="phClr">
                <a:shade val="75000"/>
                <a:satMod val="137000"/>
              </a:schemeClr>
            </a:gs>
          </a:gsLst>
          <a:path path="rect">
            <a:fillToRect l="50000" t="50000" r="50000" b="50000"/>
          </a:path>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80000"/>
                <a:satMod val="300000"/>
              </a:schemeClr>
            </a:gs>
            <a:gs pos="100000">
              <a:schemeClr val="phClr">
                <a:shade val="90000"/>
                <a:alpha val="80000"/>
                <a:satMod val="200000"/>
              </a:schemeClr>
            </a:gs>
          </a:gsLst>
          <a:path path="rect">
            <a:fillToRect l="20000" t="20000" r="20000" b="20000"/>
          </a:path>
        </a:gradFill>
        <a:gradFill rotWithShape="1">
          <a:gsLst>
            <a:gs pos="0">
              <a:schemeClr val="phClr">
                <a:tint val="80000"/>
                <a:satMod val="300000"/>
              </a:schemeClr>
            </a:gs>
            <a:gs pos="100000">
              <a:schemeClr val="phClr">
                <a:shade val="90000"/>
                <a:alpha val="80000"/>
                <a:satMod val="200000"/>
              </a:schemeClr>
            </a:gs>
          </a:gsLst>
          <a:path path="rect">
            <a:fillToRect l="5000" t="5000" r="5000" b="5000"/>
          </a:path>
        </a:gradFill>
      </a:bgFillStyleLst>
    </a:fmtScheme>
  </a:themeElements>
  <a:objectDefaults>
    <a:lnDef>
      <a:spPr>
        <a:ln>
          <a:solidFill>
            <a:schemeClr val="accent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PDescription xmlns="4873beb7-5857-4685-be1f-d57550cc96cc" xsi:nil="true"/>
    <AssetExpire xmlns="4873beb7-5857-4685-be1f-d57550cc96cc">2029-01-01T08:00:00+00:00</AssetExpire>
    <CampaignTagsTaxHTField0 xmlns="4873beb7-5857-4685-be1f-d57550cc96cc">
      <Terms xmlns="http://schemas.microsoft.com/office/infopath/2007/PartnerControls"/>
    </CampaignTagsTaxHTField0>
    <IntlLangReviewDate xmlns="4873beb7-5857-4685-be1f-d57550cc96cc" xsi:nil="true"/>
    <TPFriendlyName xmlns="4873beb7-5857-4685-be1f-d57550cc96cc" xsi:nil="true"/>
    <IntlLangReview xmlns="4873beb7-5857-4685-be1f-d57550cc96cc">false</IntlLangReview>
    <LocLastLocAttemptVersionLookup xmlns="4873beb7-5857-4685-be1f-d57550cc96cc">855024</LocLastLocAttemptVersionLookup>
    <PolicheckWords xmlns="4873beb7-5857-4685-be1f-d57550cc96cc" xsi:nil="true"/>
    <SubmitterId xmlns="4873beb7-5857-4685-be1f-d57550cc96cc" xsi:nil="true"/>
    <AcquiredFrom xmlns="4873beb7-5857-4685-be1f-d57550cc96cc">Internal MS</AcquiredFrom>
    <EditorialStatus xmlns="4873beb7-5857-4685-be1f-d57550cc96cc">Complete</EditorialStatus>
    <Markets xmlns="4873beb7-5857-4685-be1f-d57550cc96cc"/>
    <OriginAsset xmlns="4873beb7-5857-4685-be1f-d57550cc96cc" xsi:nil="true"/>
    <AssetStart xmlns="4873beb7-5857-4685-be1f-d57550cc96cc">2012-08-31T08:50:00+00:00</AssetStart>
    <FriendlyTitle xmlns="4873beb7-5857-4685-be1f-d57550cc96cc" xsi:nil="true"/>
    <MarketSpecific xmlns="4873beb7-5857-4685-be1f-d57550cc96cc">false</MarketSpecific>
    <TPNamespace xmlns="4873beb7-5857-4685-be1f-d57550cc96cc" xsi:nil="true"/>
    <PublishStatusLookup xmlns="4873beb7-5857-4685-be1f-d57550cc96cc">
      <Value>1616423</Value>
    </PublishStatusLookup>
    <APAuthor xmlns="4873beb7-5857-4685-be1f-d57550cc96cc">
      <UserInfo>
        <DisplayName>REDMOND\kristaa</DisplayName>
        <AccountId>136</AccountId>
        <AccountType/>
      </UserInfo>
    </APAuthor>
    <TPCommandLine xmlns="4873beb7-5857-4685-be1f-d57550cc96cc" xsi:nil="true"/>
    <IntlLangReviewer xmlns="4873beb7-5857-4685-be1f-d57550cc96cc" xsi:nil="true"/>
    <OpenTemplate xmlns="4873beb7-5857-4685-be1f-d57550cc96cc">true</OpenTemplate>
    <CSXSubmissionDate xmlns="4873beb7-5857-4685-be1f-d57550cc96cc" xsi:nil="true"/>
    <TaxCatchAll xmlns="4873beb7-5857-4685-be1f-d57550cc96cc"/>
    <Manager xmlns="4873beb7-5857-4685-be1f-d57550cc96cc" xsi:nil="true"/>
    <NumericId xmlns="4873beb7-5857-4685-be1f-d57550cc96cc" xsi:nil="true"/>
    <ParentAssetId xmlns="4873beb7-5857-4685-be1f-d57550cc96cc" xsi:nil="true"/>
    <OriginalSourceMarket xmlns="4873beb7-5857-4685-be1f-d57550cc96cc" xsi:nil="true"/>
    <ApprovalStatus xmlns="4873beb7-5857-4685-be1f-d57550cc96cc">InProgress</ApprovalStatus>
    <TPComponent xmlns="4873beb7-5857-4685-be1f-d57550cc96cc" xsi:nil="true"/>
    <EditorialTags xmlns="4873beb7-5857-4685-be1f-d57550cc96cc" xsi:nil="true"/>
    <TPExecutable xmlns="4873beb7-5857-4685-be1f-d57550cc96cc" xsi:nil="true"/>
    <TPLaunchHelpLink xmlns="4873beb7-5857-4685-be1f-d57550cc96cc" xsi:nil="true"/>
    <LocComments xmlns="4873beb7-5857-4685-be1f-d57550cc96cc" xsi:nil="true"/>
    <LocRecommendedHandoff xmlns="4873beb7-5857-4685-be1f-d57550cc96cc" xsi:nil="true"/>
    <SourceTitle xmlns="4873beb7-5857-4685-be1f-d57550cc96cc" xsi:nil="true"/>
    <CSXUpdate xmlns="4873beb7-5857-4685-be1f-d57550cc96cc">false</CSXUpdate>
    <IntlLocPriority xmlns="4873beb7-5857-4685-be1f-d57550cc96cc" xsi:nil="true"/>
    <UAProjectedTotalWords xmlns="4873beb7-5857-4685-be1f-d57550cc96cc" xsi:nil="true"/>
    <AssetType xmlns="4873beb7-5857-4685-be1f-d57550cc96cc">TP</AssetType>
    <MachineTranslated xmlns="4873beb7-5857-4685-be1f-d57550cc96cc">false</MachineTranslated>
    <OutputCachingOn xmlns="4873beb7-5857-4685-be1f-d57550cc96cc">false</OutputCachingOn>
    <TemplateStatus xmlns="4873beb7-5857-4685-be1f-d57550cc96cc">Complete</TemplateStatus>
    <IsSearchable xmlns="4873beb7-5857-4685-be1f-d57550cc96cc">true</IsSearchable>
    <ContentItem xmlns="4873beb7-5857-4685-be1f-d57550cc96cc" xsi:nil="true"/>
    <HandoffToMSDN xmlns="4873beb7-5857-4685-be1f-d57550cc96cc" xsi:nil="true"/>
    <ShowIn xmlns="4873beb7-5857-4685-be1f-d57550cc96cc">Show everywhere</ShowIn>
    <ThumbnailAssetId xmlns="4873beb7-5857-4685-be1f-d57550cc96cc" xsi:nil="true"/>
    <UALocComments xmlns="4873beb7-5857-4685-be1f-d57550cc96cc" xsi:nil="true"/>
    <UALocRecommendation xmlns="4873beb7-5857-4685-be1f-d57550cc96cc">Localize</UALocRecommendation>
    <LastModifiedDateTime xmlns="4873beb7-5857-4685-be1f-d57550cc96cc" xsi:nil="true"/>
    <LegacyData xmlns="4873beb7-5857-4685-be1f-d57550cc96cc" xsi:nil="true"/>
    <LocManualTestRequired xmlns="4873beb7-5857-4685-be1f-d57550cc96cc">false</LocManualTestRequired>
    <LocMarketGroupTiers2 xmlns="4873beb7-5857-4685-be1f-d57550cc96cc" xsi:nil="true"/>
    <ClipArtFilename xmlns="4873beb7-5857-4685-be1f-d57550cc96cc" xsi:nil="true"/>
    <TPApplication xmlns="4873beb7-5857-4685-be1f-d57550cc96cc" xsi:nil="true"/>
    <CSXHash xmlns="4873beb7-5857-4685-be1f-d57550cc96cc" xsi:nil="true"/>
    <DirectSourceMarket xmlns="4873beb7-5857-4685-be1f-d57550cc96cc" xsi:nil="true"/>
    <PrimaryImageGen xmlns="4873beb7-5857-4685-be1f-d57550cc96cc">true</PrimaryImageGen>
    <PlannedPubDate xmlns="4873beb7-5857-4685-be1f-d57550cc96cc" xsi:nil="true"/>
    <CSXSubmissionMarket xmlns="4873beb7-5857-4685-be1f-d57550cc96cc" xsi:nil="true"/>
    <Downloads xmlns="4873beb7-5857-4685-be1f-d57550cc96cc">0</Downloads>
    <ArtSampleDocs xmlns="4873beb7-5857-4685-be1f-d57550cc96cc" xsi:nil="true"/>
    <TrustLevel xmlns="4873beb7-5857-4685-be1f-d57550cc96cc">1 Microsoft Managed Content</TrustLevel>
    <BlockPublish xmlns="4873beb7-5857-4685-be1f-d57550cc96cc">false</BlockPublish>
    <TPLaunchHelpLinkType xmlns="4873beb7-5857-4685-be1f-d57550cc96cc">Template</TPLaunchHelpLinkType>
    <LocalizationTagsTaxHTField0 xmlns="4873beb7-5857-4685-be1f-d57550cc96cc">
      <Terms xmlns="http://schemas.microsoft.com/office/infopath/2007/PartnerControls"/>
    </LocalizationTagsTaxHTField0>
    <BusinessGroup xmlns="4873beb7-5857-4685-be1f-d57550cc96cc" xsi:nil="true"/>
    <Providers xmlns="4873beb7-5857-4685-be1f-d57550cc96cc" xsi:nil="true"/>
    <TemplateTemplateType xmlns="4873beb7-5857-4685-be1f-d57550cc96cc">PowerPoint Presentation Template</TemplateTemplateType>
    <TimesCloned xmlns="4873beb7-5857-4685-be1f-d57550cc96cc" xsi:nil="true"/>
    <TPAppVersion xmlns="4873beb7-5857-4685-be1f-d57550cc96cc" xsi:nil="true"/>
    <VoteCount xmlns="4873beb7-5857-4685-be1f-d57550cc96cc" xsi:nil="true"/>
    <AverageRating xmlns="4873beb7-5857-4685-be1f-d57550cc96cc" xsi:nil="true"/>
    <FeatureTagsTaxHTField0 xmlns="4873beb7-5857-4685-be1f-d57550cc96cc">
      <Terms xmlns="http://schemas.microsoft.com/office/infopath/2007/PartnerControls"/>
    </FeatureTagsTaxHTField0>
    <Provider xmlns="4873beb7-5857-4685-be1f-d57550cc96cc" xsi:nil="true"/>
    <UACurrentWords xmlns="4873beb7-5857-4685-be1f-d57550cc96cc" xsi:nil="true"/>
    <AssetId xmlns="4873beb7-5857-4685-be1f-d57550cc96cc">TP103431361</AssetId>
    <TPClientViewer xmlns="4873beb7-5857-4685-be1f-d57550cc96cc" xsi:nil="true"/>
    <DSATActionTaken xmlns="4873beb7-5857-4685-be1f-d57550cc96cc" xsi:nil="true"/>
    <APEditor xmlns="4873beb7-5857-4685-be1f-d57550cc96cc">
      <UserInfo>
        <DisplayName/>
        <AccountId xsi:nil="true"/>
        <AccountType/>
      </UserInfo>
    </APEditor>
    <TPInstallLocation xmlns="4873beb7-5857-4685-be1f-d57550cc96cc" xsi:nil="true"/>
    <OOCacheId xmlns="4873beb7-5857-4685-be1f-d57550cc96cc" xsi:nil="true"/>
    <IsDeleted xmlns="4873beb7-5857-4685-be1f-d57550cc96cc">false</IsDeleted>
    <PublishTargets xmlns="4873beb7-5857-4685-be1f-d57550cc96cc">OfficeOnlineVNext</PublishTargets>
    <ApprovalLog xmlns="4873beb7-5857-4685-be1f-d57550cc96cc" xsi:nil="true"/>
    <BugNumber xmlns="4873beb7-5857-4685-be1f-d57550cc96cc" xsi:nil="true"/>
    <CrawlForDependencies xmlns="4873beb7-5857-4685-be1f-d57550cc96cc">false</CrawlForDependencies>
    <InternalTagsTaxHTField0 xmlns="4873beb7-5857-4685-be1f-d57550cc96cc">
      <Terms xmlns="http://schemas.microsoft.com/office/infopath/2007/PartnerControls"/>
    </InternalTagsTaxHTField0>
    <LastHandOff xmlns="4873beb7-5857-4685-be1f-d57550cc96cc" xsi:nil="true"/>
    <Milestone xmlns="4873beb7-5857-4685-be1f-d57550cc96cc" xsi:nil="true"/>
    <OriginalRelease xmlns="4873beb7-5857-4685-be1f-d57550cc96cc">15</OriginalRelease>
    <RecommendationsModifier xmlns="4873beb7-5857-4685-be1f-d57550cc96cc" xsi:nil="true"/>
    <ScenarioTagsTaxHTField0 xmlns="4873beb7-5857-4685-be1f-d57550cc96cc">
      <Terms xmlns="http://schemas.microsoft.com/office/infopath/2007/PartnerControls"/>
    </ScenarioTagsTaxHTField0>
    <UANotes xmlns="4873beb7-5857-4685-be1f-d57550cc96cc" xsi:nil="true"/>
  </documentManagement>
</p:properties>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CDDBB83-77C1-4099-A0AA-289882E745E2}">
  <ds:schemaRefs>
    <ds:schemaRef ds:uri="4873beb7-5857-4685-be1f-d57550cc96cc"/>
    <ds:schemaRef ds:uri="http://schemas.openxmlformats.org/package/2006/metadata/core-properties"/>
    <ds:schemaRef ds:uri="http://purl.org/dc/elements/1.1/"/>
    <ds:schemaRef ds:uri="http://schemas.microsoft.com/office/2006/metadata/properties"/>
    <ds:schemaRef ds:uri="http://schemas.microsoft.com/office/infopath/2007/PartnerControls"/>
    <ds:schemaRef ds:uri="http://purl.org/dc/terms/"/>
    <ds:schemaRef ds:uri="http://schemas.microsoft.com/office/2006/documentManagement/types"/>
    <ds:schemaRef ds:uri="http://www.w3.org/XML/1998/namespace"/>
    <ds:schemaRef ds:uri="http://purl.org/dc/dcmitype/"/>
  </ds:schemaRefs>
</ds:datastoreItem>
</file>

<file path=customXml/itemProps2.xml><?xml version="1.0" encoding="utf-8"?>
<ds:datastoreItem xmlns:ds="http://schemas.openxmlformats.org/officeDocument/2006/customXml" ds:itemID="{561E720F-F05D-4536-9C34-0CFCED65D3B7}">
  <ds:schemaRefs>
    <ds:schemaRef ds:uri="http://schemas.microsoft.com/sharepoint/v3/contenttype/forms"/>
  </ds:schemaRefs>
</ds:datastoreItem>
</file>

<file path=customXml/itemProps3.xml><?xml version="1.0" encoding="utf-8"?>
<ds:datastoreItem xmlns:ds="http://schemas.openxmlformats.org/officeDocument/2006/customXml" ds:itemID="{28C8B9CA-0273-4370-889A-FC05DA5C2F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Retrospect</Template>
  <TotalTime>0</TotalTime>
  <Words>172</Words>
  <Application>Microsoft Office PowerPoint</Application>
  <PresentationFormat>Breitbild</PresentationFormat>
  <Paragraphs>28</Paragraphs>
  <Slides>4</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4</vt:i4>
      </vt:variant>
    </vt:vector>
  </HeadingPairs>
  <TitlesOfParts>
    <vt:vector size="11" baseType="lpstr">
      <vt:lpstr>宋体</vt:lpstr>
      <vt:lpstr>Calibri</vt:lpstr>
      <vt:lpstr>Calibri Light</vt:lpstr>
      <vt:lpstr>Euphemia</vt:lpstr>
      <vt:lpstr>Times New Roman</vt:lpstr>
      <vt:lpstr>Wingdings 3</vt:lpstr>
      <vt:lpstr>Rückblick</vt:lpstr>
      <vt:lpstr>EU-CERT: European Certificates and Accreditation for European Projects</vt:lpstr>
      <vt:lpstr>Meeting Evaluation </vt:lpstr>
      <vt:lpstr>Your opinion is important to us!</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2020-11-17T09:39:06Z</dcterms:created>
  <dcterms:modified xsi:type="dcterms:W3CDTF">2023-03-07T17:16:04Z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