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28"/>
  </p:normalViewPr>
  <p:slideViewPr>
    <p:cSldViewPr snapToGrid="0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F7C2A-21AB-E724-DFC5-76F34AAE5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Project </a:t>
            </a:r>
            <a:r>
              <a:rPr lang="sk-SK" dirty="0" err="1"/>
              <a:t>Result</a:t>
            </a:r>
            <a:r>
              <a:rPr lang="sk-SK" dirty="0"/>
              <a:t> No. 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DA9365-72C5-571B-76FC-03D089722B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/>
              <a:t>Leader</a:t>
            </a:r>
            <a:r>
              <a:rPr lang="sk-SK" dirty="0"/>
              <a:t>: </a:t>
            </a:r>
            <a:r>
              <a:rPr lang="sk-SK" dirty="0" err="1"/>
              <a:t>esquare</a:t>
            </a:r>
            <a:endParaRPr lang="sk-SK" dirty="0"/>
          </a:p>
        </p:txBody>
      </p:sp>
      <p:pic>
        <p:nvPicPr>
          <p:cNvPr id="5" name="Grafik 2">
            <a:extLst>
              <a:ext uri="{FF2B5EF4-FFF2-40B4-BE49-F238E27FC236}">
                <a16:creationId xmlns:a16="http://schemas.microsoft.com/office/drawing/2014/main" id="{ACBD7D8B-2A5E-6B53-076E-1DCECB763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950" y="0"/>
            <a:ext cx="1543050" cy="1279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93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6ADE2-479B-2CAC-9808-8A25B481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Objectives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C86ADA-5E32-B2DA-23C9-9472DBDA8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By </a:t>
            </a:r>
            <a:r>
              <a:rPr lang="sk-SK" sz="1800" dirty="0" err="1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implementing</a:t>
            </a:r>
            <a:r>
              <a:rPr lang="sk-SK" sz="180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 5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test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accreditation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certification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These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15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adult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education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providers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all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over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Europe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within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testing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phase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help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test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impact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to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adress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chances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probems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target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group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adult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educators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ERSAMUS+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projects</a:t>
            </a:r>
            <a:r>
              <a:rPr lang="sk-SK" sz="1800" b="1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take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part in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testing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offers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chance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gather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life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experiences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certificates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accreditation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dirty="0"/>
          </a:p>
        </p:txBody>
      </p:sp>
      <p:pic>
        <p:nvPicPr>
          <p:cNvPr id="4" name="Grafik 2">
            <a:extLst>
              <a:ext uri="{FF2B5EF4-FFF2-40B4-BE49-F238E27FC236}">
                <a16:creationId xmlns:a16="http://schemas.microsoft.com/office/drawing/2014/main" id="{952412FF-3151-2B71-C332-21CCB8D6A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496" y="18819"/>
            <a:ext cx="1543050" cy="1279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844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6ADE2-479B-2CAC-9808-8A25B481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Steps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C86ADA-5E32-B2DA-23C9-9472DBDA8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Testing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basis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adjustments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leads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a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final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version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EU-CERT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Accreditation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online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tool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After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roll-out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take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place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broader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audience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addressed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each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partner country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total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at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least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120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accreditated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organisations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until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end of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project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They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going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throught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complete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accreditation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certification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They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also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addressed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statements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about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accreditation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used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</a:t>
            </a:r>
            <a:r>
              <a:rPr lang="sk-SK" sz="1800" b="1" dirty="0" err="1">
                <a:solidFill>
                  <a:srgbClr val="41414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testimonials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EU-CERT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website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addtion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documented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by a </a:t>
            </a:r>
            <a:r>
              <a:rPr lang="sk-SK" sz="1800" b="1" dirty="0" err="1">
                <a:solidFill>
                  <a:srgbClr val="41414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qualitative</a:t>
            </a:r>
            <a:r>
              <a:rPr lang="sk-SK" sz="1800" b="1" dirty="0">
                <a:solidFill>
                  <a:srgbClr val="41414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evaluation</a:t>
            </a:r>
            <a:r>
              <a:rPr lang="sk-SK" sz="1800" b="1" dirty="0">
                <a:solidFill>
                  <a:srgbClr val="41414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and a </a:t>
            </a:r>
            <a:r>
              <a:rPr lang="sk-SK" sz="1800" b="1" dirty="0" err="1">
                <a:solidFill>
                  <a:srgbClr val="41414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quantitative</a:t>
            </a:r>
            <a:r>
              <a:rPr lang="sk-SK" sz="1800" b="1" dirty="0">
                <a:solidFill>
                  <a:srgbClr val="41414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rgbClr val="41414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questionnaire</a:t>
            </a:r>
            <a:r>
              <a:rPr lang="sk-SK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Moreover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at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least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5 </a:t>
            </a:r>
            <a:r>
              <a:rPr lang="sk-SK" sz="1800" b="1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videos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document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to to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dissemiante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information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experiences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impressions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users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evalutors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Grafik 2">
            <a:extLst>
              <a:ext uri="{FF2B5EF4-FFF2-40B4-BE49-F238E27FC236}">
                <a16:creationId xmlns:a16="http://schemas.microsoft.com/office/drawing/2014/main" id="{952412FF-3151-2B71-C332-21CCB8D6A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496" y="18819"/>
            <a:ext cx="1543050" cy="1279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99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6ADE2-479B-2CAC-9808-8A25B481E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52989" cy="4601183"/>
          </a:xfrm>
        </p:spPr>
        <p:txBody>
          <a:bodyPr/>
          <a:lstStyle/>
          <a:p>
            <a:r>
              <a:rPr lang="sk-SK" dirty="0" err="1"/>
              <a:t>Tasks</a:t>
            </a:r>
            <a:r>
              <a:rPr lang="sk-SK" dirty="0"/>
              <a:t> and </a:t>
            </a:r>
            <a:r>
              <a:rPr lang="sk-SK" dirty="0" err="1"/>
              <a:t>Responsabilties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C86ADA-5E32-B2DA-23C9-9472DBDA8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Esquare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leading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project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results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creating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roll-out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strategy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partners</a:t>
            </a:r>
            <a:r>
              <a:rPr lang="sk-SK" sz="1800" b="1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expect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IK and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Spanish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partners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accreditation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national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organisations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/ ERASMUS+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projects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partners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expect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sk-SK" sz="180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IK,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documentation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video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support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IK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responsible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video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production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cooperation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national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partners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cutting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videos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providing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videos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online.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Grafik 2">
            <a:extLst>
              <a:ext uri="{FF2B5EF4-FFF2-40B4-BE49-F238E27FC236}">
                <a16:creationId xmlns:a16="http://schemas.microsoft.com/office/drawing/2014/main" id="{952412FF-3151-2B71-C332-21CCB8D6A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496" y="18819"/>
            <a:ext cx="1543050" cy="1279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230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6ADE2-479B-2CAC-9808-8A25B481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Duration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C86ADA-5E32-B2DA-23C9-9472DBDA8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Result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Production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Start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:04-2023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Result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Production</a:t>
            </a:r>
            <a:r>
              <a:rPr lang="sk-SK" sz="180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End: 07-2023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Grafik 2">
            <a:extLst>
              <a:ext uri="{FF2B5EF4-FFF2-40B4-BE49-F238E27FC236}">
                <a16:creationId xmlns:a16="http://schemas.microsoft.com/office/drawing/2014/main" id="{952412FF-3151-2B71-C332-21CCB8D6A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496" y="18819"/>
            <a:ext cx="1543050" cy="1279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7738454"/>
      </p:ext>
    </p:extLst>
  </p:cSld>
  <p:clrMapOvr>
    <a:masterClrMapping/>
  </p:clrMapOvr>
</p:sld>
</file>

<file path=ppt/theme/theme1.xml><?xml version="1.0" encoding="utf-8"?>
<a:theme xmlns:a="http://schemas.openxmlformats.org/drawingml/2006/main" name="Rám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</Template>
  <TotalTime>13</TotalTime>
  <Words>322</Words>
  <Application>Microsoft Macintosh PowerPoint</Application>
  <PresentationFormat>Širokouhlá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 2</vt:lpstr>
      <vt:lpstr>Rám</vt:lpstr>
      <vt:lpstr>Project Result No. 5</vt:lpstr>
      <vt:lpstr>Objectives</vt:lpstr>
      <vt:lpstr>Steps</vt:lpstr>
      <vt:lpstr>Tasks and Responsabilties </vt:lpstr>
      <vt:lpstr>Duration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No. 5</dc:title>
  <dc:creator>sona stefkova</dc:creator>
  <cp:lastModifiedBy>sona stefkova</cp:lastModifiedBy>
  <cp:revision>2</cp:revision>
  <dcterms:created xsi:type="dcterms:W3CDTF">2023-03-07T19:42:49Z</dcterms:created>
  <dcterms:modified xsi:type="dcterms:W3CDTF">2023-03-08T13:35:05Z</dcterms:modified>
</cp:coreProperties>
</file>