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5" roundtripDataSignature="AMtx7mhOHaoHHq6ISjyaRNwQcNJiy0Rb0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160894D-8DC2-4D0F-A8D7-B8DBFC58976F}">
  <a:tblStyle styleId="{6160894D-8DC2-4D0F-A8D7-B8DBFC58976F}" styleName="Table_0">
    <a:wholeTbl>
      <a:tcTxStyle>
        <a:font>
          <a:latin typeface="Arial"/>
          <a:ea typeface="Arial"/>
          <a:cs typeface="Arial"/>
        </a:font>
        <a:srgbClr val="000000"/>
      </a:tcTxStyle>
      <a:tcStyle>
        <a:tcBdr>
          <a:left>
            <a:ln cap="flat" cmpd="sng" w="6350">
              <a:solidFill>
                <a:srgbClr val="000000"/>
              </a:solidFill>
              <a:prstDash val="solid"/>
              <a:round/>
              <a:headEnd len="sm" w="sm" type="none"/>
              <a:tailEnd len="sm" w="sm" type="none"/>
            </a:ln>
          </a:left>
          <a:right>
            <a:ln cap="flat" cmpd="sng" w="6350">
              <a:solidFill>
                <a:srgbClr val="000000"/>
              </a:solidFill>
              <a:prstDash val="solid"/>
              <a:round/>
              <a:headEnd len="sm" w="sm" type="none"/>
              <a:tailEnd len="sm" w="sm" type="none"/>
            </a:ln>
          </a:right>
          <a:top>
            <a:ln cap="flat" cmpd="sng" w="6350">
              <a:solidFill>
                <a:srgbClr val="000000"/>
              </a:solidFill>
              <a:prstDash val="solid"/>
              <a:round/>
              <a:headEnd len="sm" w="sm" type="none"/>
              <a:tailEnd len="sm" w="sm" type="none"/>
            </a:ln>
          </a:top>
          <a:bottom>
            <a:ln cap="flat" cmpd="sng" w="6350">
              <a:solidFill>
                <a:srgbClr val="000000"/>
              </a:solidFill>
              <a:prstDash val="solid"/>
              <a:round/>
              <a:headEnd len="sm" w="sm" type="none"/>
              <a:tailEnd len="sm" w="sm" type="none"/>
            </a:ln>
          </a:bottom>
          <a:insideH>
            <a:ln cap="flat" cmpd="sng" w="6350">
              <a:solidFill>
                <a:srgbClr val="000000"/>
              </a:solidFill>
              <a:prstDash val="solid"/>
              <a:round/>
              <a:headEnd len="sm" w="sm" type="none"/>
              <a:tailEnd len="sm" w="sm" type="none"/>
            </a:ln>
          </a:insideH>
          <a:insideV>
            <a:ln cap="flat" cmpd="sng" w="6350">
              <a:solidFill>
                <a:srgbClr val="000000"/>
              </a:solidFill>
              <a:prstDash val="solid"/>
              <a:round/>
              <a:headEnd len="sm" w="sm" type="none"/>
              <a:tailEnd len="sm" w="sm" type="none"/>
            </a:ln>
          </a:insideV>
        </a:tcBdr>
      </a:tcStyle>
    </a:wholeTbl>
    <a:band1H>
      <a:tcTxStyle/>
      <a:tcStyle>
        <a:fill>
          <a:solidFill>
            <a:srgbClr val="F2F2F2"/>
          </a:solidFill>
        </a:fill>
      </a:tcStyle>
    </a:band1H>
    <a:band2H>
      <a:tcTxStyle/>
    </a:band2H>
    <a:band1V>
      <a:tcTxStyle/>
      <a:tcStyle>
        <a:fill>
          <a:solidFill>
            <a:srgbClr val="F2F2F2"/>
          </a:solidFill>
        </a:fill>
      </a:tcStyle>
    </a:band1V>
    <a:band2V>
      <a:tcTxStyle/>
    </a:band2V>
    <a:lastCol>
      <a:tcTxStyle b="on"/>
      <a:tcStyle>
        <a:tcBdr>
          <a:left>
            <a:ln cap="flat" cmpd="sng">
              <a:solidFill>
                <a:srgbClr val="000000"/>
              </a:solidFill>
              <a:prstDash val="solid"/>
              <a:round/>
              <a:headEnd len="sm" w="sm" type="none"/>
              <a:tailEnd len="sm" w="sm" type="none"/>
            </a:ln>
          </a:left>
        </a:tcBdr>
      </a:tcStyle>
    </a:lastCol>
    <a:firstCol>
      <a:tcTxStyle b="on"/>
      <a:tcStyle>
        <a:tcBdr>
          <a:right>
            <a:ln cap="flat" cmpd="sng" w="6350">
              <a:solidFill>
                <a:srgbClr val="7F7F7F"/>
              </a:solidFill>
              <a:prstDash val="solid"/>
              <a:round/>
              <a:headEnd len="sm" w="sm" type="none"/>
              <a:tailEnd len="sm" w="sm" type="none"/>
            </a:ln>
          </a:right>
        </a:tcBdr>
      </a:tcStyle>
    </a:firstCol>
    <a:lastRow>
      <a:tcTxStyle b="on"/>
      <a:tcStyle>
        <a:tcBdr>
          <a:top>
            <a:ln cap="flat" cmpd="sng">
              <a:solidFill>
                <a:srgbClr val="000000"/>
              </a:solidFill>
              <a:prstDash val="solid"/>
              <a:round/>
              <a:headEnd len="sm" w="sm" type="none"/>
              <a:tailEnd len="sm" w="sm" type="none"/>
            </a:ln>
          </a:top>
        </a:tcBdr>
      </a:tcStyle>
    </a:lastRow>
    <a:seCell>
      <a:tcTxStyle/>
    </a:seCell>
    <a:swCell>
      <a:tcTxStyle/>
    </a:swCell>
    <a:firstRow>
      <a:tcTxStyle b="on"/>
      <a:tcStyle>
        <a:tcBdr>
          <a:bottom>
            <a:ln cap="flat" cmpd="sng" w="6350">
              <a:solidFill>
                <a:srgbClr val="7F7F7F"/>
              </a:solidFill>
              <a:prstDash val="solid"/>
              <a:round/>
              <a:headEnd len="sm" w="sm" type="none"/>
              <a:tailEnd len="sm" w="sm" type="none"/>
            </a:ln>
          </a:bottom>
        </a:tcBdr>
      </a:tcStyle>
    </a:firstRow>
    <a:neCell>
      <a:tcTxStyle/>
      <a:tcStyle>
        <a:tcBdr>
          <a:left>
            <a:ln cap="flat" cmpd="sng">
              <a:solidFill>
                <a:srgbClr val="000000"/>
              </a:solidFill>
              <a:prstDash val="solid"/>
              <a:round/>
              <a:headEnd len="sm" w="sm" type="none"/>
              <a:tailEnd len="sm" w="sm" type="none"/>
            </a:ln>
          </a:left>
        </a:tcBdr>
      </a:tcStyle>
    </a:neCell>
    <a:nwCell>
      <a:tcTxStyle/>
      <a:tcStyle>
        <a:tcBdr>
          <a:right>
            <a:ln cap="flat" cmpd="sng">
              <a:solidFill>
                <a:srgbClr val="000000"/>
              </a:solidFill>
              <a:prstDash val="solid"/>
              <a:round/>
              <a:headEnd len="sm" w="sm" type="none"/>
              <a:tailEnd len="sm" w="sm" type="none"/>
            </a:ln>
          </a:right>
        </a:tcBdr>
      </a:tc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customschemas.google.com/relationships/presentationmetadata" Target="metadata"/><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6" name="Google Shape;2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2bd95832c31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73" name="Google Shape;273;g2bd95832c31_0_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g2bd95832c31_0_7: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de-DE"/>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0" name="Google Shape;28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6" name="Google Shape;28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bd95832c31_0_2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3" name="Google Shape;293;g2bd95832c31_0_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bd95832c31_0_3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0" name="Google Shape;300;g2bd95832c31_0_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2bd95832c31_0_4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7" name="Google Shape;307;g2bd95832c31_0_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3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14" name="Google Shape;314;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showMasterSp="0" type="objTx">
  <p:cSld name="OBJECT_WITH_CAPTION_TEXT">
    <p:spTree>
      <p:nvGrpSpPr>
        <p:cNvPr id="41" name="Shape 41"/>
        <p:cNvGrpSpPr/>
        <p:nvPr/>
      </p:nvGrpSpPr>
      <p:grpSpPr>
        <a:xfrm>
          <a:off x="0" y="0"/>
          <a:ext cx="0" cy="0"/>
          <a:chOff x="0" y="0"/>
          <a:chExt cx="0" cy="0"/>
        </a:xfrm>
      </p:grpSpPr>
      <p:sp>
        <p:nvSpPr>
          <p:cNvPr id="42" name="Google Shape;42;p39"/>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39"/>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39"/>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39"/>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39"/>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47" name="Google Shape;47;p39"/>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9"/>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pic>
        <p:nvPicPr>
          <p:cNvPr id="50" name="Google Shape;50;p39"/>
          <p:cNvPicPr preferRelativeResize="0"/>
          <p:nvPr/>
        </p:nvPicPr>
        <p:blipFill rotWithShape="1">
          <a:blip r:embed="rId2">
            <a:alphaModFix/>
          </a:blip>
          <a:srcRect b="0" l="0" r="0" t="0"/>
          <a:stretch/>
        </p:blipFill>
        <p:spPr>
          <a:xfrm>
            <a:off x="0" y="6424526"/>
            <a:ext cx="1061484" cy="400384"/>
          </a:xfrm>
          <a:prstGeom prst="rect">
            <a:avLst/>
          </a:prstGeom>
          <a:noFill/>
          <a:ln>
            <a:noFill/>
          </a:ln>
        </p:spPr>
      </p:pic>
      <p:sp>
        <p:nvSpPr>
          <p:cNvPr id="51" name="Google Shape;51;p39"/>
          <p:cNvSpPr txBox="1"/>
          <p:nvPr/>
        </p:nvSpPr>
        <p:spPr>
          <a:xfrm>
            <a:off x="4701512" y="6425358"/>
            <a:ext cx="5015522"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rgbClr val="595959"/>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rgbClr val="595959"/>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rgbClr val="1F497D"/>
              </a:solidFill>
              <a:latin typeface="Calibri"/>
              <a:ea typeface="Calibri"/>
              <a:cs typeface="Calibri"/>
              <a:sym typeface="Calibri"/>
            </a:endParaRPr>
          </a:p>
        </p:txBody>
      </p:sp>
      <p:pic>
        <p:nvPicPr>
          <p:cNvPr id="52" name="Google Shape;52;p39"/>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grpSp>
        <p:nvGrpSpPr>
          <p:cNvPr id="53" name="Google Shape;53;p39"/>
          <p:cNvGrpSpPr/>
          <p:nvPr/>
        </p:nvGrpSpPr>
        <p:grpSpPr>
          <a:xfrm>
            <a:off x="10443312" y="254977"/>
            <a:ext cx="1299935" cy="1200032"/>
            <a:chOff x="1645920" y="1071155"/>
            <a:chExt cx="6296297" cy="5299166"/>
          </a:xfrm>
        </p:grpSpPr>
        <p:sp>
          <p:nvSpPr>
            <p:cNvPr id="54" name="Google Shape;54;p39"/>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5" name="Google Shape;55;p39"/>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6" name="Google Shape;56;p39"/>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7" name="Google Shape;57;p39"/>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8" name="Google Shape;58;p39"/>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9" name="Google Shape;59;p39"/>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0" name="Google Shape;60;p39"/>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1" name="Google Shape;61;p39"/>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2" name="Google Shape;62;p39"/>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3" name="Google Shape;63;p39"/>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4" name="Google Shape;64;p39"/>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5" name="Google Shape;65;p39"/>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6" name="Google Shape;66;p39"/>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7" name="Google Shape;67;p39"/>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8" name="Google Shape;68;p39"/>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9" name="Google Shape;69;p39"/>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0" name="Google Shape;70;p39"/>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1" name="Google Shape;71;p39"/>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2" name="Google Shape;72;p39"/>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3" name="Google Shape;73;p39"/>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226" name="Shape 226"/>
        <p:cNvGrpSpPr/>
        <p:nvPr/>
      </p:nvGrpSpPr>
      <p:grpSpPr>
        <a:xfrm>
          <a:off x="0" y="0"/>
          <a:ext cx="0" cy="0"/>
          <a:chOff x="0" y="0"/>
          <a:chExt cx="0" cy="0"/>
        </a:xfrm>
      </p:grpSpPr>
      <p:sp>
        <p:nvSpPr>
          <p:cNvPr id="227" name="Google Shape;227;p48"/>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8" name="Google Shape;228;p48"/>
          <p:cNvSpPr txBox="1"/>
          <p:nvPr>
            <p:ph idx="1" type="body"/>
          </p:nvPr>
        </p:nvSpPr>
        <p:spPr>
          <a:xfrm rot="5400000">
            <a:off x="3938245" y="-1348341"/>
            <a:ext cx="437647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29" name="Google Shape;229;p4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0" name="Google Shape;230;p4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1" name="Google Shape;231;p4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showMasterSp="0" type="vertTitleAndTx">
  <p:cSld name="VERTICAL_TITLE_AND_VERTICAL_TEXT">
    <p:spTree>
      <p:nvGrpSpPr>
        <p:cNvPr id="232" name="Shape 232"/>
        <p:cNvGrpSpPr/>
        <p:nvPr/>
      </p:nvGrpSpPr>
      <p:grpSpPr>
        <a:xfrm>
          <a:off x="0" y="0"/>
          <a:ext cx="0" cy="0"/>
          <a:chOff x="0" y="0"/>
          <a:chExt cx="0" cy="0"/>
        </a:xfrm>
      </p:grpSpPr>
      <p:sp>
        <p:nvSpPr>
          <p:cNvPr id="233" name="Google Shape;233;p49"/>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4" name="Google Shape;234;p49"/>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35" name="Google Shape;235;p49"/>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36" name="Google Shape;236;p49"/>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7" name="Google Shape;237;p49"/>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38" name="Google Shape;238;p4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9" name="Google Shape;239;p4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0" name="Google Shape;240;p4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pic>
        <p:nvPicPr>
          <p:cNvPr id="241" name="Google Shape;241;p49"/>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42" name="Google Shape;242;p49"/>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43" name="Google Shape;243;p49"/>
          <p:cNvGrpSpPr/>
          <p:nvPr/>
        </p:nvGrpSpPr>
        <p:grpSpPr>
          <a:xfrm>
            <a:off x="10443312" y="254977"/>
            <a:ext cx="1299935" cy="1200032"/>
            <a:chOff x="1645920" y="1071155"/>
            <a:chExt cx="6296297" cy="5299166"/>
          </a:xfrm>
        </p:grpSpPr>
        <p:sp>
          <p:nvSpPr>
            <p:cNvPr id="244" name="Google Shape;244;p49"/>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5" name="Google Shape;245;p49"/>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6" name="Google Shape;246;p49"/>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7" name="Google Shape;247;p49"/>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8" name="Google Shape;248;p49"/>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9" name="Google Shape;249;p49"/>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0" name="Google Shape;250;p49"/>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1" name="Google Shape;251;p49"/>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2" name="Google Shape;252;p49"/>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3" name="Google Shape;253;p49"/>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4" name="Google Shape;254;p49"/>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5" name="Google Shape;255;p49"/>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6" name="Google Shape;256;p49"/>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7" name="Google Shape;257;p49"/>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8" name="Google Shape;258;p49"/>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9" name="Google Shape;259;p49"/>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0" name="Google Shape;260;p49"/>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1" name="Google Shape;261;p49"/>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2" name="Google Shape;262;p49"/>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3" name="Google Shape;263;p49"/>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10;überschrift" showMasterSp="0" type="secHead">
  <p:cSld name="SECTION_HEADER">
    <p:bg>
      <p:bgPr>
        <a:solidFill>
          <a:schemeClr val="lt1"/>
        </a:solidFill>
      </p:bgPr>
    </p:bg>
    <p:spTree>
      <p:nvGrpSpPr>
        <p:cNvPr id="74" name="Shape 74"/>
        <p:cNvGrpSpPr/>
        <p:nvPr/>
      </p:nvGrpSpPr>
      <p:grpSpPr>
        <a:xfrm>
          <a:off x="0" y="0"/>
          <a:ext cx="0" cy="0"/>
          <a:chOff x="0" y="0"/>
          <a:chExt cx="0" cy="0"/>
        </a:xfrm>
      </p:grpSpPr>
      <p:sp>
        <p:nvSpPr>
          <p:cNvPr id="75" name="Google Shape;75;p40"/>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40"/>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77" name="Google Shape;77;p40"/>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78" name="Google Shape;78;p40"/>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40"/>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80" name="Google Shape;80;p4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4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4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cxnSp>
        <p:nvCxnSpPr>
          <p:cNvPr id="83" name="Google Shape;83;p40"/>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84" name="Google Shape;84;p40"/>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85" name="Google Shape;85;p40"/>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86" name="Google Shape;86;p40"/>
          <p:cNvGrpSpPr/>
          <p:nvPr/>
        </p:nvGrpSpPr>
        <p:grpSpPr>
          <a:xfrm>
            <a:off x="10443312" y="254977"/>
            <a:ext cx="1299935" cy="1200032"/>
            <a:chOff x="1645920" y="1071155"/>
            <a:chExt cx="6296297" cy="5299166"/>
          </a:xfrm>
        </p:grpSpPr>
        <p:sp>
          <p:nvSpPr>
            <p:cNvPr id="87" name="Google Shape;87;p40"/>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8" name="Google Shape;88;p40"/>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9" name="Google Shape;89;p40"/>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0" name="Google Shape;90;p40"/>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1" name="Google Shape;91;p40"/>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2" name="Google Shape;92;p40"/>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3" name="Google Shape;93;p40"/>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4" name="Google Shape;94;p40"/>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5" name="Google Shape;95;p40"/>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6" name="Google Shape;96;p40"/>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40"/>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8" name="Google Shape;98;p40"/>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9" name="Google Shape;99;p40"/>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40"/>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1" name="Google Shape;101;p40"/>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2" name="Google Shape;102;p40"/>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3" name="Google Shape;103;p40"/>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4" name="Google Shape;104;p40"/>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5" name="Google Shape;105;p40"/>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6" name="Google Shape;106;p40"/>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107" name="Shape 107"/>
        <p:cNvGrpSpPr/>
        <p:nvPr/>
      </p:nvGrpSpPr>
      <p:grpSpPr>
        <a:xfrm>
          <a:off x="0" y="0"/>
          <a:ext cx="0" cy="0"/>
          <a:chOff x="0" y="0"/>
          <a:chExt cx="0" cy="0"/>
        </a:xfrm>
      </p:grpSpPr>
      <p:sp>
        <p:nvSpPr>
          <p:cNvPr id="108" name="Google Shape;108;p41"/>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32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41"/>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10" name="Google Shape;110;p4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4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4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showMasterSp="0" type="title">
  <p:cSld name="TITLE">
    <p:spTree>
      <p:nvGrpSpPr>
        <p:cNvPr id="113" name="Shape 113"/>
        <p:cNvGrpSpPr/>
        <p:nvPr/>
      </p:nvGrpSpPr>
      <p:grpSpPr>
        <a:xfrm>
          <a:off x="0" y="0"/>
          <a:ext cx="0" cy="0"/>
          <a:chOff x="0" y="0"/>
          <a:chExt cx="0" cy="0"/>
        </a:xfrm>
      </p:grpSpPr>
      <p:sp>
        <p:nvSpPr>
          <p:cNvPr id="114" name="Google Shape;114;p42"/>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42"/>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42"/>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42"/>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18" name="Google Shape;118;p4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4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cxnSp>
        <p:nvCxnSpPr>
          <p:cNvPr id="120" name="Google Shape;120;p42"/>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21" name="Google Shape;121;p42"/>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sp>
        <p:nvSpPr>
          <p:cNvPr id="122" name="Google Shape;122;p42"/>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23" name="Google Shape;123;p42"/>
          <p:cNvPicPr preferRelativeResize="0"/>
          <p:nvPr/>
        </p:nvPicPr>
        <p:blipFill rotWithShape="1">
          <a:blip r:embed="rId3">
            <a:alphaModFix/>
          </a:blip>
          <a:srcRect b="0" l="0" r="0" t="0"/>
          <a:stretch/>
        </p:blipFill>
        <p:spPr>
          <a:xfrm>
            <a:off x="104945" y="6281603"/>
            <a:ext cx="1061484" cy="400384"/>
          </a:xfrm>
          <a:prstGeom prst="rect">
            <a:avLst/>
          </a:prstGeom>
          <a:noFill/>
          <a:ln>
            <a:noFill/>
          </a:ln>
        </p:spPr>
      </p:pic>
      <p:grpSp>
        <p:nvGrpSpPr>
          <p:cNvPr id="124" name="Google Shape;124;p42"/>
          <p:cNvGrpSpPr/>
          <p:nvPr/>
        </p:nvGrpSpPr>
        <p:grpSpPr>
          <a:xfrm>
            <a:off x="10443312" y="254977"/>
            <a:ext cx="1299935" cy="1200032"/>
            <a:chOff x="1645920" y="1071155"/>
            <a:chExt cx="6296297" cy="5299166"/>
          </a:xfrm>
        </p:grpSpPr>
        <p:sp>
          <p:nvSpPr>
            <p:cNvPr id="125" name="Google Shape;125;p42"/>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6" name="Google Shape;126;p42"/>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7" name="Google Shape;127;p42"/>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8" name="Google Shape;128;p42"/>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9" name="Google Shape;129;p42"/>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0" name="Google Shape;130;p42"/>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1" name="Google Shape;131;p42"/>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2" name="Google Shape;132;p42"/>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3" name="Google Shape;133;p42"/>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4" name="Google Shape;134;p42"/>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5" name="Google Shape;135;p42"/>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6" name="Google Shape;136;p42"/>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7" name="Google Shape;137;p42"/>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8" name="Google Shape;138;p42"/>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9" name="Google Shape;139;p42"/>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0" name="Google Shape;140;p42"/>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1" name="Google Shape;141;p42"/>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2" name="Google Shape;142;p42"/>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3" name="Google Shape;143;p42"/>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4" name="Google Shape;144;p42"/>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mit Bild" showMasterSp="0">
  <p:cSld name="Titelfolie mit Bild">
    <p:spTree>
      <p:nvGrpSpPr>
        <p:cNvPr id="145" name="Shape 145"/>
        <p:cNvGrpSpPr/>
        <p:nvPr/>
      </p:nvGrpSpPr>
      <p:grpSpPr>
        <a:xfrm>
          <a:off x="0" y="0"/>
          <a:ext cx="0" cy="0"/>
          <a:chOff x="0" y="0"/>
          <a:chExt cx="0" cy="0"/>
        </a:xfrm>
      </p:grpSpPr>
      <p:sp>
        <p:nvSpPr>
          <p:cNvPr id="146" name="Google Shape;146;p43"/>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43"/>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48" name="Google Shape;148;p43"/>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149" name="Google Shape;149;p43"/>
          <p:cNvSpPr txBox="1"/>
          <p:nvPr>
            <p:ph type="ctrTitle"/>
          </p:nvPr>
        </p:nvSpPr>
        <p:spPr>
          <a:xfrm>
            <a:off x="1104900" y="2292094"/>
            <a:ext cx="5734050" cy="2219691"/>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rgbClr val="3F3F3F"/>
              </a:buClr>
              <a:buSzPts val="4000"/>
              <a:buFont typeface="Calibri"/>
              <a:buNone/>
              <a:defRPr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43"/>
          <p:cNvSpPr txBox="1"/>
          <p:nvPr>
            <p:ph idx="1" type="subTitle"/>
          </p:nvPr>
        </p:nvSpPr>
        <p:spPr>
          <a:xfrm>
            <a:off x="1104900" y="4511784"/>
            <a:ext cx="5734050" cy="955565"/>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SzPts val="1800"/>
              <a:buNone/>
              <a:defRPr sz="18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1800"/>
              <a:buNone/>
              <a:defRPr sz="1800"/>
            </a:lvl3pPr>
            <a:lvl4pPr lvl="3" algn="ctr">
              <a:lnSpc>
                <a:spcPct val="90000"/>
              </a:lnSpc>
              <a:spcBef>
                <a:spcPts val="400"/>
              </a:spcBef>
              <a:spcAft>
                <a:spcPts val="0"/>
              </a:spcAft>
              <a:buSzPts val="1600"/>
              <a:buNone/>
              <a:defRPr sz="1600"/>
            </a:lvl4pPr>
            <a:lvl5pPr lvl="4" algn="ctr">
              <a:lnSpc>
                <a:spcPct val="90000"/>
              </a:lnSpc>
              <a:spcBef>
                <a:spcPts val="400"/>
              </a:spcBef>
              <a:spcAft>
                <a:spcPts val="0"/>
              </a:spcAft>
              <a:buSzPts val="1600"/>
              <a:buNone/>
              <a:defRPr sz="1600"/>
            </a:lvl5pPr>
            <a:lvl6pPr lvl="5" algn="ctr">
              <a:lnSpc>
                <a:spcPct val="90000"/>
              </a:lnSpc>
              <a:spcBef>
                <a:spcPts val="400"/>
              </a:spcBef>
              <a:spcAft>
                <a:spcPts val="0"/>
              </a:spcAft>
              <a:buSzPts val="1600"/>
              <a:buNone/>
              <a:defRPr sz="1600"/>
            </a:lvl6pPr>
            <a:lvl7pPr lvl="6" algn="ctr">
              <a:lnSpc>
                <a:spcPct val="90000"/>
              </a:lnSpc>
              <a:spcBef>
                <a:spcPts val="400"/>
              </a:spcBef>
              <a:spcAft>
                <a:spcPts val="0"/>
              </a:spcAft>
              <a:buSzPts val="1600"/>
              <a:buNone/>
              <a:defRPr sz="1600"/>
            </a:lvl7pPr>
            <a:lvl8pPr lvl="7" algn="ctr">
              <a:lnSpc>
                <a:spcPct val="90000"/>
              </a:lnSpc>
              <a:spcBef>
                <a:spcPts val="400"/>
              </a:spcBef>
              <a:spcAft>
                <a:spcPts val="0"/>
              </a:spcAft>
              <a:buSzPts val="1600"/>
              <a:buNone/>
              <a:defRPr sz="1600"/>
            </a:lvl8pPr>
            <a:lvl9pPr lvl="8" algn="ctr">
              <a:lnSpc>
                <a:spcPct val="90000"/>
              </a:lnSpc>
              <a:spcBef>
                <a:spcPts val="400"/>
              </a:spcBef>
              <a:spcAft>
                <a:spcPts val="400"/>
              </a:spcAft>
              <a:buSzPts val="1600"/>
              <a:buNone/>
              <a:defRPr sz="1600"/>
            </a:lvl9pPr>
          </a:lstStyle>
          <a:p/>
        </p:txBody>
      </p:sp>
      <p:sp>
        <p:nvSpPr>
          <p:cNvPr id="151" name="Google Shape;151;p43"/>
          <p:cNvSpPr/>
          <p:nvPr>
            <p:ph idx="2" type="pic"/>
          </p:nvPr>
        </p:nvSpPr>
        <p:spPr>
          <a:xfrm>
            <a:off x="6981063" y="1310656"/>
            <a:ext cx="5210937" cy="4208604"/>
          </a:xfrm>
          <a:prstGeom prst="rect">
            <a:avLst/>
          </a:prstGeom>
          <a:solidFill>
            <a:srgbClr val="CCCCCC"/>
          </a:solidFill>
          <a:ln>
            <a:noFill/>
          </a:ln>
        </p:spPr>
      </p:sp>
      <p:pic>
        <p:nvPicPr>
          <p:cNvPr id="152" name="Google Shape;152;p43"/>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153" name="Google Shape;153;p43"/>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154" name="Google Shape;154;p43"/>
          <p:cNvGrpSpPr/>
          <p:nvPr/>
        </p:nvGrpSpPr>
        <p:grpSpPr>
          <a:xfrm>
            <a:off x="10443312" y="254977"/>
            <a:ext cx="1299935" cy="1200032"/>
            <a:chOff x="1645920" y="1071155"/>
            <a:chExt cx="6296297" cy="5299166"/>
          </a:xfrm>
        </p:grpSpPr>
        <p:sp>
          <p:nvSpPr>
            <p:cNvPr id="155" name="Google Shape;155;p43"/>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6" name="Google Shape;156;p43"/>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7" name="Google Shape;157;p43"/>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8" name="Google Shape;158;p43"/>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9" name="Google Shape;159;p43"/>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0" name="Google Shape;160;p43"/>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1" name="Google Shape;161;p43"/>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2" name="Google Shape;162;p43"/>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3" name="Google Shape;163;p43"/>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4" name="Google Shape;164;p43"/>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5" name="Google Shape;165;p43"/>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6" name="Google Shape;166;p43"/>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7" name="Google Shape;167;p43"/>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8" name="Google Shape;168;p43"/>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9" name="Google Shape;169;p43"/>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0" name="Google Shape;170;p43"/>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1" name="Google Shape;171;p43"/>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2" name="Google Shape;172;p43"/>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3" name="Google Shape;173;p43"/>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4" name="Google Shape;174;p43"/>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175" name="Shape 175"/>
        <p:cNvGrpSpPr/>
        <p:nvPr/>
      </p:nvGrpSpPr>
      <p:grpSpPr>
        <a:xfrm>
          <a:off x="0" y="0"/>
          <a:ext cx="0" cy="0"/>
          <a:chOff x="0" y="0"/>
          <a:chExt cx="0" cy="0"/>
        </a:xfrm>
      </p:grpSpPr>
      <p:sp>
        <p:nvSpPr>
          <p:cNvPr id="176" name="Google Shape;176;p4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7" name="Google Shape;177;p44"/>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8" name="Google Shape;178;p44"/>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9" name="Google Shape;179;p4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0" name="Google Shape;180;p4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1" name="Google Shape;181;p4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182" name="Shape 182"/>
        <p:cNvGrpSpPr/>
        <p:nvPr/>
      </p:nvGrpSpPr>
      <p:grpSpPr>
        <a:xfrm>
          <a:off x="0" y="0"/>
          <a:ext cx="0" cy="0"/>
          <a:chOff x="0" y="0"/>
          <a:chExt cx="0" cy="0"/>
        </a:xfrm>
      </p:grpSpPr>
      <p:sp>
        <p:nvSpPr>
          <p:cNvPr id="183" name="Google Shape;183;p4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4" name="Google Shape;184;p45"/>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5" name="Google Shape;185;p45"/>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6" name="Google Shape;186;p45"/>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7" name="Google Shape;187;p45"/>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8" name="Google Shape;188;p4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9" name="Google Shape;189;p4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0" name="Google Shape;190;p4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191" name="Shape 191"/>
        <p:cNvGrpSpPr/>
        <p:nvPr/>
      </p:nvGrpSpPr>
      <p:grpSpPr>
        <a:xfrm>
          <a:off x="0" y="0"/>
          <a:ext cx="0" cy="0"/>
          <a:chOff x="0" y="0"/>
          <a:chExt cx="0" cy="0"/>
        </a:xfrm>
      </p:grpSpPr>
      <p:sp>
        <p:nvSpPr>
          <p:cNvPr id="192" name="Google Shape;192;p4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3" name="Google Shape;193;p4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4" name="Google Shape;194;p4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5" name="Google Shape;195;p4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showMasterSp="0" type="blank">
  <p:cSld name="BLANK">
    <p:spTree>
      <p:nvGrpSpPr>
        <p:cNvPr id="196" name="Shape 196"/>
        <p:cNvGrpSpPr/>
        <p:nvPr/>
      </p:nvGrpSpPr>
      <p:grpSpPr>
        <a:xfrm>
          <a:off x="0" y="0"/>
          <a:ext cx="0" cy="0"/>
          <a:chOff x="0" y="0"/>
          <a:chExt cx="0" cy="0"/>
        </a:xfrm>
      </p:grpSpPr>
      <p:sp>
        <p:nvSpPr>
          <p:cNvPr id="197" name="Google Shape;197;p47"/>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 name="Google Shape;198;p47"/>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99" name="Google Shape;199;p47"/>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00" name="Google Shape;200;p4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1" name="Google Shape;201;p4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2" name="Google Shape;202;p4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pic>
        <p:nvPicPr>
          <p:cNvPr id="203" name="Google Shape;203;p47"/>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04" name="Google Shape;204;p47"/>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05" name="Google Shape;205;p47"/>
          <p:cNvGrpSpPr/>
          <p:nvPr/>
        </p:nvGrpSpPr>
        <p:grpSpPr>
          <a:xfrm>
            <a:off x="10443312" y="254977"/>
            <a:ext cx="1299935" cy="1200032"/>
            <a:chOff x="1645920" y="1071155"/>
            <a:chExt cx="6296297" cy="5299166"/>
          </a:xfrm>
        </p:grpSpPr>
        <p:sp>
          <p:nvSpPr>
            <p:cNvPr id="206" name="Google Shape;206;p47"/>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7" name="Google Shape;207;p47"/>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8" name="Google Shape;208;p47"/>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9" name="Google Shape;209;p47"/>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0" name="Google Shape;210;p47"/>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1" name="Google Shape;211;p47"/>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2" name="Google Shape;212;p47"/>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3" name="Google Shape;213;p47"/>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4" name="Google Shape;214;p47"/>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5" name="Google Shape;215;p47"/>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6" name="Google Shape;216;p47"/>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7" name="Google Shape;217;p47"/>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8" name="Google Shape;218;p47"/>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9" name="Google Shape;219;p47"/>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0" name="Google Shape;220;p47"/>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1" name="Google Shape;221;p47"/>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2" name="Google Shape;222;p47"/>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3" name="Google Shape;223;p47"/>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4" name="Google Shape;224;p47"/>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5" name="Google Shape;225;p47"/>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3.jp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8"/>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38"/>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38"/>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3200"/>
              <a:buFont typeface="Calibri"/>
              <a:buNone/>
              <a:defRPr b="1" i="0" sz="3200" u="none" cap="none" strike="noStrike">
                <a:solidFill>
                  <a:srgbClr val="3F3F3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3" name="Google Shape;13;p38"/>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4" name="Google Shape;14;p3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 name="Google Shape;15;p3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 name="Google Shape;16;p3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pic>
        <p:nvPicPr>
          <p:cNvPr id="17" name="Google Shape;17;p38"/>
          <p:cNvPicPr preferRelativeResize="0"/>
          <p:nvPr/>
        </p:nvPicPr>
        <p:blipFill rotWithShape="1">
          <a:blip r:embed="rId1">
            <a:alphaModFix/>
          </a:blip>
          <a:srcRect b="0" l="0" r="0" t="0"/>
          <a:stretch/>
        </p:blipFill>
        <p:spPr>
          <a:xfrm>
            <a:off x="104945" y="6281603"/>
            <a:ext cx="1061484" cy="400384"/>
          </a:xfrm>
          <a:prstGeom prst="rect">
            <a:avLst/>
          </a:prstGeom>
          <a:noFill/>
          <a:ln>
            <a:noFill/>
          </a:ln>
        </p:spPr>
      </p:pic>
      <p:sp>
        <p:nvSpPr>
          <p:cNvPr id="18" name="Google Shape;18;p38"/>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de-DE"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9" name="Google Shape;19;p38"/>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grpSp>
        <p:nvGrpSpPr>
          <p:cNvPr id="20" name="Google Shape;20;p38"/>
          <p:cNvGrpSpPr/>
          <p:nvPr/>
        </p:nvGrpSpPr>
        <p:grpSpPr>
          <a:xfrm>
            <a:off x="10443312" y="254977"/>
            <a:ext cx="1299935" cy="1200032"/>
            <a:chOff x="1645920" y="1071155"/>
            <a:chExt cx="6296297" cy="5299166"/>
          </a:xfrm>
        </p:grpSpPr>
        <p:sp>
          <p:nvSpPr>
            <p:cNvPr id="21" name="Google Shape;21;p38"/>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 name="Google Shape;22;p38"/>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 name="Google Shape;23;p38"/>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 name="Google Shape;24;p38"/>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 name="Google Shape;25;p38"/>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 name="Google Shape;26;p38"/>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7" name="Google Shape;27;p38"/>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8" name="Google Shape;28;p38"/>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9" name="Google Shape;29;p38"/>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0" name="Google Shape;30;p38"/>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1" name="Google Shape;31;p38"/>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2" name="Google Shape;32;p38"/>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3" name="Google Shape;33;p38"/>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4" name="Google Shape;34;p38"/>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5" name="Google Shape;35;p38"/>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6" name="Google Shape;36;p38"/>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7" name="Google Shape;37;p38"/>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8" name="Google Shape;38;p38"/>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9" name="Google Shape;39;p38"/>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0" name="Google Shape;40;p38"/>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1"/>
          <p:cNvSpPr txBox="1"/>
          <p:nvPr>
            <p:ph type="title"/>
          </p:nvPr>
        </p:nvSpPr>
        <p:spPr>
          <a:xfrm>
            <a:off x="457200" y="594359"/>
            <a:ext cx="3200400" cy="390662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FFFFF"/>
              </a:buClr>
              <a:buSzPts val="3600"/>
              <a:buFont typeface="Calibri"/>
              <a:buNone/>
            </a:pPr>
            <a:r>
              <a:rPr lang="de-DE"/>
              <a:t>EU-CERT:</a:t>
            </a:r>
            <a:br>
              <a:rPr lang="de-DE"/>
            </a:br>
            <a:r>
              <a:rPr lang="de-DE"/>
              <a:t>European Certificates and Accreditation for European Projects</a:t>
            </a:r>
            <a:endParaRPr/>
          </a:p>
        </p:txBody>
      </p:sp>
      <p:sp>
        <p:nvSpPr>
          <p:cNvPr id="269" name="Google Shape;269;p1"/>
          <p:cNvSpPr txBox="1"/>
          <p:nvPr>
            <p:ph idx="2" type="body"/>
          </p:nvPr>
        </p:nvSpPr>
        <p:spPr>
          <a:xfrm>
            <a:off x="457200" y="4891596"/>
            <a:ext cx="3200400" cy="141360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500"/>
              <a:buNone/>
            </a:pPr>
            <a:r>
              <a:rPr b="1" i="1" lang="de-DE"/>
              <a:t>Reference Number:</a:t>
            </a:r>
            <a:br>
              <a:rPr b="1" i="1" lang="de-DE"/>
            </a:br>
            <a:r>
              <a:rPr lang="de-DE"/>
              <a:t>2021-1-DE02-KA220-ADU-000033541 </a:t>
            </a:r>
            <a:endParaRPr/>
          </a:p>
          <a:p>
            <a:pPr indent="0" lvl="0" marL="0" rtl="0" algn="l">
              <a:lnSpc>
                <a:spcPct val="90000"/>
              </a:lnSpc>
              <a:spcBef>
                <a:spcPts val="1400"/>
              </a:spcBef>
              <a:spcAft>
                <a:spcPts val="0"/>
              </a:spcAft>
              <a:buSzPts val="1500"/>
              <a:buNone/>
            </a:pPr>
            <a:r>
              <a:rPr b="1" lang="de-DE"/>
              <a:t>Duration: </a:t>
            </a:r>
            <a:endParaRPr/>
          </a:p>
          <a:p>
            <a:pPr indent="0" lvl="0" marL="0" rtl="0" algn="l">
              <a:lnSpc>
                <a:spcPct val="90000"/>
              </a:lnSpc>
              <a:spcBef>
                <a:spcPts val="1400"/>
              </a:spcBef>
              <a:spcAft>
                <a:spcPts val="0"/>
              </a:spcAft>
              <a:buSzPts val="1500"/>
              <a:buNone/>
            </a:pPr>
            <a:r>
              <a:rPr lang="de-DE"/>
              <a:t>01.02.2022 – 31.05.2024 </a:t>
            </a:r>
            <a:r>
              <a:rPr b="1" lang="de-DE"/>
              <a:t>(28 month) </a:t>
            </a:r>
            <a:endParaRPr/>
          </a:p>
          <a:p>
            <a:pPr indent="0" lvl="0" marL="0" rtl="0" algn="l">
              <a:lnSpc>
                <a:spcPct val="90000"/>
              </a:lnSpc>
              <a:spcBef>
                <a:spcPts val="1400"/>
              </a:spcBef>
              <a:spcAft>
                <a:spcPts val="0"/>
              </a:spcAft>
              <a:buSzPts val="1500"/>
              <a:buNone/>
            </a:pPr>
            <a:r>
              <a:t/>
            </a:r>
            <a:endParaRPr b="1"/>
          </a:p>
        </p:txBody>
      </p:sp>
      <p:sp>
        <p:nvSpPr>
          <p:cNvPr id="270" name="Google Shape;270;p1"/>
          <p:cNvSpPr txBox="1"/>
          <p:nvPr/>
        </p:nvSpPr>
        <p:spPr>
          <a:xfrm>
            <a:off x="5026982" y="2114548"/>
            <a:ext cx="5435353" cy="432753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2800"/>
              <a:buFont typeface="Noto Sans Symbols"/>
              <a:buNone/>
            </a:pPr>
            <a:r>
              <a:rPr b="1" lang="de-DE" sz="2800">
                <a:solidFill>
                  <a:srgbClr val="595959"/>
                </a:solidFill>
                <a:latin typeface="Calibri"/>
                <a:ea typeface="Calibri"/>
                <a:cs typeface="Calibri"/>
                <a:sym typeface="Calibri"/>
              </a:rPr>
              <a:t>EU-CERT</a:t>
            </a:r>
            <a:br>
              <a:rPr b="1" lang="de-DE" sz="2800">
                <a:solidFill>
                  <a:srgbClr val="595959"/>
                </a:solidFill>
                <a:latin typeface="Calibri"/>
                <a:ea typeface="Calibri"/>
                <a:cs typeface="Calibri"/>
                <a:sym typeface="Calibri"/>
              </a:rPr>
            </a:br>
            <a:r>
              <a:rPr b="1" lang="de-DE" sz="2800">
                <a:solidFill>
                  <a:srgbClr val="595959"/>
                </a:solidFill>
                <a:latin typeface="Calibri"/>
                <a:ea typeface="Calibri"/>
                <a:cs typeface="Calibri"/>
                <a:sym typeface="Calibri"/>
              </a:rPr>
              <a:t>Transnational partner meeting (TPM5)</a:t>
            </a:r>
            <a:br>
              <a:rPr b="1" lang="de-DE" sz="2800">
                <a:solidFill>
                  <a:srgbClr val="595959"/>
                </a:solidFill>
                <a:latin typeface="Calibri"/>
                <a:ea typeface="Calibri"/>
                <a:cs typeface="Calibri"/>
                <a:sym typeface="Calibri"/>
              </a:rPr>
            </a:br>
            <a:r>
              <a:rPr b="1" lang="de-DE" sz="2800">
                <a:solidFill>
                  <a:srgbClr val="595959"/>
                </a:solidFill>
                <a:latin typeface="Calibri"/>
                <a:ea typeface="Calibri"/>
                <a:cs typeface="Calibri"/>
                <a:sym typeface="Calibri"/>
              </a:rPr>
              <a:t>in Paderborn, Germany </a:t>
            </a:r>
            <a:endParaRPr sz="2800">
              <a:solidFill>
                <a:srgbClr val="595959"/>
              </a:solidFill>
              <a:latin typeface="Calibri"/>
              <a:ea typeface="Calibri"/>
              <a:cs typeface="Calibri"/>
              <a:sym typeface="Calibri"/>
            </a:endParaRPr>
          </a:p>
          <a:p>
            <a:pPr indent="0" lvl="0" marL="0" rtl="0" algn="l">
              <a:spcBef>
                <a:spcPts val="1000"/>
              </a:spcBef>
              <a:spcAft>
                <a:spcPts val="0"/>
              </a:spcAft>
              <a:buClr>
                <a:schemeClr val="accent1"/>
              </a:buClr>
              <a:buSzPts val="1800"/>
              <a:buFont typeface="Noto Sans Symbols"/>
              <a:buNone/>
            </a:pPr>
            <a:r>
              <a:rPr b="1" lang="de-DE" sz="1800">
                <a:solidFill>
                  <a:srgbClr val="595959"/>
                </a:solidFill>
                <a:latin typeface="Calibri"/>
                <a:ea typeface="Calibri"/>
                <a:cs typeface="Calibri"/>
                <a:sym typeface="Calibri"/>
              </a:rPr>
              <a:t>The EU-CERT – Final Policy Recommendation Conference!</a:t>
            </a:r>
            <a:endParaRPr sz="1800">
              <a:solidFill>
                <a:srgbClr val="595959"/>
              </a:solidFill>
              <a:latin typeface="Calibri"/>
              <a:ea typeface="Calibri"/>
              <a:cs typeface="Calibri"/>
              <a:sym typeface="Calibri"/>
            </a:endParaRPr>
          </a:p>
          <a:p>
            <a:pPr indent="0" lvl="0" marL="0" rtl="0" algn="l">
              <a:spcBef>
                <a:spcPts val="1000"/>
              </a:spcBef>
              <a:spcAft>
                <a:spcPts val="0"/>
              </a:spcAft>
              <a:buClr>
                <a:schemeClr val="accent1"/>
              </a:buClr>
              <a:buSzPts val="1800"/>
              <a:buFont typeface="Noto Sans Symbols"/>
              <a:buNone/>
            </a:pPr>
            <a:r>
              <a:rPr b="1" lang="de-DE" sz="1800">
                <a:solidFill>
                  <a:srgbClr val="595959"/>
                </a:solidFill>
                <a:latin typeface="Calibri"/>
                <a:ea typeface="Calibri"/>
                <a:cs typeface="Calibri"/>
                <a:sym typeface="Calibri"/>
              </a:rPr>
              <a:t>5</a:t>
            </a:r>
            <a:r>
              <a:rPr b="1" baseline="30000" lang="de-DE" sz="1800">
                <a:solidFill>
                  <a:srgbClr val="595959"/>
                </a:solidFill>
                <a:latin typeface="Calibri"/>
                <a:ea typeface="Calibri"/>
                <a:cs typeface="Calibri"/>
                <a:sym typeface="Calibri"/>
              </a:rPr>
              <a:t>th</a:t>
            </a:r>
            <a:r>
              <a:rPr b="1" lang="de-DE" sz="1800">
                <a:solidFill>
                  <a:srgbClr val="595959"/>
                </a:solidFill>
                <a:latin typeface="Calibri"/>
                <a:ea typeface="Calibri"/>
                <a:cs typeface="Calibri"/>
                <a:sym typeface="Calibri"/>
              </a:rPr>
              <a:t> - 7</a:t>
            </a:r>
            <a:r>
              <a:rPr b="1" baseline="30000" lang="de-DE" sz="1800">
                <a:solidFill>
                  <a:srgbClr val="595959"/>
                </a:solidFill>
                <a:latin typeface="Calibri"/>
                <a:ea typeface="Calibri"/>
                <a:cs typeface="Calibri"/>
                <a:sym typeface="Calibri"/>
              </a:rPr>
              <a:t>th</a:t>
            </a:r>
            <a:r>
              <a:rPr b="1" lang="de-DE" sz="1800">
                <a:solidFill>
                  <a:srgbClr val="595959"/>
                </a:solidFill>
                <a:latin typeface="Calibri"/>
                <a:ea typeface="Calibri"/>
                <a:cs typeface="Calibri"/>
                <a:sym typeface="Calibri"/>
              </a:rPr>
              <a:t> of March 2024</a:t>
            </a:r>
            <a:endParaRPr b="1" sz="2800">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2000"/>
              <a:buFont typeface="Noto Sans Symbols"/>
              <a:buNone/>
            </a:pPr>
            <a:r>
              <a:t/>
            </a:r>
            <a:endParaRPr b="1" i="0" sz="20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2000"/>
              <a:buFont typeface="Noto Sans Symbols"/>
              <a:buNone/>
            </a:pPr>
            <a:r>
              <a:rPr b="1" lang="de-DE" sz="2000">
                <a:solidFill>
                  <a:srgbClr val="595959"/>
                </a:solidFill>
                <a:latin typeface="Calibri"/>
                <a:ea typeface="Calibri"/>
                <a:cs typeface="Calibri"/>
                <a:sym typeface="Calibri"/>
              </a:rPr>
              <a:t>Welcome</a:t>
            </a:r>
            <a:br>
              <a:rPr b="1" i="0" lang="de-DE" sz="2000" u="none" cap="none" strike="noStrike">
                <a:solidFill>
                  <a:srgbClr val="595959"/>
                </a:solidFill>
                <a:latin typeface="Calibri"/>
                <a:ea typeface="Calibri"/>
                <a:cs typeface="Calibri"/>
                <a:sym typeface="Calibri"/>
              </a:rPr>
            </a:br>
            <a:r>
              <a:rPr b="1" i="0" lang="de-DE" sz="2000" u="none" cap="none" strike="noStrike">
                <a:solidFill>
                  <a:srgbClr val="595959"/>
                </a:solidFill>
                <a:latin typeface="Calibri"/>
                <a:ea typeface="Calibri"/>
                <a:cs typeface="Calibri"/>
                <a:sym typeface="Calibri"/>
              </a:rPr>
              <a:t>University of Paderborn </a:t>
            </a:r>
            <a:endParaRPr b="0" i="0" sz="2000" u="none" cap="none" strike="noStrike">
              <a:solidFill>
                <a:srgbClr val="595959"/>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g2bd95832c31_0_7"/>
          <p:cNvSpPr txBox="1"/>
          <p:nvPr>
            <p:ph type="title"/>
          </p:nvPr>
        </p:nvSpPr>
        <p:spPr>
          <a:xfrm>
            <a:off x="1097280" y="758952"/>
            <a:ext cx="10058400" cy="3566100"/>
          </a:xfrm>
          <a:prstGeom prst="rect">
            <a:avLst/>
          </a:prstGeom>
        </p:spPr>
        <p:txBody>
          <a:bodyPr anchorCtr="0" anchor="b" bIns="45700" lIns="91425" spcFirstLastPara="1" rIns="91425" wrap="square" tIns="45700">
            <a:normAutofit/>
          </a:bodyPr>
          <a:lstStyle/>
          <a:p>
            <a:pPr indent="0" lvl="0" marL="0" rtl="0" algn="ctr">
              <a:spcBef>
                <a:spcPts val="0"/>
              </a:spcBef>
              <a:spcAft>
                <a:spcPts val="0"/>
              </a:spcAft>
              <a:buNone/>
            </a:pPr>
            <a:r>
              <a:rPr lang="de-DE"/>
              <a:t>Welcome to the Final Meeting of EU-CERT</a:t>
            </a:r>
            <a:endParaRPr/>
          </a:p>
        </p:txBody>
      </p:sp>
      <p:sp>
        <p:nvSpPr>
          <p:cNvPr id="277" name="Google Shape;277;g2bd95832c31_0_7"/>
          <p:cNvSpPr txBox="1"/>
          <p:nvPr>
            <p:ph idx="1" type="body"/>
          </p:nvPr>
        </p:nvSpPr>
        <p:spPr>
          <a:xfrm>
            <a:off x="1097280" y="4453128"/>
            <a:ext cx="10058400" cy="1143000"/>
          </a:xfrm>
          <a:prstGeom prst="rect">
            <a:avLst/>
          </a:prstGeom>
        </p:spPr>
        <p:txBody>
          <a:bodyPr anchorCtr="0" anchor="t" bIns="45700" lIns="91425" spcFirstLastPara="1" rIns="91425" wrap="square" tIns="45700">
            <a:normAutofit/>
          </a:bodyPr>
          <a:lstStyle/>
          <a:p>
            <a:pPr indent="0" lvl="0" marL="0" rtl="0" algn="l">
              <a:lnSpc>
                <a:spcPct val="100000"/>
              </a:lnSpc>
              <a:spcBef>
                <a:spcPts val="1000"/>
              </a:spcBef>
              <a:spcAft>
                <a:spcPts val="0"/>
              </a:spcAft>
              <a:buClr>
                <a:schemeClr val="accent1"/>
              </a:buClr>
              <a:buSzPts val="1800"/>
              <a:buFont typeface="Noto Sans Symbols"/>
              <a:buNone/>
            </a:pPr>
            <a:r>
              <a:rPr b="1" lang="de-DE" sz="1800">
                <a:solidFill>
                  <a:srgbClr val="595959"/>
                </a:solidFill>
              </a:rPr>
              <a:t>5</a:t>
            </a:r>
            <a:r>
              <a:rPr b="1" baseline="30000" lang="de-DE" sz="1800">
                <a:solidFill>
                  <a:srgbClr val="595959"/>
                </a:solidFill>
              </a:rPr>
              <a:t>th</a:t>
            </a:r>
            <a:r>
              <a:rPr b="1" lang="de-DE" sz="1800">
                <a:solidFill>
                  <a:srgbClr val="595959"/>
                </a:solidFill>
              </a:rPr>
              <a:t> - 7</a:t>
            </a:r>
            <a:r>
              <a:rPr b="1" baseline="30000" lang="de-DE" sz="1800">
                <a:solidFill>
                  <a:srgbClr val="595959"/>
                </a:solidFill>
              </a:rPr>
              <a:t>th</a:t>
            </a:r>
            <a:r>
              <a:rPr b="1" lang="de-DE" sz="1800">
                <a:solidFill>
                  <a:srgbClr val="595959"/>
                </a:solidFill>
              </a:rPr>
              <a:t> of March 2024, Final Policy Recommendation Conference!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2"/>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de-DE"/>
              <a:t>Meeting Agenda </a:t>
            </a:r>
            <a:endParaRPr/>
          </a:p>
        </p:txBody>
      </p:sp>
      <p:sp>
        <p:nvSpPr>
          <p:cNvPr id="283" name="Google Shape;283;p2"/>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4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3"/>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Meeting Agenda </a:t>
            </a:r>
            <a:endParaRPr/>
          </a:p>
        </p:txBody>
      </p:sp>
      <p:graphicFrame>
        <p:nvGraphicFramePr>
          <p:cNvPr id="289" name="Google Shape;289;p3"/>
          <p:cNvGraphicFramePr/>
          <p:nvPr/>
        </p:nvGraphicFramePr>
        <p:xfrm>
          <a:off x="1097275" y="2400300"/>
          <a:ext cx="3000000" cy="3000000"/>
        </p:xfrm>
        <a:graphic>
          <a:graphicData uri="http://schemas.openxmlformats.org/drawingml/2006/table">
            <a:tbl>
              <a:tblPr bandRow="1" firstCol="1" firstRow="1">
                <a:noFill/>
                <a:tableStyleId>{6160894D-8DC2-4D0F-A8D7-B8DBFC58976F}</a:tableStyleId>
              </a:tblPr>
              <a:tblGrid>
                <a:gridCol w="671825"/>
                <a:gridCol w="3978900"/>
                <a:gridCol w="1108700"/>
              </a:tblGrid>
              <a:tr h="12700">
                <a:tc>
                  <a:txBody>
                    <a:bodyPr/>
                    <a:lstStyle/>
                    <a:p>
                      <a:pPr indent="0" lvl="0" marL="0" rtl="0" algn="r">
                        <a:lnSpc>
                          <a:spcPct val="130000"/>
                        </a:lnSpc>
                        <a:spcBef>
                          <a:spcPts val="300"/>
                        </a:spcBef>
                        <a:spcAft>
                          <a:spcPts val="300"/>
                        </a:spcAft>
                        <a:buNone/>
                      </a:pPr>
                      <a:r>
                        <a:rPr b="1" lang="de-DE" sz="1100" cap="small">
                          <a:latin typeface="Calibri"/>
                          <a:ea typeface="Calibri"/>
                          <a:cs typeface="Calibri"/>
                          <a:sym typeface="Calibri"/>
                        </a:rPr>
                        <a:t>Approx.</a:t>
                      </a:r>
                      <a:br>
                        <a:rPr b="1" lang="de-DE" sz="1100" cap="small">
                          <a:latin typeface="Calibri"/>
                          <a:ea typeface="Calibri"/>
                          <a:cs typeface="Calibri"/>
                          <a:sym typeface="Calibri"/>
                        </a:rPr>
                      </a:br>
                      <a:r>
                        <a:rPr b="1" lang="de-DE" sz="1100" cap="small">
                          <a:latin typeface="Calibri"/>
                          <a:ea typeface="Calibri"/>
                          <a:cs typeface="Calibri"/>
                          <a:sym typeface="Calibri"/>
                        </a:rPr>
                        <a:t>Time</a:t>
                      </a:r>
                      <a:endParaRPr b="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b="1" lang="de-DE" sz="1100" cap="small">
                          <a:latin typeface="Calibri"/>
                          <a:ea typeface="Calibri"/>
                          <a:cs typeface="Calibri"/>
                          <a:sym typeface="Calibri"/>
                        </a:rPr>
                        <a:t>Topic</a:t>
                      </a:r>
                      <a:endParaRPr b="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b="1" lang="de-DE" sz="1100" cap="small">
                          <a:latin typeface="Calibri"/>
                          <a:ea typeface="Calibri"/>
                          <a:cs typeface="Calibri"/>
                          <a:sym typeface="Calibri"/>
                        </a:rPr>
                        <a:t>Chair</a:t>
                      </a:r>
                      <a:endParaRPr b="1" sz="1100" cap="small">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i="1" lang="de-DE" sz="1100" cap="small">
                          <a:latin typeface="Calibri"/>
                          <a:ea typeface="Calibri"/>
                          <a:cs typeface="Calibri"/>
                          <a:sym typeface="Calibri"/>
                        </a:rPr>
                        <a:t>as you like</a:t>
                      </a:r>
                      <a:endParaRPr i="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100">
                          <a:latin typeface="Calibri"/>
                          <a:ea typeface="Calibri"/>
                          <a:cs typeface="Calibri"/>
                          <a:sym typeface="Calibri"/>
                        </a:rPr>
                        <a:t>Arrival at the hotels in Paderborn</a:t>
                      </a:r>
                      <a:r>
                        <a:rPr lang="de-DE" sz="1100">
                          <a:latin typeface="Calibri"/>
                          <a:ea typeface="Calibri"/>
                          <a:cs typeface="Calibri"/>
                          <a:sym typeface="Calibri"/>
                        </a:rPr>
                        <a:t> </a:t>
                      </a:r>
                      <a:br>
                        <a:rPr lang="de-DE" sz="1100">
                          <a:latin typeface="Calibri"/>
                          <a:ea typeface="Calibri"/>
                          <a:cs typeface="Calibri"/>
                          <a:sym typeface="Calibri"/>
                        </a:rPr>
                      </a:br>
                      <a:endParaRPr i="1" sz="11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t/>
                      </a:r>
                      <a:endParaRPr sz="1100">
                        <a:latin typeface="Calibri"/>
                        <a:ea typeface="Calibri"/>
                        <a:cs typeface="Calibri"/>
                        <a:sym typeface="Calibri"/>
                      </a:endParaRPr>
                    </a:p>
                  </a:txBody>
                  <a:tcPr marT="0" marB="0" marR="68575" marL="68575"/>
                </a:tc>
              </a:tr>
            </a:tbl>
          </a:graphicData>
        </a:graphic>
      </p:graphicFrame>
      <p:sp>
        <p:nvSpPr>
          <p:cNvPr id="290" name="Google Shape;290;p3"/>
          <p:cNvSpPr txBox="1"/>
          <p:nvPr/>
        </p:nvSpPr>
        <p:spPr>
          <a:xfrm>
            <a:off x="1097275" y="1245900"/>
            <a:ext cx="4728600" cy="1154400"/>
          </a:xfrm>
          <a:prstGeom prst="rect">
            <a:avLst/>
          </a:prstGeom>
          <a:noFill/>
          <a:ln>
            <a:noFill/>
          </a:ln>
        </p:spPr>
        <p:txBody>
          <a:bodyPr anchorCtr="0" anchor="ctr" bIns="91425" lIns="91425" spcFirstLastPara="1" rIns="91425" wrap="square" tIns="91425">
            <a:noAutofit/>
          </a:bodyPr>
          <a:lstStyle/>
          <a:p>
            <a:pPr indent="0" lvl="0" marL="0" rtl="0" algn="l">
              <a:lnSpc>
                <a:spcPct val="107916"/>
              </a:lnSpc>
              <a:spcBef>
                <a:spcPts val="0"/>
              </a:spcBef>
              <a:spcAft>
                <a:spcPts val="800"/>
              </a:spcAft>
              <a:buNone/>
            </a:pPr>
            <a:r>
              <a:rPr b="1" lang="de-DE" sz="1800">
                <a:latin typeface="Calibri"/>
                <a:ea typeface="Calibri"/>
                <a:cs typeface="Calibri"/>
                <a:sym typeface="Calibri"/>
              </a:rPr>
              <a:t>Tuesday, 5</a:t>
            </a:r>
            <a:r>
              <a:rPr b="1" baseline="30000" lang="de-DE" sz="1800">
                <a:latin typeface="Calibri"/>
                <a:ea typeface="Calibri"/>
                <a:cs typeface="Calibri"/>
                <a:sym typeface="Calibri"/>
              </a:rPr>
              <a:t>th</a:t>
            </a:r>
            <a:r>
              <a:rPr b="1" lang="de-DE" sz="1800">
                <a:latin typeface="Calibri"/>
                <a:ea typeface="Calibri"/>
                <a:cs typeface="Calibri"/>
                <a:sym typeface="Calibri"/>
              </a:rPr>
              <a:t> of March 2024 – Arrival day</a:t>
            </a:r>
            <a:endParaRPr b="1" sz="18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g2bd95832c31_0_28"/>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Meeting Agenda </a:t>
            </a:r>
            <a:endParaRPr/>
          </a:p>
        </p:txBody>
      </p:sp>
      <p:sp>
        <p:nvSpPr>
          <p:cNvPr id="296" name="Google Shape;296;g2bd95832c31_0_28"/>
          <p:cNvSpPr txBox="1"/>
          <p:nvPr/>
        </p:nvSpPr>
        <p:spPr>
          <a:xfrm>
            <a:off x="1097275" y="1245900"/>
            <a:ext cx="2985900" cy="1154400"/>
          </a:xfrm>
          <a:prstGeom prst="rect">
            <a:avLst/>
          </a:prstGeom>
          <a:noFill/>
          <a:ln>
            <a:noFill/>
          </a:ln>
        </p:spPr>
        <p:txBody>
          <a:bodyPr anchorCtr="0" anchor="ctr" bIns="91425" lIns="91425" spcFirstLastPara="1" rIns="91425" wrap="square" tIns="91425">
            <a:noAutofit/>
          </a:bodyPr>
          <a:lstStyle/>
          <a:p>
            <a:pPr indent="0" lvl="0" marL="0" rtl="0" algn="l">
              <a:lnSpc>
                <a:spcPct val="107916"/>
              </a:lnSpc>
              <a:spcBef>
                <a:spcPts val="0"/>
              </a:spcBef>
              <a:spcAft>
                <a:spcPts val="800"/>
              </a:spcAft>
              <a:buClr>
                <a:schemeClr val="dk1"/>
              </a:buClr>
              <a:buSzPts val="1100"/>
              <a:buFont typeface="Arial"/>
              <a:buNone/>
            </a:pPr>
            <a:r>
              <a:rPr b="1" lang="de-DE" sz="1800">
                <a:solidFill>
                  <a:schemeClr val="dk1"/>
                </a:solidFill>
                <a:latin typeface="Calibri"/>
                <a:ea typeface="Calibri"/>
                <a:cs typeface="Calibri"/>
                <a:sym typeface="Calibri"/>
              </a:rPr>
              <a:t>Wednesday, 6</a:t>
            </a:r>
            <a:r>
              <a:rPr b="1" baseline="30000" lang="de-DE" sz="1800">
                <a:solidFill>
                  <a:schemeClr val="dk1"/>
                </a:solidFill>
                <a:latin typeface="Calibri"/>
                <a:ea typeface="Calibri"/>
                <a:cs typeface="Calibri"/>
                <a:sym typeface="Calibri"/>
              </a:rPr>
              <a:t>th</a:t>
            </a:r>
            <a:r>
              <a:rPr b="1" lang="de-DE" sz="1800">
                <a:solidFill>
                  <a:schemeClr val="dk1"/>
                </a:solidFill>
                <a:latin typeface="Calibri"/>
                <a:ea typeface="Calibri"/>
                <a:cs typeface="Calibri"/>
                <a:sym typeface="Calibri"/>
              </a:rPr>
              <a:t> of March 2024 – Meeting day</a:t>
            </a:r>
            <a:endParaRPr b="1" sz="2200">
              <a:latin typeface="Calibri"/>
              <a:ea typeface="Calibri"/>
              <a:cs typeface="Calibri"/>
              <a:sym typeface="Calibri"/>
            </a:endParaRPr>
          </a:p>
        </p:txBody>
      </p:sp>
      <p:graphicFrame>
        <p:nvGraphicFramePr>
          <p:cNvPr id="297" name="Google Shape;297;g2bd95832c31_0_28"/>
          <p:cNvGraphicFramePr/>
          <p:nvPr/>
        </p:nvGraphicFramePr>
        <p:xfrm>
          <a:off x="4347400" y="114800"/>
          <a:ext cx="3000000" cy="3000000"/>
        </p:xfrm>
        <a:graphic>
          <a:graphicData uri="http://schemas.openxmlformats.org/drawingml/2006/table">
            <a:tbl>
              <a:tblPr bandRow="1" firstCol="1" firstRow="1">
                <a:noFill/>
                <a:tableStyleId>{6160894D-8DC2-4D0F-A8D7-B8DBFC58976F}</a:tableStyleId>
              </a:tblPr>
              <a:tblGrid>
                <a:gridCol w="1208150"/>
                <a:gridCol w="3785500"/>
                <a:gridCol w="1090775"/>
              </a:tblGrid>
              <a:tr h="12700">
                <a:tc>
                  <a:txBody>
                    <a:bodyPr/>
                    <a:lstStyle/>
                    <a:p>
                      <a:pPr indent="0" lvl="0" marL="0" rtl="0" algn="r">
                        <a:lnSpc>
                          <a:spcPct val="130000"/>
                        </a:lnSpc>
                        <a:spcBef>
                          <a:spcPts val="300"/>
                        </a:spcBef>
                        <a:spcAft>
                          <a:spcPts val="300"/>
                        </a:spcAft>
                        <a:buNone/>
                      </a:pPr>
                      <a:r>
                        <a:rPr b="1" lang="de-DE" sz="1200" cap="small">
                          <a:latin typeface="Calibri"/>
                          <a:ea typeface="Calibri"/>
                          <a:cs typeface="Calibri"/>
                          <a:sym typeface="Calibri"/>
                        </a:rPr>
                        <a:t>Approx.</a:t>
                      </a:r>
                      <a:br>
                        <a:rPr b="1" lang="de-DE" sz="1200" cap="small">
                          <a:latin typeface="Calibri"/>
                          <a:ea typeface="Calibri"/>
                          <a:cs typeface="Calibri"/>
                          <a:sym typeface="Calibri"/>
                        </a:rPr>
                      </a:br>
                      <a:r>
                        <a:rPr b="1" lang="de-DE" sz="1200" cap="small">
                          <a:latin typeface="Calibri"/>
                          <a:ea typeface="Calibri"/>
                          <a:cs typeface="Calibri"/>
                          <a:sym typeface="Calibri"/>
                        </a:rPr>
                        <a:t>Time</a:t>
                      </a:r>
                      <a:endParaRPr b="1" sz="12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b="1" lang="de-DE" sz="1200" cap="small">
                          <a:latin typeface="Calibri"/>
                          <a:ea typeface="Calibri"/>
                          <a:cs typeface="Calibri"/>
                          <a:sym typeface="Calibri"/>
                        </a:rPr>
                        <a:t>Topic</a:t>
                      </a:r>
                      <a:endParaRPr b="1" sz="12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b="1" lang="de-DE" sz="1200" cap="small">
                          <a:latin typeface="Calibri"/>
                          <a:ea typeface="Calibri"/>
                          <a:cs typeface="Calibri"/>
                          <a:sym typeface="Calibri"/>
                        </a:rPr>
                        <a:t>Chair</a:t>
                      </a:r>
                      <a:endParaRPr b="1" sz="1200" cap="small">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200" cap="small">
                          <a:latin typeface="Calibri"/>
                          <a:ea typeface="Calibri"/>
                          <a:cs typeface="Calibri"/>
                          <a:sym typeface="Calibri"/>
                        </a:rPr>
                        <a:t>09:00 – 09:15</a:t>
                      </a:r>
                      <a:endParaRPr b="1" sz="12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200">
                          <a:latin typeface="Calibri"/>
                          <a:ea typeface="Calibri"/>
                          <a:cs typeface="Calibri"/>
                          <a:sym typeface="Calibri"/>
                        </a:rPr>
                        <a:t>Welcoming the EU-CERT partners</a:t>
                      </a:r>
                      <a:br>
                        <a:rPr b="1" lang="de-DE" sz="1200">
                          <a:latin typeface="Calibri"/>
                          <a:ea typeface="Calibri"/>
                          <a:cs typeface="Calibri"/>
                          <a:sym typeface="Calibri"/>
                        </a:rPr>
                      </a:br>
                      <a:r>
                        <a:rPr i="1" lang="de-DE" sz="1200">
                          <a:latin typeface="Calibri"/>
                          <a:ea typeface="Calibri"/>
                          <a:cs typeface="Calibri"/>
                          <a:sym typeface="Calibri"/>
                        </a:rPr>
                        <a:t>(Marc Beutner)</a:t>
                      </a:r>
                      <a:endParaRPr b="1" sz="1200">
                        <a:latin typeface="Calibri"/>
                        <a:ea typeface="Calibri"/>
                        <a:cs typeface="Calibri"/>
                        <a:sym typeface="Calibri"/>
                      </a:endParaRPr>
                    </a:p>
                    <a:p>
                      <a:pPr indent="-304800" lvl="0" marL="228600" rtl="0" algn="l">
                        <a:lnSpc>
                          <a:spcPct val="130000"/>
                        </a:lnSpc>
                        <a:spcBef>
                          <a:spcPts val="300"/>
                        </a:spcBef>
                        <a:spcAft>
                          <a:spcPts val="0"/>
                        </a:spcAft>
                        <a:buSzPts val="1200"/>
                        <a:buFont typeface="Calibri"/>
                        <a:buChar char="▪"/>
                      </a:pPr>
                      <a:r>
                        <a:rPr lang="de-DE" sz="1200">
                          <a:latin typeface="Calibri"/>
                          <a:ea typeface="Calibri"/>
                          <a:cs typeface="Calibri"/>
                          <a:sym typeface="Calibri"/>
                        </a:rPr>
                        <a:t>Warm welcome</a:t>
                      </a:r>
                      <a:endParaRPr sz="1200">
                        <a:latin typeface="Calibri"/>
                        <a:ea typeface="Calibri"/>
                        <a:cs typeface="Calibri"/>
                        <a:sym typeface="Calibri"/>
                      </a:endParaRPr>
                    </a:p>
                    <a:p>
                      <a:pPr indent="-304800" lvl="0" marL="228600" rtl="0" algn="l">
                        <a:lnSpc>
                          <a:spcPct val="130000"/>
                        </a:lnSpc>
                        <a:spcBef>
                          <a:spcPts val="0"/>
                        </a:spcBef>
                        <a:spcAft>
                          <a:spcPts val="300"/>
                        </a:spcAft>
                        <a:buSzPts val="1200"/>
                        <a:buFont typeface="Calibri"/>
                        <a:buChar char="▪"/>
                      </a:pPr>
                      <a:r>
                        <a:rPr lang="de-DE" sz="1200">
                          <a:latin typeface="Calibri"/>
                          <a:ea typeface="Calibri"/>
                          <a:cs typeface="Calibri"/>
                          <a:sym typeface="Calibri"/>
                        </a:rPr>
                        <a:t>Schedule of the meeting</a:t>
                      </a:r>
                      <a:endParaRPr sz="12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200">
                          <a:latin typeface="Calibri"/>
                          <a:ea typeface="Calibri"/>
                          <a:cs typeface="Calibri"/>
                          <a:sym typeface="Calibri"/>
                        </a:rPr>
                        <a:t>UPB</a:t>
                      </a:r>
                      <a:endParaRPr i="1" sz="12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200" cap="small">
                          <a:latin typeface="Calibri"/>
                          <a:ea typeface="Calibri"/>
                          <a:cs typeface="Calibri"/>
                          <a:sym typeface="Calibri"/>
                        </a:rPr>
                        <a:t>09:15 – 9:30</a:t>
                      </a:r>
                      <a:endParaRPr b="1" sz="12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200">
                          <a:latin typeface="Calibri"/>
                          <a:ea typeface="Calibri"/>
                          <a:cs typeface="Calibri"/>
                          <a:sym typeface="Calibri"/>
                        </a:rPr>
                        <a:t>Current Status of the EU-CERT project</a:t>
                      </a:r>
                      <a:br>
                        <a:rPr b="1" lang="de-DE" sz="1200">
                          <a:latin typeface="Calibri"/>
                          <a:ea typeface="Calibri"/>
                          <a:cs typeface="Calibri"/>
                          <a:sym typeface="Calibri"/>
                        </a:rPr>
                      </a:br>
                      <a:r>
                        <a:rPr i="1" lang="de-DE" sz="1200">
                          <a:latin typeface="Calibri"/>
                          <a:ea typeface="Calibri"/>
                          <a:cs typeface="Calibri"/>
                          <a:sym typeface="Calibri"/>
                        </a:rPr>
                        <a:t>(Marc Beutner)</a:t>
                      </a:r>
                      <a:endParaRPr i="1" sz="1200">
                        <a:latin typeface="Calibri"/>
                        <a:ea typeface="Calibri"/>
                        <a:cs typeface="Calibri"/>
                        <a:sym typeface="Calibri"/>
                      </a:endParaRPr>
                    </a:p>
                    <a:p>
                      <a:pPr indent="-304800" lvl="0" marL="228600" rtl="0" algn="l">
                        <a:lnSpc>
                          <a:spcPct val="130000"/>
                        </a:lnSpc>
                        <a:spcBef>
                          <a:spcPts val="300"/>
                        </a:spcBef>
                        <a:spcAft>
                          <a:spcPts val="300"/>
                        </a:spcAft>
                        <a:buSzPts val="1200"/>
                        <a:buFont typeface="Calibri"/>
                        <a:buChar char="▪"/>
                      </a:pPr>
                      <a:r>
                        <a:rPr lang="de-DE" sz="1200">
                          <a:latin typeface="Calibri"/>
                          <a:ea typeface="Calibri"/>
                          <a:cs typeface="Calibri"/>
                          <a:sym typeface="Calibri"/>
                        </a:rPr>
                        <a:t>Overview of task completion</a:t>
                      </a:r>
                      <a:endParaRPr sz="12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200">
                          <a:latin typeface="Calibri"/>
                          <a:ea typeface="Calibri"/>
                          <a:cs typeface="Calibri"/>
                          <a:sym typeface="Calibri"/>
                        </a:rPr>
                        <a:t>UPB</a:t>
                      </a:r>
                      <a:endParaRPr i="1" sz="12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200" cap="small">
                          <a:latin typeface="Calibri"/>
                          <a:ea typeface="Calibri"/>
                          <a:cs typeface="Calibri"/>
                          <a:sym typeface="Calibri"/>
                        </a:rPr>
                        <a:t>09:30 – 10:00</a:t>
                      </a:r>
                      <a:endParaRPr b="1" sz="12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200">
                          <a:latin typeface="Calibri"/>
                          <a:ea typeface="Calibri"/>
                          <a:cs typeface="Calibri"/>
                          <a:sym typeface="Calibri"/>
                        </a:rPr>
                        <a:t>Insight into PR3:</a:t>
                      </a:r>
                      <a:br>
                        <a:rPr b="1" lang="de-DE" sz="1200">
                          <a:latin typeface="Calibri"/>
                          <a:ea typeface="Calibri"/>
                          <a:cs typeface="Calibri"/>
                          <a:sym typeface="Calibri"/>
                        </a:rPr>
                      </a:br>
                      <a:r>
                        <a:rPr b="1" lang="de-DE" sz="1200">
                          <a:latin typeface="Calibri"/>
                          <a:ea typeface="Calibri"/>
                          <a:cs typeface="Calibri"/>
                          <a:sym typeface="Calibri"/>
                        </a:rPr>
                        <a:t>EU-CERT – Accreditation Website Tool</a:t>
                      </a:r>
                      <a:br>
                        <a:rPr i="1" lang="de-DE" sz="1200">
                          <a:latin typeface="Calibri"/>
                          <a:ea typeface="Calibri"/>
                          <a:cs typeface="Calibri"/>
                          <a:sym typeface="Calibri"/>
                        </a:rPr>
                      </a:br>
                      <a:r>
                        <a:rPr i="1" lang="de-DE" sz="1200">
                          <a:latin typeface="Calibri"/>
                          <a:ea typeface="Calibri"/>
                          <a:cs typeface="Calibri"/>
                          <a:sym typeface="Calibri"/>
                        </a:rPr>
                        <a:t>(Marc Beutner / Rasmus Pechuel / Nuno Silva)</a:t>
                      </a:r>
                      <a:endParaRPr i="1" sz="1200">
                        <a:latin typeface="Calibri"/>
                        <a:ea typeface="Calibri"/>
                        <a:cs typeface="Calibri"/>
                        <a:sym typeface="Calibri"/>
                      </a:endParaRPr>
                    </a:p>
                    <a:p>
                      <a:pPr indent="-304800" lvl="0" marL="228600" rtl="0" algn="l">
                        <a:lnSpc>
                          <a:spcPct val="130000"/>
                        </a:lnSpc>
                        <a:spcBef>
                          <a:spcPts val="300"/>
                        </a:spcBef>
                        <a:spcAft>
                          <a:spcPts val="0"/>
                        </a:spcAft>
                        <a:buSzPts val="1200"/>
                        <a:buFont typeface="Noto Sans Symbols"/>
                        <a:buChar char="▪"/>
                      </a:pPr>
                      <a:r>
                        <a:rPr lang="de-DE" sz="1200">
                          <a:latin typeface="Calibri"/>
                          <a:ea typeface="Calibri"/>
                          <a:cs typeface="Calibri"/>
                          <a:sym typeface="Calibri"/>
                        </a:rPr>
                        <a:t>PR-Overview</a:t>
                      </a:r>
                      <a:endParaRPr sz="1200">
                        <a:latin typeface="Calibri"/>
                        <a:ea typeface="Calibri"/>
                        <a:cs typeface="Calibri"/>
                        <a:sym typeface="Calibri"/>
                      </a:endParaRPr>
                    </a:p>
                    <a:p>
                      <a:pPr indent="-304800" lvl="0" marL="228600" rtl="0" algn="l">
                        <a:lnSpc>
                          <a:spcPct val="130000"/>
                        </a:lnSpc>
                        <a:spcBef>
                          <a:spcPts val="300"/>
                        </a:spcBef>
                        <a:spcAft>
                          <a:spcPts val="300"/>
                        </a:spcAft>
                        <a:buSzPts val="1200"/>
                        <a:buFont typeface="Noto Sans Symbols"/>
                        <a:buChar char="▪"/>
                      </a:pPr>
                      <a:r>
                        <a:rPr lang="de-DE" sz="1200">
                          <a:latin typeface="Calibri"/>
                          <a:ea typeface="Calibri"/>
                          <a:cs typeface="Calibri"/>
                          <a:sym typeface="Calibri"/>
                        </a:rPr>
                        <a:t>Tasks</a:t>
                      </a:r>
                      <a:endParaRPr sz="12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200">
                          <a:latin typeface="Calibri"/>
                          <a:ea typeface="Calibri"/>
                          <a:cs typeface="Calibri"/>
                          <a:sym typeface="Calibri"/>
                        </a:rPr>
                        <a:t>All</a:t>
                      </a:r>
                      <a:endParaRPr i="1" sz="12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200" cap="small">
                          <a:latin typeface="Calibri"/>
                          <a:ea typeface="Calibri"/>
                          <a:cs typeface="Calibri"/>
                          <a:sym typeface="Calibri"/>
                        </a:rPr>
                        <a:t>10:00 – 11:00</a:t>
                      </a:r>
                      <a:endParaRPr b="1" sz="12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200">
                          <a:latin typeface="Calibri"/>
                          <a:ea typeface="Calibri"/>
                          <a:cs typeface="Calibri"/>
                          <a:sym typeface="Calibri"/>
                        </a:rPr>
                        <a:t>Insight into PR3: EU-CERT Accreditation Tool Simulation</a:t>
                      </a:r>
                      <a:endParaRPr b="1" sz="1200">
                        <a:latin typeface="Calibri"/>
                        <a:ea typeface="Calibri"/>
                        <a:cs typeface="Calibri"/>
                        <a:sym typeface="Calibri"/>
                      </a:endParaRPr>
                    </a:p>
                    <a:p>
                      <a:pPr indent="-317500" lvl="0" marL="228600" rtl="0" algn="l">
                        <a:lnSpc>
                          <a:spcPct val="130000"/>
                        </a:lnSpc>
                        <a:spcBef>
                          <a:spcPts val="300"/>
                        </a:spcBef>
                        <a:spcAft>
                          <a:spcPts val="0"/>
                        </a:spcAft>
                        <a:buSzPts val="1400"/>
                        <a:buFont typeface="Calibri"/>
                        <a:buChar char="▪"/>
                      </a:pPr>
                      <a:r>
                        <a:rPr b="1" lang="de-DE">
                          <a:latin typeface="Calibri"/>
                          <a:ea typeface="Calibri"/>
                          <a:cs typeface="Calibri"/>
                          <a:sym typeface="Calibri"/>
                        </a:rPr>
                        <a:t>User perspective</a:t>
                      </a:r>
                      <a:endParaRPr b="1">
                        <a:latin typeface="Calibri"/>
                        <a:ea typeface="Calibri"/>
                        <a:cs typeface="Calibri"/>
                        <a:sym typeface="Calibri"/>
                      </a:endParaRPr>
                    </a:p>
                    <a:p>
                      <a:pPr indent="-304800" lvl="0" marL="228600" rtl="0" algn="l">
                        <a:lnSpc>
                          <a:spcPct val="130000"/>
                        </a:lnSpc>
                        <a:spcBef>
                          <a:spcPts val="0"/>
                        </a:spcBef>
                        <a:spcAft>
                          <a:spcPts val="300"/>
                        </a:spcAft>
                        <a:buSzPts val="1200"/>
                        <a:buFont typeface="Calibri"/>
                        <a:buChar char="▪"/>
                      </a:pPr>
                      <a:r>
                        <a:rPr lang="de-DE" sz="1200">
                          <a:latin typeface="Calibri"/>
                          <a:ea typeface="Calibri"/>
                          <a:cs typeface="Calibri"/>
                          <a:sym typeface="Calibri"/>
                        </a:rPr>
                        <a:t>Evaluator perspective</a:t>
                      </a:r>
                      <a:endParaRPr sz="12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200">
                          <a:latin typeface="Calibri"/>
                          <a:ea typeface="Calibri"/>
                          <a:cs typeface="Calibri"/>
                          <a:sym typeface="Calibri"/>
                        </a:rPr>
                        <a:t>All</a:t>
                      </a:r>
                      <a:endParaRPr i="1" sz="12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200" cap="small">
                          <a:latin typeface="Calibri"/>
                          <a:ea typeface="Calibri"/>
                          <a:cs typeface="Calibri"/>
                          <a:sym typeface="Calibri"/>
                        </a:rPr>
                        <a:t>11:00 – 12:30</a:t>
                      </a:r>
                      <a:endParaRPr b="1" sz="12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200">
                          <a:latin typeface="Calibri"/>
                          <a:ea typeface="Calibri"/>
                          <a:cs typeface="Calibri"/>
                          <a:sym typeface="Calibri"/>
                        </a:rPr>
                        <a:t>Insight into PR3: EU-CERT Accreditation Tool Simulation</a:t>
                      </a:r>
                      <a:endParaRPr b="1" sz="1200">
                        <a:latin typeface="Calibri"/>
                        <a:ea typeface="Calibri"/>
                        <a:cs typeface="Calibri"/>
                        <a:sym typeface="Calibri"/>
                      </a:endParaRPr>
                    </a:p>
                    <a:p>
                      <a:pPr indent="-317500" lvl="0" marL="228600" rtl="0" algn="l">
                        <a:lnSpc>
                          <a:spcPct val="130000"/>
                        </a:lnSpc>
                        <a:spcBef>
                          <a:spcPts val="300"/>
                        </a:spcBef>
                        <a:spcAft>
                          <a:spcPts val="300"/>
                        </a:spcAft>
                        <a:buSzPts val="1400"/>
                        <a:buFont typeface="Calibri"/>
                        <a:buChar char="▪"/>
                      </a:pPr>
                      <a:r>
                        <a:rPr b="1" lang="de-DE">
                          <a:latin typeface="Calibri"/>
                          <a:ea typeface="Calibri"/>
                          <a:cs typeface="Calibri"/>
                          <a:sym typeface="Calibri"/>
                        </a:rPr>
                        <a:t>User perspective: Partners test tool with a real case</a:t>
                      </a:r>
                      <a:endParaRPr b="1">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200">
                          <a:latin typeface="Calibri"/>
                          <a:ea typeface="Calibri"/>
                          <a:cs typeface="Calibri"/>
                          <a:sym typeface="Calibri"/>
                        </a:rPr>
                        <a:t>All</a:t>
                      </a:r>
                      <a:endParaRPr i="1" sz="12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200" cap="small">
                          <a:latin typeface="Calibri"/>
                          <a:ea typeface="Calibri"/>
                          <a:cs typeface="Calibri"/>
                          <a:sym typeface="Calibri"/>
                        </a:rPr>
                        <a:t>12:30 – 13:30</a:t>
                      </a:r>
                      <a:endParaRPr b="1" sz="12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200">
                          <a:latin typeface="Calibri"/>
                          <a:ea typeface="Calibri"/>
                          <a:cs typeface="Calibri"/>
                          <a:sym typeface="Calibri"/>
                        </a:rPr>
                        <a:t>Lunch</a:t>
                      </a:r>
                      <a:endParaRPr i="1" sz="12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t/>
                      </a:r>
                      <a:endParaRPr i="1" sz="1200">
                        <a:latin typeface="Calibri"/>
                        <a:ea typeface="Calibri"/>
                        <a:cs typeface="Calibri"/>
                        <a:sym typeface="Calibri"/>
                      </a:endParaRPr>
                    </a:p>
                  </a:txBody>
                  <a:tcPr marT="0" marB="0" marR="68575" marL="6857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g2bd95832c31_0_36"/>
          <p:cNvSpPr txBox="1"/>
          <p:nvPr>
            <p:ph type="title"/>
          </p:nvPr>
        </p:nvSpPr>
        <p:spPr>
          <a:xfrm>
            <a:off x="1066805"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Meeting Agenda </a:t>
            </a:r>
            <a:endParaRPr/>
          </a:p>
        </p:txBody>
      </p:sp>
      <p:sp>
        <p:nvSpPr>
          <p:cNvPr id="303" name="Google Shape;303;g2bd95832c31_0_36"/>
          <p:cNvSpPr txBox="1"/>
          <p:nvPr/>
        </p:nvSpPr>
        <p:spPr>
          <a:xfrm>
            <a:off x="1097275" y="1245900"/>
            <a:ext cx="2985900" cy="1154400"/>
          </a:xfrm>
          <a:prstGeom prst="rect">
            <a:avLst/>
          </a:prstGeom>
          <a:noFill/>
          <a:ln>
            <a:noFill/>
          </a:ln>
        </p:spPr>
        <p:txBody>
          <a:bodyPr anchorCtr="0" anchor="ctr" bIns="91425" lIns="91425" spcFirstLastPara="1" rIns="91425" wrap="square" tIns="91425">
            <a:noAutofit/>
          </a:bodyPr>
          <a:lstStyle/>
          <a:p>
            <a:pPr indent="0" lvl="0" marL="0" rtl="0" algn="l">
              <a:lnSpc>
                <a:spcPct val="107916"/>
              </a:lnSpc>
              <a:spcBef>
                <a:spcPts val="0"/>
              </a:spcBef>
              <a:spcAft>
                <a:spcPts val="800"/>
              </a:spcAft>
              <a:buNone/>
            </a:pPr>
            <a:r>
              <a:rPr b="1" lang="de-DE" sz="1800">
                <a:solidFill>
                  <a:schemeClr val="dk1"/>
                </a:solidFill>
                <a:latin typeface="Calibri"/>
                <a:ea typeface="Calibri"/>
                <a:cs typeface="Calibri"/>
                <a:sym typeface="Calibri"/>
              </a:rPr>
              <a:t>Wednesday, 6</a:t>
            </a:r>
            <a:r>
              <a:rPr b="1" baseline="30000" lang="de-DE" sz="1800">
                <a:solidFill>
                  <a:schemeClr val="dk1"/>
                </a:solidFill>
                <a:latin typeface="Calibri"/>
                <a:ea typeface="Calibri"/>
                <a:cs typeface="Calibri"/>
                <a:sym typeface="Calibri"/>
              </a:rPr>
              <a:t>th</a:t>
            </a:r>
            <a:r>
              <a:rPr b="1" lang="de-DE" sz="1800">
                <a:solidFill>
                  <a:schemeClr val="dk1"/>
                </a:solidFill>
                <a:latin typeface="Calibri"/>
                <a:ea typeface="Calibri"/>
                <a:cs typeface="Calibri"/>
                <a:sym typeface="Calibri"/>
              </a:rPr>
              <a:t> of March 2024 – Meeting day</a:t>
            </a:r>
            <a:endParaRPr b="1" sz="2200">
              <a:latin typeface="Calibri"/>
              <a:ea typeface="Calibri"/>
              <a:cs typeface="Calibri"/>
              <a:sym typeface="Calibri"/>
            </a:endParaRPr>
          </a:p>
        </p:txBody>
      </p:sp>
      <p:graphicFrame>
        <p:nvGraphicFramePr>
          <p:cNvPr id="304" name="Google Shape;304;g2bd95832c31_0_36"/>
          <p:cNvGraphicFramePr/>
          <p:nvPr/>
        </p:nvGraphicFramePr>
        <p:xfrm>
          <a:off x="4083175" y="657225"/>
          <a:ext cx="3000000" cy="3000000"/>
        </p:xfrm>
        <a:graphic>
          <a:graphicData uri="http://schemas.openxmlformats.org/drawingml/2006/table">
            <a:tbl>
              <a:tblPr bandRow="1" firstCol="1" firstRow="1">
                <a:noFill/>
                <a:tableStyleId>{6160894D-8DC2-4D0F-A8D7-B8DBFC58976F}</a:tableStyleId>
              </a:tblPr>
              <a:tblGrid>
                <a:gridCol w="1280075"/>
                <a:gridCol w="4010875"/>
                <a:gridCol w="1155700"/>
              </a:tblGrid>
              <a:tr h="12700">
                <a:tc>
                  <a:txBody>
                    <a:bodyPr/>
                    <a:lstStyle/>
                    <a:p>
                      <a:pPr indent="0" lvl="0" marL="0" rtl="0" algn="l">
                        <a:lnSpc>
                          <a:spcPct val="130000"/>
                        </a:lnSpc>
                        <a:spcBef>
                          <a:spcPts val="300"/>
                        </a:spcBef>
                        <a:spcAft>
                          <a:spcPts val="300"/>
                        </a:spcAft>
                        <a:buNone/>
                      </a:pPr>
                      <a:r>
                        <a:rPr b="1" lang="de-DE" sz="1100" cap="small">
                          <a:latin typeface="Calibri"/>
                          <a:ea typeface="Calibri"/>
                          <a:cs typeface="Calibri"/>
                          <a:sym typeface="Calibri"/>
                        </a:rPr>
                        <a:t>13:30 – 15:00</a:t>
                      </a:r>
                      <a:endParaRPr b="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100">
                          <a:latin typeface="Calibri"/>
                          <a:ea typeface="Calibri"/>
                          <a:cs typeface="Calibri"/>
                          <a:sym typeface="Calibri"/>
                        </a:rPr>
                        <a:t>Insight into PR3: EU-CERT Accreditation Tool Simulation</a:t>
                      </a:r>
                      <a:endParaRPr b="1" sz="1100">
                        <a:latin typeface="Calibri"/>
                        <a:ea typeface="Calibri"/>
                        <a:cs typeface="Calibri"/>
                        <a:sym typeface="Calibri"/>
                      </a:endParaRPr>
                    </a:p>
                    <a:p>
                      <a:pPr indent="-298450" lvl="0" marL="228600" rtl="0" algn="l">
                        <a:lnSpc>
                          <a:spcPct val="130000"/>
                        </a:lnSpc>
                        <a:spcBef>
                          <a:spcPts val="300"/>
                        </a:spcBef>
                        <a:spcAft>
                          <a:spcPts val="300"/>
                        </a:spcAft>
                        <a:buSzPts val="1100"/>
                        <a:buFont typeface="Calibri"/>
                        <a:buChar char="▪"/>
                      </a:pPr>
                      <a:r>
                        <a:rPr lang="de-DE" sz="1100">
                          <a:latin typeface="Calibri"/>
                          <a:ea typeface="Calibri"/>
                          <a:cs typeface="Calibri"/>
                          <a:sym typeface="Calibri"/>
                        </a:rPr>
                        <a:t>Evaluator perspective: Partners test tool with a real case</a:t>
                      </a:r>
                      <a:endParaRPr i="1" sz="11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100">
                          <a:latin typeface="Calibri"/>
                          <a:ea typeface="Calibri"/>
                          <a:cs typeface="Calibri"/>
                          <a:sym typeface="Calibri"/>
                        </a:rPr>
                        <a:t>All</a:t>
                      </a:r>
                      <a:endParaRPr i="1" sz="11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100" cap="small">
                          <a:latin typeface="Calibri"/>
                          <a:ea typeface="Calibri"/>
                          <a:cs typeface="Calibri"/>
                          <a:sym typeface="Calibri"/>
                        </a:rPr>
                        <a:t>15:00 – 15:30</a:t>
                      </a:r>
                      <a:endParaRPr b="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100">
                          <a:latin typeface="Calibri"/>
                          <a:ea typeface="Calibri"/>
                          <a:cs typeface="Calibri"/>
                          <a:sym typeface="Calibri"/>
                        </a:rPr>
                        <a:t>Insight into PR4:</a:t>
                      </a:r>
                      <a:br>
                        <a:rPr b="1" lang="de-DE" sz="1100">
                          <a:latin typeface="Calibri"/>
                          <a:ea typeface="Calibri"/>
                          <a:cs typeface="Calibri"/>
                          <a:sym typeface="Calibri"/>
                        </a:rPr>
                      </a:br>
                      <a:r>
                        <a:rPr b="1" lang="de-DE" sz="1100">
                          <a:latin typeface="Calibri"/>
                          <a:ea typeface="Calibri"/>
                          <a:cs typeface="Calibri"/>
                          <a:sym typeface="Calibri"/>
                        </a:rPr>
                        <a:t>EU-CERT - Accreditation Handbook</a:t>
                      </a:r>
                      <a:br>
                        <a:rPr i="1" lang="de-DE" sz="1100">
                          <a:latin typeface="Calibri"/>
                          <a:ea typeface="Calibri"/>
                          <a:cs typeface="Calibri"/>
                          <a:sym typeface="Calibri"/>
                        </a:rPr>
                      </a:br>
                      <a:r>
                        <a:rPr i="1" lang="de-DE" sz="1100">
                          <a:latin typeface="Calibri"/>
                          <a:ea typeface="Calibri"/>
                          <a:cs typeface="Calibri"/>
                          <a:sym typeface="Calibri"/>
                        </a:rPr>
                        <a:t>(Jennifer Schneider / Helene Lindenthal)</a:t>
                      </a:r>
                      <a:endParaRPr i="1" sz="1100">
                        <a:latin typeface="Calibri"/>
                        <a:ea typeface="Calibri"/>
                        <a:cs typeface="Calibri"/>
                        <a:sym typeface="Calibri"/>
                      </a:endParaRPr>
                    </a:p>
                    <a:p>
                      <a:pPr indent="-298450" lvl="0" marL="228600" rtl="0" algn="l">
                        <a:lnSpc>
                          <a:spcPct val="130000"/>
                        </a:lnSpc>
                        <a:spcBef>
                          <a:spcPts val="300"/>
                        </a:spcBef>
                        <a:spcAft>
                          <a:spcPts val="0"/>
                        </a:spcAft>
                        <a:buSzPts val="1100"/>
                        <a:buFont typeface="Noto Sans Symbols"/>
                        <a:buChar char="▪"/>
                      </a:pPr>
                      <a:r>
                        <a:rPr lang="de-DE" sz="1100">
                          <a:latin typeface="Calibri"/>
                          <a:ea typeface="Calibri"/>
                          <a:cs typeface="Calibri"/>
                          <a:sym typeface="Calibri"/>
                        </a:rPr>
                        <a:t>PR-Overview</a:t>
                      </a:r>
                      <a:endParaRPr sz="1100">
                        <a:latin typeface="Calibri"/>
                        <a:ea typeface="Calibri"/>
                        <a:cs typeface="Calibri"/>
                        <a:sym typeface="Calibri"/>
                      </a:endParaRPr>
                    </a:p>
                    <a:p>
                      <a:pPr indent="-298450" lvl="0" marL="228600" rtl="0" algn="l">
                        <a:lnSpc>
                          <a:spcPct val="130000"/>
                        </a:lnSpc>
                        <a:spcBef>
                          <a:spcPts val="300"/>
                        </a:spcBef>
                        <a:spcAft>
                          <a:spcPts val="300"/>
                        </a:spcAft>
                        <a:buSzPts val="1100"/>
                        <a:buFont typeface="Noto Sans Symbols"/>
                        <a:buChar char="▪"/>
                      </a:pPr>
                      <a:r>
                        <a:rPr lang="de-DE" sz="1100">
                          <a:latin typeface="Calibri"/>
                          <a:ea typeface="Calibri"/>
                          <a:cs typeface="Calibri"/>
                          <a:sym typeface="Calibri"/>
                        </a:rPr>
                        <a:t>Tasks</a:t>
                      </a:r>
                      <a:endParaRPr b="1" sz="11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100">
                          <a:latin typeface="Calibri"/>
                          <a:ea typeface="Calibri"/>
                          <a:cs typeface="Calibri"/>
                          <a:sym typeface="Calibri"/>
                        </a:rPr>
                        <a:t>UPB</a:t>
                      </a:r>
                      <a:endParaRPr i="1" sz="11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100" cap="small">
                          <a:latin typeface="Calibri"/>
                          <a:ea typeface="Calibri"/>
                          <a:cs typeface="Calibri"/>
                          <a:sym typeface="Calibri"/>
                        </a:rPr>
                        <a:t>15:30 – 16:00</a:t>
                      </a:r>
                      <a:endParaRPr b="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100">
                          <a:latin typeface="Calibri"/>
                          <a:ea typeface="Calibri"/>
                          <a:cs typeface="Calibri"/>
                          <a:sym typeface="Calibri"/>
                        </a:rPr>
                        <a:t>Insight and discussion into PR5:</a:t>
                      </a:r>
                      <a:br>
                        <a:rPr b="1" lang="de-DE" sz="1100">
                          <a:latin typeface="Calibri"/>
                          <a:ea typeface="Calibri"/>
                          <a:cs typeface="Calibri"/>
                          <a:sym typeface="Calibri"/>
                        </a:rPr>
                      </a:br>
                      <a:r>
                        <a:rPr b="1" lang="de-DE" sz="1100">
                          <a:latin typeface="Calibri"/>
                          <a:ea typeface="Calibri"/>
                          <a:cs typeface="Calibri"/>
                          <a:sym typeface="Calibri"/>
                        </a:rPr>
                        <a:t>EU-CERT – Roll-out of the Accreditation process</a:t>
                      </a:r>
                      <a:endParaRPr b="1" sz="1100">
                        <a:latin typeface="Calibri"/>
                        <a:ea typeface="Calibri"/>
                        <a:cs typeface="Calibri"/>
                        <a:sym typeface="Calibri"/>
                      </a:endParaRPr>
                    </a:p>
                    <a:p>
                      <a:pPr indent="0" lvl="0" marL="0" rtl="0" algn="l">
                        <a:lnSpc>
                          <a:spcPct val="130000"/>
                        </a:lnSpc>
                        <a:spcBef>
                          <a:spcPts val="300"/>
                        </a:spcBef>
                        <a:spcAft>
                          <a:spcPts val="0"/>
                        </a:spcAft>
                        <a:buNone/>
                      </a:pPr>
                      <a:r>
                        <a:rPr i="1" lang="de-DE" sz="1100">
                          <a:latin typeface="Calibri"/>
                          <a:ea typeface="Calibri"/>
                          <a:cs typeface="Calibri"/>
                          <a:sym typeface="Calibri"/>
                        </a:rPr>
                        <a:t>(Marc Beutner / Soňa Štefková)</a:t>
                      </a:r>
                      <a:endParaRPr i="1" sz="1100">
                        <a:latin typeface="Calibri"/>
                        <a:ea typeface="Calibri"/>
                        <a:cs typeface="Calibri"/>
                        <a:sym typeface="Calibri"/>
                      </a:endParaRPr>
                    </a:p>
                    <a:p>
                      <a:pPr indent="-298450" lvl="0" marL="228600" rtl="0" algn="l">
                        <a:lnSpc>
                          <a:spcPct val="130000"/>
                        </a:lnSpc>
                        <a:spcBef>
                          <a:spcPts val="300"/>
                        </a:spcBef>
                        <a:spcAft>
                          <a:spcPts val="0"/>
                        </a:spcAft>
                        <a:buSzPts val="1100"/>
                        <a:buFont typeface="Noto Sans Symbols"/>
                        <a:buChar char="▪"/>
                      </a:pPr>
                      <a:r>
                        <a:rPr lang="de-DE" sz="1100">
                          <a:latin typeface="Calibri"/>
                          <a:ea typeface="Calibri"/>
                          <a:cs typeface="Calibri"/>
                          <a:sym typeface="Calibri"/>
                        </a:rPr>
                        <a:t>PR-Overview</a:t>
                      </a:r>
                      <a:endParaRPr sz="1100">
                        <a:latin typeface="Calibri"/>
                        <a:ea typeface="Calibri"/>
                        <a:cs typeface="Calibri"/>
                        <a:sym typeface="Calibri"/>
                      </a:endParaRPr>
                    </a:p>
                    <a:p>
                      <a:pPr indent="-298450" lvl="0" marL="228600" rtl="0" algn="l">
                        <a:lnSpc>
                          <a:spcPct val="130000"/>
                        </a:lnSpc>
                        <a:spcBef>
                          <a:spcPts val="300"/>
                        </a:spcBef>
                        <a:spcAft>
                          <a:spcPts val="300"/>
                        </a:spcAft>
                        <a:buSzPts val="1100"/>
                        <a:buFont typeface="Calibri"/>
                        <a:buChar char="▪"/>
                      </a:pPr>
                      <a:r>
                        <a:rPr lang="de-DE" sz="1100">
                          <a:latin typeface="Calibri"/>
                          <a:ea typeface="Calibri"/>
                          <a:cs typeface="Calibri"/>
                          <a:sym typeface="Calibri"/>
                        </a:rPr>
                        <a:t>Tasks</a:t>
                      </a:r>
                      <a:endParaRPr b="1" sz="11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100">
                          <a:latin typeface="Calibri"/>
                          <a:ea typeface="Calibri"/>
                          <a:cs typeface="Calibri"/>
                          <a:sym typeface="Calibri"/>
                        </a:rPr>
                        <a:t>ESQ</a:t>
                      </a:r>
                      <a:endParaRPr i="1" sz="11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100" cap="small">
                          <a:latin typeface="Calibri"/>
                          <a:ea typeface="Calibri"/>
                          <a:cs typeface="Calibri"/>
                          <a:sym typeface="Calibri"/>
                        </a:rPr>
                        <a:t>16:00 – 16:30</a:t>
                      </a:r>
                      <a:endParaRPr b="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100">
                          <a:latin typeface="Calibri"/>
                          <a:ea typeface="Calibri"/>
                          <a:cs typeface="Calibri"/>
                          <a:sym typeface="Calibri"/>
                        </a:rPr>
                        <a:t>Insight into PR6 / PR7:</a:t>
                      </a:r>
                      <a:br>
                        <a:rPr b="1" lang="de-DE" sz="1100">
                          <a:latin typeface="Calibri"/>
                          <a:ea typeface="Calibri"/>
                          <a:cs typeface="Calibri"/>
                          <a:sym typeface="Calibri"/>
                        </a:rPr>
                      </a:br>
                      <a:r>
                        <a:rPr b="1" lang="de-DE" sz="1100">
                          <a:latin typeface="Calibri"/>
                          <a:ea typeface="Calibri"/>
                          <a:cs typeface="Calibri"/>
                          <a:sym typeface="Calibri"/>
                        </a:rPr>
                        <a:t>EU-CERT - Policy Paper and Layman´s Report</a:t>
                      </a:r>
                      <a:br>
                        <a:rPr b="1" lang="de-DE" sz="1100">
                          <a:latin typeface="Calibri"/>
                          <a:ea typeface="Calibri"/>
                          <a:cs typeface="Calibri"/>
                          <a:sym typeface="Calibri"/>
                        </a:rPr>
                      </a:br>
                      <a:r>
                        <a:rPr i="1" lang="de-DE" sz="1100">
                          <a:latin typeface="Calibri"/>
                          <a:ea typeface="Calibri"/>
                          <a:cs typeface="Calibri"/>
                          <a:sym typeface="Calibri"/>
                        </a:rPr>
                        <a:t>(Luis Jacob / Rajesh Pathak)</a:t>
                      </a:r>
                      <a:endParaRPr i="1" sz="1100">
                        <a:latin typeface="Calibri"/>
                        <a:ea typeface="Calibri"/>
                        <a:cs typeface="Calibri"/>
                        <a:sym typeface="Calibri"/>
                      </a:endParaRPr>
                    </a:p>
                    <a:p>
                      <a:pPr indent="-298450" lvl="0" marL="228600" rtl="0" algn="l">
                        <a:lnSpc>
                          <a:spcPct val="130000"/>
                        </a:lnSpc>
                        <a:spcBef>
                          <a:spcPts val="300"/>
                        </a:spcBef>
                        <a:spcAft>
                          <a:spcPts val="0"/>
                        </a:spcAft>
                        <a:buSzPts val="1100"/>
                        <a:buFont typeface="Noto Sans Symbols"/>
                        <a:buChar char="▪"/>
                      </a:pPr>
                      <a:r>
                        <a:rPr lang="de-DE" sz="1100">
                          <a:latin typeface="Calibri"/>
                          <a:ea typeface="Calibri"/>
                          <a:cs typeface="Calibri"/>
                          <a:sym typeface="Calibri"/>
                        </a:rPr>
                        <a:t>PR-Overview</a:t>
                      </a:r>
                      <a:endParaRPr b="1" sz="1100">
                        <a:latin typeface="Calibri"/>
                        <a:ea typeface="Calibri"/>
                        <a:cs typeface="Calibri"/>
                        <a:sym typeface="Calibri"/>
                      </a:endParaRPr>
                    </a:p>
                    <a:p>
                      <a:pPr indent="-298450" lvl="0" marL="228600" rtl="0" algn="l">
                        <a:lnSpc>
                          <a:spcPct val="130000"/>
                        </a:lnSpc>
                        <a:spcBef>
                          <a:spcPts val="300"/>
                        </a:spcBef>
                        <a:spcAft>
                          <a:spcPts val="300"/>
                        </a:spcAft>
                        <a:buSzPts val="1100"/>
                        <a:buFont typeface="Noto Sans Symbols"/>
                        <a:buChar char="▪"/>
                      </a:pPr>
                      <a:r>
                        <a:rPr lang="de-DE" sz="1100">
                          <a:latin typeface="Calibri"/>
                          <a:ea typeface="Calibri"/>
                          <a:cs typeface="Calibri"/>
                          <a:sym typeface="Calibri"/>
                        </a:rPr>
                        <a:t>Tasks</a:t>
                      </a:r>
                      <a:endParaRPr b="1" sz="11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100">
                          <a:latin typeface="Calibri"/>
                          <a:ea typeface="Calibri"/>
                          <a:cs typeface="Calibri"/>
                          <a:sym typeface="Calibri"/>
                        </a:rPr>
                        <a:t>RUTIS / TIR</a:t>
                      </a:r>
                      <a:endParaRPr i="1" sz="11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100" cap="small">
                          <a:latin typeface="Calibri"/>
                          <a:ea typeface="Calibri"/>
                          <a:cs typeface="Calibri"/>
                          <a:sym typeface="Calibri"/>
                        </a:rPr>
                        <a:t>16:30 – 16:45</a:t>
                      </a:r>
                      <a:endParaRPr b="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100">
                          <a:latin typeface="Calibri"/>
                          <a:ea typeface="Calibri"/>
                          <a:cs typeface="Calibri"/>
                          <a:sym typeface="Calibri"/>
                        </a:rPr>
                        <a:t>Administrative and Financial Information</a:t>
                      </a:r>
                      <a:br>
                        <a:rPr b="1" lang="de-DE" sz="1100">
                          <a:latin typeface="Calibri"/>
                          <a:ea typeface="Calibri"/>
                          <a:cs typeface="Calibri"/>
                          <a:sym typeface="Calibri"/>
                        </a:rPr>
                      </a:br>
                      <a:r>
                        <a:rPr i="1" lang="de-DE" sz="1100">
                          <a:latin typeface="Calibri"/>
                          <a:ea typeface="Calibri"/>
                          <a:cs typeface="Calibri"/>
                          <a:sym typeface="Calibri"/>
                        </a:rPr>
                        <a:t>(Marc Beutner)</a:t>
                      </a:r>
                      <a:endParaRPr i="1" sz="1100">
                        <a:latin typeface="Calibri"/>
                        <a:ea typeface="Calibri"/>
                        <a:cs typeface="Calibri"/>
                        <a:sym typeface="Calibri"/>
                      </a:endParaRPr>
                    </a:p>
                    <a:p>
                      <a:pPr indent="-298450" lvl="0" marL="228600" rtl="0" algn="l">
                        <a:lnSpc>
                          <a:spcPct val="130000"/>
                        </a:lnSpc>
                        <a:spcBef>
                          <a:spcPts val="300"/>
                        </a:spcBef>
                        <a:spcAft>
                          <a:spcPts val="0"/>
                        </a:spcAft>
                        <a:buSzPts val="1100"/>
                        <a:buFont typeface="Calibri"/>
                        <a:buChar char="▪"/>
                      </a:pPr>
                      <a:r>
                        <a:rPr lang="de-DE" sz="1100">
                          <a:latin typeface="Calibri"/>
                          <a:ea typeface="Calibri"/>
                          <a:cs typeface="Calibri"/>
                          <a:sym typeface="Calibri"/>
                        </a:rPr>
                        <a:t>Project management structure</a:t>
                      </a:r>
                      <a:endParaRPr sz="1100">
                        <a:latin typeface="Calibri"/>
                        <a:ea typeface="Calibri"/>
                        <a:cs typeface="Calibri"/>
                        <a:sym typeface="Calibri"/>
                      </a:endParaRPr>
                    </a:p>
                    <a:p>
                      <a:pPr indent="-298450" lvl="0" marL="228600" rtl="0" algn="l">
                        <a:lnSpc>
                          <a:spcPct val="130000"/>
                        </a:lnSpc>
                        <a:spcBef>
                          <a:spcPts val="0"/>
                        </a:spcBef>
                        <a:spcAft>
                          <a:spcPts val="0"/>
                        </a:spcAft>
                        <a:buSzPts val="1100"/>
                        <a:buFont typeface="Calibri"/>
                        <a:buChar char="▪"/>
                      </a:pPr>
                      <a:r>
                        <a:rPr lang="de-DE" sz="1100">
                          <a:latin typeface="Calibri"/>
                          <a:ea typeface="Calibri"/>
                          <a:cs typeface="Calibri"/>
                          <a:sym typeface="Calibri"/>
                        </a:rPr>
                        <a:t>Documentary evidence required </a:t>
                      </a:r>
                      <a:endParaRPr sz="1100">
                        <a:latin typeface="Calibri"/>
                        <a:ea typeface="Calibri"/>
                        <a:cs typeface="Calibri"/>
                        <a:sym typeface="Calibri"/>
                      </a:endParaRPr>
                    </a:p>
                    <a:p>
                      <a:pPr indent="-298450" lvl="0" marL="228600" rtl="0" algn="l">
                        <a:lnSpc>
                          <a:spcPct val="130000"/>
                        </a:lnSpc>
                        <a:spcBef>
                          <a:spcPts val="0"/>
                        </a:spcBef>
                        <a:spcAft>
                          <a:spcPts val="300"/>
                        </a:spcAft>
                        <a:buSzPts val="1100"/>
                        <a:buFont typeface="Calibri"/>
                        <a:buChar char="▪"/>
                      </a:pPr>
                      <a:r>
                        <a:rPr lang="de-DE" sz="1100">
                          <a:latin typeface="Calibri"/>
                          <a:ea typeface="Calibri"/>
                          <a:cs typeface="Calibri"/>
                          <a:sym typeface="Calibri"/>
                        </a:rPr>
                        <a:t>Online finance and project management tool (PROM)</a:t>
                      </a:r>
                      <a:endParaRPr sz="11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100">
                          <a:latin typeface="Calibri"/>
                          <a:ea typeface="Calibri"/>
                          <a:cs typeface="Calibri"/>
                          <a:sym typeface="Calibri"/>
                        </a:rPr>
                        <a:t>UPB</a:t>
                      </a:r>
                      <a:endParaRPr i="1" sz="1100">
                        <a:latin typeface="Calibri"/>
                        <a:ea typeface="Calibri"/>
                        <a:cs typeface="Calibri"/>
                        <a:sym typeface="Calibri"/>
                      </a:endParaRPr>
                    </a:p>
                  </a:txBody>
                  <a:tcPr marT="0" marB="0" marR="68575" marL="6857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g2bd95832c31_0_45"/>
          <p:cNvSpPr txBox="1"/>
          <p:nvPr>
            <p:ph type="title"/>
          </p:nvPr>
        </p:nvSpPr>
        <p:spPr>
          <a:xfrm>
            <a:off x="1066805"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Meeting Agenda </a:t>
            </a:r>
            <a:endParaRPr/>
          </a:p>
        </p:txBody>
      </p:sp>
      <p:sp>
        <p:nvSpPr>
          <p:cNvPr id="310" name="Google Shape;310;g2bd95832c31_0_45"/>
          <p:cNvSpPr txBox="1"/>
          <p:nvPr/>
        </p:nvSpPr>
        <p:spPr>
          <a:xfrm>
            <a:off x="1097275" y="1245900"/>
            <a:ext cx="2985900" cy="1154400"/>
          </a:xfrm>
          <a:prstGeom prst="rect">
            <a:avLst/>
          </a:prstGeom>
          <a:noFill/>
          <a:ln>
            <a:noFill/>
          </a:ln>
        </p:spPr>
        <p:txBody>
          <a:bodyPr anchorCtr="0" anchor="ctr" bIns="91425" lIns="91425" spcFirstLastPara="1" rIns="91425" wrap="square" tIns="91425">
            <a:noAutofit/>
          </a:bodyPr>
          <a:lstStyle/>
          <a:p>
            <a:pPr indent="0" lvl="0" marL="0" rtl="0" algn="l">
              <a:lnSpc>
                <a:spcPct val="107916"/>
              </a:lnSpc>
              <a:spcBef>
                <a:spcPts val="0"/>
              </a:spcBef>
              <a:spcAft>
                <a:spcPts val="800"/>
              </a:spcAft>
              <a:buNone/>
            </a:pPr>
            <a:r>
              <a:rPr b="1" lang="de-DE" sz="1800">
                <a:solidFill>
                  <a:schemeClr val="dk1"/>
                </a:solidFill>
                <a:latin typeface="Calibri"/>
                <a:ea typeface="Calibri"/>
                <a:cs typeface="Calibri"/>
                <a:sym typeface="Calibri"/>
              </a:rPr>
              <a:t>Wednesday, 6</a:t>
            </a:r>
            <a:r>
              <a:rPr b="1" baseline="30000" lang="de-DE" sz="1800">
                <a:solidFill>
                  <a:schemeClr val="dk1"/>
                </a:solidFill>
                <a:latin typeface="Calibri"/>
                <a:ea typeface="Calibri"/>
                <a:cs typeface="Calibri"/>
                <a:sym typeface="Calibri"/>
              </a:rPr>
              <a:t>th</a:t>
            </a:r>
            <a:r>
              <a:rPr b="1" lang="de-DE" sz="1800">
                <a:solidFill>
                  <a:schemeClr val="dk1"/>
                </a:solidFill>
                <a:latin typeface="Calibri"/>
                <a:ea typeface="Calibri"/>
                <a:cs typeface="Calibri"/>
                <a:sym typeface="Calibri"/>
              </a:rPr>
              <a:t> of March 2024 – Meeting day</a:t>
            </a:r>
            <a:endParaRPr b="1" sz="2200">
              <a:latin typeface="Calibri"/>
              <a:ea typeface="Calibri"/>
              <a:cs typeface="Calibri"/>
              <a:sym typeface="Calibri"/>
            </a:endParaRPr>
          </a:p>
        </p:txBody>
      </p:sp>
      <p:graphicFrame>
        <p:nvGraphicFramePr>
          <p:cNvPr id="311" name="Google Shape;311;g2bd95832c31_0_45"/>
          <p:cNvGraphicFramePr/>
          <p:nvPr/>
        </p:nvGraphicFramePr>
        <p:xfrm>
          <a:off x="4083175" y="1795463"/>
          <a:ext cx="3000000" cy="3000000"/>
        </p:xfrm>
        <a:graphic>
          <a:graphicData uri="http://schemas.openxmlformats.org/drawingml/2006/table">
            <a:tbl>
              <a:tblPr bandRow="1" firstCol="1" firstRow="1">
                <a:noFill/>
                <a:tableStyleId>{6160894D-8DC2-4D0F-A8D7-B8DBFC58976F}</a:tableStyleId>
              </a:tblPr>
              <a:tblGrid>
                <a:gridCol w="1280075"/>
                <a:gridCol w="4010875"/>
                <a:gridCol w="1155700"/>
              </a:tblGrid>
              <a:tr h="12700">
                <a:tc>
                  <a:txBody>
                    <a:bodyPr/>
                    <a:lstStyle/>
                    <a:p>
                      <a:pPr indent="0" lvl="0" marL="0" rtl="0" algn="l">
                        <a:lnSpc>
                          <a:spcPct val="130000"/>
                        </a:lnSpc>
                        <a:spcBef>
                          <a:spcPts val="300"/>
                        </a:spcBef>
                        <a:spcAft>
                          <a:spcPts val="300"/>
                        </a:spcAft>
                        <a:buNone/>
                      </a:pPr>
                      <a:r>
                        <a:rPr b="1" lang="de-DE" sz="1100" cap="small">
                          <a:latin typeface="Calibri"/>
                          <a:ea typeface="Calibri"/>
                          <a:cs typeface="Calibri"/>
                          <a:sym typeface="Calibri"/>
                        </a:rPr>
                        <a:t>16:45 – 17:00</a:t>
                      </a:r>
                      <a:endParaRPr b="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100">
                          <a:latin typeface="Calibri"/>
                          <a:ea typeface="Calibri"/>
                          <a:cs typeface="Calibri"/>
                          <a:sym typeface="Calibri"/>
                        </a:rPr>
                        <a:t>Dissemination and Exploitation</a:t>
                      </a:r>
                      <a:endParaRPr b="1" sz="1100">
                        <a:latin typeface="Calibri"/>
                        <a:ea typeface="Calibri"/>
                        <a:cs typeface="Calibri"/>
                        <a:sym typeface="Calibri"/>
                      </a:endParaRPr>
                    </a:p>
                    <a:p>
                      <a:pPr indent="0" lvl="0" marL="0" rtl="0" algn="l">
                        <a:lnSpc>
                          <a:spcPct val="130000"/>
                        </a:lnSpc>
                        <a:spcBef>
                          <a:spcPts val="300"/>
                        </a:spcBef>
                        <a:spcAft>
                          <a:spcPts val="0"/>
                        </a:spcAft>
                        <a:buNone/>
                      </a:pPr>
                      <a:r>
                        <a:rPr i="1" lang="de-DE" sz="1100">
                          <a:latin typeface="Calibri"/>
                          <a:ea typeface="Calibri"/>
                          <a:cs typeface="Calibri"/>
                          <a:sym typeface="Calibri"/>
                        </a:rPr>
                        <a:t>(Helene Lindenthal)</a:t>
                      </a:r>
                      <a:endParaRPr b="1" sz="1100">
                        <a:latin typeface="Calibri"/>
                        <a:ea typeface="Calibri"/>
                        <a:cs typeface="Calibri"/>
                        <a:sym typeface="Calibri"/>
                      </a:endParaRPr>
                    </a:p>
                    <a:p>
                      <a:pPr indent="-298450" lvl="0" marL="228600" rtl="0" algn="l">
                        <a:lnSpc>
                          <a:spcPct val="130000"/>
                        </a:lnSpc>
                        <a:spcBef>
                          <a:spcPts val="300"/>
                        </a:spcBef>
                        <a:spcAft>
                          <a:spcPts val="0"/>
                        </a:spcAft>
                        <a:buSzPts val="1100"/>
                        <a:buFont typeface="Calibri"/>
                        <a:buChar char="▪"/>
                      </a:pPr>
                      <a:r>
                        <a:rPr lang="de-DE" sz="1100">
                          <a:latin typeface="Calibri"/>
                          <a:ea typeface="Calibri"/>
                          <a:cs typeface="Calibri"/>
                          <a:sym typeface="Calibri"/>
                        </a:rPr>
                        <a:t>The EU-CERT project website, social media</a:t>
                      </a:r>
                      <a:endParaRPr sz="1100">
                        <a:latin typeface="Calibri"/>
                        <a:ea typeface="Calibri"/>
                        <a:cs typeface="Calibri"/>
                        <a:sym typeface="Calibri"/>
                      </a:endParaRPr>
                    </a:p>
                    <a:p>
                      <a:pPr indent="-298450" lvl="0" marL="228600" rtl="0" algn="l">
                        <a:lnSpc>
                          <a:spcPct val="130000"/>
                        </a:lnSpc>
                        <a:spcBef>
                          <a:spcPts val="0"/>
                        </a:spcBef>
                        <a:spcAft>
                          <a:spcPts val="0"/>
                        </a:spcAft>
                        <a:buSzPts val="1100"/>
                        <a:buFont typeface="Calibri"/>
                        <a:buChar char="▪"/>
                      </a:pPr>
                      <a:r>
                        <a:rPr lang="de-DE" sz="1100">
                          <a:latin typeface="Calibri"/>
                          <a:ea typeface="Calibri"/>
                          <a:cs typeface="Calibri"/>
                          <a:sym typeface="Calibri"/>
                        </a:rPr>
                        <a:t>Publications, Newspapers</a:t>
                      </a:r>
                      <a:endParaRPr sz="1100">
                        <a:latin typeface="Calibri"/>
                        <a:ea typeface="Calibri"/>
                        <a:cs typeface="Calibri"/>
                        <a:sym typeface="Calibri"/>
                      </a:endParaRPr>
                    </a:p>
                    <a:p>
                      <a:pPr indent="-298450" lvl="0" marL="228600" rtl="0" algn="l">
                        <a:lnSpc>
                          <a:spcPct val="130000"/>
                        </a:lnSpc>
                        <a:spcBef>
                          <a:spcPts val="0"/>
                        </a:spcBef>
                        <a:spcAft>
                          <a:spcPts val="300"/>
                        </a:spcAft>
                        <a:buSzPts val="1100"/>
                        <a:buFont typeface="Calibri"/>
                        <a:buChar char="▪"/>
                      </a:pPr>
                      <a:r>
                        <a:rPr lang="de-DE" sz="1100">
                          <a:latin typeface="Calibri"/>
                          <a:ea typeface="Calibri"/>
                          <a:cs typeface="Calibri"/>
                          <a:sym typeface="Calibri"/>
                        </a:rPr>
                        <a:t>Valorisation plan</a:t>
                      </a:r>
                      <a:endParaRPr sz="11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100">
                          <a:latin typeface="Calibri"/>
                          <a:ea typeface="Calibri"/>
                          <a:cs typeface="Calibri"/>
                          <a:sym typeface="Calibri"/>
                        </a:rPr>
                        <a:t>All partners</a:t>
                      </a:r>
                      <a:endParaRPr i="1" sz="11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100" cap="small">
                          <a:latin typeface="Calibri"/>
                          <a:ea typeface="Calibri"/>
                          <a:cs typeface="Calibri"/>
                          <a:sym typeface="Calibri"/>
                        </a:rPr>
                        <a:t>17:00 – 17:30</a:t>
                      </a:r>
                      <a:endParaRPr b="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0"/>
                        </a:spcAft>
                        <a:buNone/>
                      </a:pPr>
                      <a:r>
                        <a:rPr b="1" lang="de-DE" sz="1100">
                          <a:latin typeface="Calibri"/>
                          <a:ea typeface="Calibri"/>
                          <a:cs typeface="Calibri"/>
                          <a:sym typeface="Calibri"/>
                        </a:rPr>
                        <a:t>The Online Meeting Evaluation</a:t>
                      </a:r>
                      <a:br>
                        <a:rPr lang="de-DE" sz="1100">
                          <a:latin typeface="Calibri"/>
                          <a:ea typeface="Calibri"/>
                          <a:cs typeface="Calibri"/>
                          <a:sym typeface="Calibri"/>
                        </a:rPr>
                      </a:br>
                      <a:r>
                        <a:rPr i="1" lang="de-DE" sz="1100">
                          <a:latin typeface="Calibri"/>
                          <a:ea typeface="Calibri"/>
                          <a:cs typeface="Calibri"/>
                          <a:sym typeface="Calibri"/>
                        </a:rPr>
                        <a:t>(Helene Lindenthal)</a:t>
                      </a:r>
                      <a:endParaRPr b="1" sz="1100">
                        <a:latin typeface="Calibri"/>
                        <a:ea typeface="Calibri"/>
                        <a:cs typeface="Calibri"/>
                        <a:sym typeface="Calibri"/>
                      </a:endParaRPr>
                    </a:p>
                    <a:p>
                      <a:pPr indent="-298450" lvl="0" marL="228600" rtl="0" algn="l">
                        <a:lnSpc>
                          <a:spcPct val="130000"/>
                        </a:lnSpc>
                        <a:spcBef>
                          <a:spcPts val="300"/>
                        </a:spcBef>
                        <a:spcAft>
                          <a:spcPts val="300"/>
                        </a:spcAft>
                        <a:buSzPts val="1100"/>
                        <a:buFont typeface="Calibri"/>
                        <a:buChar char="▪"/>
                      </a:pPr>
                      <a:r>
                        <a:rPr lang="de-DE" sz="1100">
                          <a:latin typeface="Calibri"/>
                          <a:ea typeface="Calibri"/>
                          <a:cs typeface="Calibri"/>
                          <a:sym typeface="Calibri"/>
                        </a:rPr>
                        <a:t>Conference evaluation</a:t>
                      </a:r>
                      <a:endParaRPr b="1" sz="11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100">
                          <a:latin typeface="Calibri"/>
                          <a:ea typeface="Calibri"/>
                          <a:cs typeface="Calibri"/>
                          <a:sym typeface="Calibri"/>
                        </a:rPr>
                        <a:t>UPB</a:t>
                      </a:r>
                      <a:endParaRPr i="1" sz="11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100" cap="small">
                          <a:latin typeface="Calibri"/>
                          <a:ea typeface="Calibri"/>
                          <a:cs typeface="Calibri"/>
                          <a:sym typeface="Calibri"/>
                        </a:rPr>
                        <a:t>17:30 – 18:00</a:t>
                      </a:r>
                      <a:endParaRPr b="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b="1" lang="de-DE" sz="1100">
                          <a:latin typeface="Calibri"/>
                          <a:ea typeface="Calibri"/>
                          <a:cs typeface="Calibri"/>
                          <a:sym typeface="Calibri"/>
                        </a:rPr>
                        <a:t>Next- Steps - Wrap-up and Discussion on final tasks to do</a:t>
                      </a:r>
                      <a:endParaRPr b="1" sz="11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100">
                          <a:latin typeface="Calibri"/>
                          <a:ea typeface="Calibri"/>
                          <a:cs typeface="Calibri"/>
                          <a:sym typeface="Calibri"/>
                        </a:rPr>
                        <a:t>All partners</a:t>
                      </a:r>
                      <a:endParaRPr i="1" sz="1100">
                        <a:latin typeface="Calibri"/>
                        <a:ea typeface="Calibri"/>
                        <a:cs typeface="Calibri"/>
                        <a:sym typeface="Calibri"/>
                      </a:endParaRPr>
                    </a:p>
                  </a:txBody>
                  <a:tcPr marT="0" marB="0" marR="68575" marL="68575"/>
                </a:tc>
              </a:tr>
              <a:tr h="12700">
                <a:tc>
                  <a:txBody>
                    <a:bodyPr/>
                    <a:lstStyle/>
                    <a:p>
                      <a:pPr indent="0" lvl="0" marL="0" rtl="0" algn="l">
                        <a:lnSpc>
                          <a:spcPct val="130000"/>
                        </a:lnSpc>
                        <a:spcBef>
                          <a:spcPts val="300"/>
                        </a:spcBef>
                        <a:spcAft>
                          <a:spcPts val="300"/>
                        </a:spcAft>
                        <a:buNone/>
                      </a:pPr>
                      <a:r>
                        <a:rPr b="1" lang="de-DE" sz="1100" cap="small">
                          <a:latin typeface="Calibri"/>
                          <a:ea typeface="Calibri"/>
                          <a:cs typeface="Calibri"/>
                          <a:sym typeface="Calibri"/>
                        </a:rPr>
                        <a:t>19:30</a:t>
                      </a:r>
                      <a:endParaRPr b="1" sz="1100" cap="small">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rPr i="1" lang="de-DE" sz="1100">
                          <a:latin typeface="Calibri"/>
                          <a:ea typeface="Calibri"/>
                          <a:cs typeface="Calibri"/>
                          <a:sym typeface="Calibri"/>
                        </a:rPr>
                        <a:t>Social Dinner</a:t>
                      </a:r>
                      <a:br>
                        <a:rPr i="1" lang="de-DE" sz="1100">
                          <a:latin typeface="Calibri"/>
                          <a:ea typeface="Calibri"/>
                          <a:cs typeface="Calibri"/>
                          <a:sym typeface="Calibri"/>
                        </a:rPr>
                      </a:br>
                      <a:r>
                        <a:rPr i="1" lang="de-DE" sz="1100">
                          <a:latin typeface="Calibri"/>
                          <a:ea typeface="Calibri"/>
                          <a:cs typeface="Calibri"/>
                          <a:sym typeface="Calibri"/>
                        </a:rPr>
                        <a:t>venue / restaurant:</a:t>
                      </a:r>
                      <a:br>
                        <a:rPr i="1" lang="de-DE" sz="1100">
                          <a:latin typeface="Calibri"/>
                          <a:ea typeface="Calibri"/>
                          <a:cs typeface="Calibri"/>
                          <a:sym typeface="Calibri"/>
                        </a:rPr>
                      </a:br>
                      <a:r>
                        <a:rPr b="1" i="1" lang="de-DE" sz="1900">
                          <a:latin typeface="Calibri"/>
                          <a:ea typeface="Calibri"/>
                          <a:cs typeface="Calibri"/>
                          <a:sym typeface="Calibri"/>
                        </a:rPr>
                        <a:t>Deutsches Haus </a:t>
                      </a:r>
                      <a:br>
                        <a:rPr i="1" lang="de-DE" sz="1500">
                          <a:latin typeface="Calibri"/>
                          <a:ea typeface="Calibri"/>
                          <a:cs typeface="Calibri"/>
                          <a:sym typeface="Calibri"/>
                        </a:rPr>
                      </a:br>
                      <a:r>
                        <a:rPr i="1" lang="de-DE" sz="1500">
                          <a:latin typeface="Calibri"/>
                          <a:ea typeface="Calibri"/>
                          <a:cs typeface="Calibri"/>
                          <a:sym typeface="Calibri"/>
                        </a:rPr>
                        <a:t>Kisau 9, 33098 Paderborn</a:t>
                      </a:r>
                      <a:endParaRPr i="1" sz="1500">
                        <a:latin typeface="Calibri"/>
                        <a:ea typeface="Calibri"/>
                        <a:cs typeface="Calibri"/>
                        <a:sym typeface="Calibri"/>
                      </a:endParaRPr>
                    </a:p>
                  </a:txBody>
                  <a:tcPr marT="0" marB="0" marR="68575" marL="68575"/>
                </a:tc>
                <a:tc>
                  <a:txBody>
                    <a:bodyPr/>
                    <a:lstStyle/>
                    <a:p>
                      <a:pPr indent="0" lvl="0" marL="0" rtl="0" algn="l">
                        <a:lnSpc>
                          <a:spcPct val="130000"/>
                        </a:lnSpc>
                        <a:spcBef>
                          <a:spcPts val="300"/>
                        </a:spcBef>
                        <a:spcAft>
                          <a:spcPts val="300"/>
                        </a:spcAft>
                        <a:buNone/>
                      </a:pPr>
                      <a:r>
                        <a:t/>
                      </a:r>
                      <a:endParaRPr sz="1100">
                        <a:latin typeface="Calibri"/>
                        <a:ea typeface="Calibri"/>
                        <a:cs typeface="Calibri"/>
                        <a:sym typeface="Calibri"/>
                      </a:endParaRPr>
                    </a:p>
                  </a:txBody>
                  <a:tcPr marT="0" marB="0" marR="68575" marL="68575"/>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37"/>
          <p:cNvSpPr txBox="1"/>
          <p:nvPr/>
        </p:nvSpPr>
        <p:spPr>
          <a:xfrm>
            <a:off x="6502523" y="2414726"/>
            <a:ext cx="4378975" cy="935641"/>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1" i="0" lang="de-DE" sz="1600" u="none" cap="none" strike="noStrike">
                <a:solidFill>
                  <a:schemeClr val="dk1"/>
                </a:solidFill>
                <a:latin typeface="Calibri"/>
                <a:ea typeface="Calibri"/>
                <a:cs typeface="Calibri"/>
                <a:sym typeface="Calibri"/>
              </a:rPr>
              <a:t>Prof. Dr. Marc Beutner</a:t>
            </a:r>
            <a:endParaRPr b="0" i="0" sz="1400" u="none" cap="none" strike="noStrike">
              <a:solidFill>
                <a:srgbClr val="000000"/>
              </a:solidFill>
              <a:latin typeface="Arial"/>
              <a:ea typeface="Arial"/>
              <a:cs typeface="Arial"/>
              <a:sym typeface="Arial"/>
            </a:endParaRPr>
          </a:p>
          <a:p>
            <a:pPr indent="0" lvl="0" marL="0" marR="0" rtl="0" algn="l">
              <a:lnSpc>
                <a:spcPct val="89999"/>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Tel:	+49 (0) 52 51 / 60 - 23 67</a:t>
            </a:r>
            <a:endParaRPr b="0" i="0" sz="1400" u="none" cap="none" strike="noStrike">
              <a:solidFill>
                <a:srgbClr val="000000"/>
              </a:solidFill>
              <a:latin typeface="Arial"/>
              <a:ea typeface="Arial"/>
              <a:cs typeface="Arial"/>
              <a:sym typeface="Arial"/>
            </a:endParaRPr>
          </a:p>
          <a:p>
            <a:pPr indent="0" lvl="0" marL="0" marR="0" rtl="0" algn="l">
              <a:lnSpc>
                <a:spcPct val="89999"/>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Fax:	+49 (0) 52 51 / 60 - 35 63</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de-DE" sz="1600" u="none" cap="none" strike="noStrike">
                <a:solidFill>
                  <a:schemeClr val="dk1"/>
                </a:solidFill>
                <a:latin typeface="Calibri"/>
                <a:ea typeface="Calibri"/>
                <a:cs typeface="Calibri"/>
                <a:sym typeface="Calibri"/>
              </a:rPr>
              <a:t>E-Mail:	marc.beutner@uni-paderborn.de</a:t>
            </a:r>
            <a:endParaRPr b="0" i="0" sz="1400" u="none" cap="none" strike="noStrike">
              <a:solidFill>
                <a:srgbClr val="000000"/>
              </a:solidFill>
              <a:latin typeface="Arial"/>
              <a:ea typeface="Arial"/>
              <a:cs typeface="Arial"/>
              <a:sym typeface="Arial"/>
            </a:endParaRPr>
          </a:p>
        </p:txBody>
      </p:sp>
      <p:sp>
        <p:nvSpPr>
          <p:cNvPr id="317" name="Google Shape;317;p37"/>
          <p:cNvSpPr txBox="1"/>
          <p:nvPr/>
        </p:nvSpPr>
        <p:spPr>
          <a:xfrm>
            <a:off x="1192568" y="2414726"/>
            <a:ext cx="4496910" cy="147476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1" i="0" lang="de-DE" sz="1600" u="none" cap="none" strike="noStrike">
                <a:solidFill>
                  <a:schemeClr val="dk1"/>
                </a:solidFill>
                <a:latin typeface="Calibri"/>
                <a:ea typeface="Calibri"/>
                <a:cs typeface="Calibri"/>
                <a:sym typeface="Calibri"/>
              </a:rPr>
              <a:t>Universität Paderborn</a:t>
            </a:r>
            <a:endParaRPr b="0" i="0" sz="1400" u="none" cap="none" strike="noStrike">
              <a:solidFill>
                <a:srgbClr val="000000"/>
              </a:solidFill>
              <a:latin typeface="Arial"/>
              <a:ea typeface="Arial"/>
              <a:cs typeface="Arial"/>
              <a:sym typeface="Arial"/>
            </a:endParaRPr>
          </a:p>
          <a:p>
            <a:pPr indent="0" lvl="0" marL="0" marR="0" rtl="0" algn="l">
              <a:lnSpc>
                <a:spcPct val="99583"/>
              </a:lnSpc>
              <a:spcBef>
                <a:spcPts val="0"/>
              </a:spcBef>
              <a:spcAft>
                <a:spcPts val="0"/>
              </a:spcAft>
              <a:buClr>
                <a:srgbClr val="000000"/>
              </a:buClr>
              <a:buSzPts val="1600"/>
              <a:buFont typeface="Arial"/>
              <a:buNone/>
            </a:pPr>
            <a:r>
              <a:rPr b="1" i="0" lang="de-DE" sz="1600" u="none" cap="none" strike="noStrike">
                <a:solidFill>
                  <a:schemeClr val="dk1"/>
                </a:solidFill>
                <a:latin typeface="Calibri"/>
                <a:ea typeface="Calibri"/>
                <a:cs typeface="Calibri"/>
                <a:sym typeface="Calibri"/>
              </a:rPr>
              <a:t>Department Wirtschaftspädagogik Lehrstuhl Wirtschaftspädagogik II Warburger Str. 100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de-DE" sz="1600" u="none" cap="none" strike="noStrike">
                <a:solidFill>
                  <a:schemeClr val="dk1"/>
                </a:solidFill>
                <a:latin typeface="Calibri"/>
                <a:ea typeface="Calibri"/>
                <a:cs typeface="Calibri"/>
                <a:sym typeface="Calibri"/>
              </a:rPr>
              <a:t>33098 Paderborn</a:t>
            </a:r>
            <a:endParaRPr b="0" i="0" sz="1400" u="none" cap="none" strike="noStrike">
              <a:solidFill>
                <a:srgbClr val="000000"/>
              </a:solidFill>
              <a:latin typeface="Arial"/>
              <a:ea typeface="Arial"/>
              <a:cs typeface="Arial"/>
              <a:sym typeface="Arial"/>
            </a:endParaRPr>
          </a:p>
          <a:p>
            <a:pPr indent="0" lvl="0" marL="0" marR="0" rtl="0" algn="l">
              <a:lnSpc>
                <a:spcPct val="106666"/>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b="1" i="0" lang="de-DE" sz="1600" u="none" cap="none" strike="noStrike">
                <a:solidFill>
                  <a:schemeClr val="dk1"/>
                </a:solidFill>
                <a:latin typeface="Calibri"/>
                <a:ea typeface="Calibri"/>
                <a:cs typeface="Calibri"/>
                <a:sym typeface="Calibri"/>
              </a:rPr>
              <a:t>http://www.upb.de/wipaed</a:t>
            </a:r>
            <a:endParaRPr b="1" i="0" sz="1600" u="none" cap="none" strike="noStrike">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ückblick">
  <a:themeElements>
    <a:clrScheme name="Blau II">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2020-11-17T09:39:06Z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