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4"/>
  </p:sldMasterIdLst>
  <p:notesMasterIdLst>
    <p:notesMasterId r:id="rId12"/>
  </p:notesMasterIdLst>
  <p:handoutMasterIdLst>
    <p:handoutMasterId r:id="rId13"/>
  </p:handoutMasterIdLst>
  <p:sldIdLst>
    <p:sldId id="289" r:id="rId5"/>
    <p:sldId id="408" r:id="rId6"/>
    <p:sldId id="399" r:id="rId7"/>
    <p:sldId id="398" r:id="rId8"/>
    <p:sldId id="406" r:id="rId9"/>
    <p:sldId id="407" r:id="rId10"/>
    <p:sldId id="352" r:id="rId11"/>
  </p:sldIdLst>
  <p:sldSz cx="12192000" cy="6858000"/>
  <p:notesSz cx="6858000" cy="9144000"/>
  <p:custDataLst>
    <p:tags r:id="rId1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345" autoAdjust="0"/>
    <p:restoredTop sz="94744" autoAdjust="0"/>
  </p:normalViewPr>
  <p:slideViewPr>
    <p:cSldViewPr snapToGrid="0" showGuides="1">
      <p:cViewPr varScale="1">
        <p:scale>
          <a:sx n="74" d="100"/>
          <a:sy n="74" d="100"/>
        </p:scale>
        <p:origin x="1253" y="43"/>
      </p:cViewPr>
      <p:guideLst>
        <p:guide orient="horz" pos="2160"/>
        <p:guide pos="3840"/>
      </p:guideLst>
    </p:cSldViewPr>
  </p:slideViewPr>
  <p:notesTextViewPr>
    <p:cViewPr>
      <p:scale>
        <a:sx n="1" d="1"/>
        <a:sy n="1" d="1"/>
      </p:scale>
      <p:origin x="0" y="0"/>
    </p:cViewPr>
  </p:notesTextViewPr>
  <p:notesViewPr>
    <p:cSldViewPr snapToGrid="0" showGuides="1">
      <p:cViewPr varScale="1">
        <p:scale>
          <a:sx n="66" d="100"/>
          <a:sy n="66" d="100"/>
        </p:scale>
        <p:origin x="3134" y="4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dirty="0"/>
          </a:p>
        </p:txBody>
      </p:sp>
      <p:sp>
        <p:nvSpPr>
          <p:cNvPr id="3" name="Datumsplatzhalt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l" rtl="0">
              <a:defRPr sz="1200"/>
            </a:lvl1pPr>
          </a:lstStyle>
          <a:p>
            <a:pPr algn="r" rtl="0"/>
            <a:fld id="{4DE84B31-454E-45BD-885C-68E949EC4F86}" type="datetime1">
              <a:rPr lang="de-DE" smtClean="0"/>
              <a:t>01.12.2023</a:t>
            </a:fld>
            <a:endParaRPr lang="de-DE" dirty="0"/>
          </a:p>
        </p:txBody>
      </p:sp>
      <p:sp>
        <p:nvSpPr>
          <p:cNvPr id="4" name="Fußzeilenplatzhalt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dirty="0"/>
          </a:p>
        </p:txBody>
      </p:sp>
      <p:sp>
        <p:nvSpPr>
          <p:cNvPr id="5" name="Foliennummernplatzhalt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l" rtl="0">
              <a:defRPr sz="1200"/>
            </a:lvl1pPr>
          </a:lstStyle>
          <a:p>
            <a:pPr algn="r" rtl="0"/>
            <a:fld id="{06834459-7356-44BF-850D-8B30C4FB3B6B}" type="slidenum">
              <a:rPr lang="de-DE" smtClean="0"/>
              <a:pPr algn="r" rtl="0"/>
              <a:t>‹Nr.›</a:t>
            </a:fld>
            <a:endParaRPr lang="de-DE" dirty="0"/>
          </a:p>
        </p:txBody>
      </p:sp>
    </p:spTree>
    <p:extLst>
      <p:ext uri="{BB962C8B-B14F-4D97-AF65-F5344CB8AC3E}">
        <p14:creationId xmlns:p14="http://schemas.microsoft.com/office/powerpoint/2010/main" val="24690165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rtl="0">
              <a:defRPr sz="1200"/>
            </a:lvl1pPr>
          </a:lstStyle>
          <a:p>
            <a:pPr rtl="0"/>
            <a:endParaRPr lang="de-DE" noProof="0" dirty="0"/>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l" rtl="0">
              <a:defRPr sz="1200"/>
            </a:lvl1pPr>
          </a:lstStyle>
          <a:p>
            <a:pPr algn="r"/>
            <a:r>
              <a:rPr lang="de-DE" dirty="0"/>
              <a:t>​</a:t>
            </a:r>
            <a:fld id="{3B3E61AF-5B78-4D44-BAE6-8A008712095C}" type="datetime1">
              <a:rPr lang="de-DE" smtClean="0"/>
              <a:pPr algn="r"/>
              <a:t>30.11.2023</a:t>
            </a:fld>
            <a:r>
              <a:rPr lang="de-DE" dirty="0"/>
              <a:t>​</a:t>
            </a:r>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de-DE" noProof="0" dirty="0"/>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de-DE" noProof="0" dirty="0"/>
              <a:t>Textmasterformat bearbeiten</a:t>
            </a:r>
          </a:p>
          <a:p>
            <a:pPr lvl="1" rtl="0"/>
            <a:r>
              <a:rPr lang="de-DE" noProof="0" dirty="0"/>
              <a:t>Zweite Ebene</a:t>
            </a:r>
          </a:p>
          <a:p>
            <a:pPr lvl="2" rtl="0"/>
            <a:r>
              <a:rPr lang="de-DE" noProof="0" dirty="0"/>
              <a:t>Dritte Ebene</a:t>
            </a:r>
          </a:p>
          <a:p>
            <a:pPr lvl="3" rtl="0"/>
            <a:r>
              <a:rPr lang="de-DE" noProof="0" dirty="0"/>
              <a:t>Vierte Ebene</a:t>
            </a:r>
          </a:p>
          <a:p>
            <a:pPr lvl="4" rtl="0"/>
            <a:r>
              <a:rPr lang="de-DE" noProof="0" dirty="0"/>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rtl="0">
              <a:defRPr sz="1200"/>
            </a:lvl1pPr>
          </a:lstStyle>
          <a:p>
            <a:pPr rtl="0"/>
            <a:endParaRPr lang="de-DE" noProof="0" dirty="0"/>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rtl="0">
              <a:defRPr sz="1200"/>
            </a:lvl1pPr>
          </a:lstStyle>
          <a:p>
            <a:fld id="{0A3C37BE-C303-496D-B5CD-85F2937540FC}" type="slidenum">
              <a:rPr lang="de-DE" smtClean="0"/>
              <a:pPr/>
              <a:t>‹Nr.›</a:t>
            </a:fld>
            <a:endParaRPr lang="de-DE" dirty="0"/>
          </a:p>
        </p:txBody>
      </p:sp>
    </p:spTree>
    <p:extLst>
      <p:ext uri="{BB962C8B-B14F-4D97-AF65-F5344CB8AC3E}">
        <p14:creationId xmlns:p14="http://schemas.microsoft.com/office/powerpoint/2010/main" val="33508422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30.11.2023</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Grafik 13">
            <a:extLst>
              <a:ext uri="{FF2B5EF4-FFF2-40B4-BE49-F238E27FC236}">
                <a16:creationId xmlns:a16="http://schemas.microsoft.com/office/drawing/2014/main" id="{A5514CC5-9F74-410F-9764-C41B9AA117F4}"/>
              </a:ext>
            </a:extLst>
          </p:cNvPr>
          <p:cNvPicPr/>
          <p:nvPr userDrawn="1"/>
        </p:nvPicPr>
        <p:blipFill>
          <a:blip r:embed="rId2"/>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grpSp>
        <p:nvGrpSpPr>
          <p:cNvPr id="19" name="Gruppieren 18">
            <a:extLst>
              <a:ext uri="{FF2B5EF4-FFF2-40B4-BE49-F238E27FC236}">
                <a16:creationId xmlns:a16="http://schemas.microsoft.com/office/drawing/2014/main" id="{64FACD56-124A-4F91-9BAC-FBD4AD774ACA}"/>
              </a:ext>
            </a:extLst>
          </p:cNvPr>
          <p:cNvGrpSpPr/>
          <p:nvPr userDrawn="1"/>
        </p:nvGrpSpPr>
        <p:grpSpPr>
          <a:xfrm>
            <a:off x="10443312" y="254977"/>
            <a:ext cx="1299935" cy="1200032"/>
            <a:chOff x="1645920" y="1071155"/>
            <a:chExt cx="6296297" cy="5299166"/>
          </a:xfrm>
        </p:grpSpPr>
        <p:sp>
          <p:nvSpPr>
            <p:cNvPr id="20" name="Ellipse 19">
              <a:extLst>
                <a:ext uri="{FF2B5EF4-FFF2-40B4-BE49-F238E27FC236}">
                  <a16:creationId xmlns:a16="http://schemas.microsoft.com/office/drawing/2014/main" id="{551C68C4-A150-4A51-928A-B9A8682BA3D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2ABA6EDC-1E28-4944-AFB1-93D3C04470F3}"/>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extLst>
                <a:ext uri="{FF2B5EF4-FFF2-40B4-BE49-F238E27FC236}">
                  <a16:creationId xmlns:a16="http://schemas.microsoft.com/office/drawing/2014/main" id="{1F5C9B87-0180-4E72-B293-F453E6BB65F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reihandform: Form 22">
              <a:extLst>
                <a:ext uri="{FF2B5EF4-FFF2-40B4-BE49-F238E27FC236}">
                  <a16:creationId xmlns:a16="http://schemas.microsoft.com/office/drawing/2014/main" id="{2093B2DE-43F9-4A5F-94D3-AC4E180EC7F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Freihandform: Form 23">
              <a:extLst>
                <a:ext uri="{FF2B5EF4-FFF2-40B4-BE49-F238E27FC236}">
                  <a16:creationId xmlns:a16="http://schemas.microsoft.com/office/drawing/2014/main" id="{C246F082-8EB4-4A27-B1A1-9C4D2197F8BE}"/>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00E4EB3-3318-4D03-8999-F4FD6287CB0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C1AA8-D938-49CE-913A-5213511AA10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9B459D3B-5C95-420B-8377-9FE0A3559394}"/>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31C4E9E1-E326-4E2A-AEED-01D4F2BD15F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655D0A6F-8793-40D1-AFC5-E28203BD00D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9752ACE8-49E2-456E-BE8A-622A7EEEF4B3}"/>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27167793-134C-44AB-A1E5-C6375A2D9C5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9A6450D8-78C0-467F-8E15-F02C8B9D2041}"/>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239356E6-0FED-4EE4-BA74-BEC11F5E9E77}"/>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E46D95B-B333-431D-953F-7EAC228B7D3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a:extLst>
                <a:ext uri="{FF2B5EF4-FFF2-40B4-BE49-F238E27FC236}">
                  <a16:creationId xmlns:a16="http://schemas.microsoft.com/office/drawing/2014/main" id="{423A12A2-AC97-4E79-88AF-EF083E706AD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48D13C5E-AAE5-4036-95D2-E2B549B3CFDE}"/>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5ACB0D16-97E4-4EB8-99AB-33B3207142F3}"/>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winkliges Dreieck 37">
              <a:extLst>
                <a:ext uri="{FF2B5EF4-FFF2-40B4-BE49-F238E27FC236}">
                  <a16:creationId xmlns:a16="http://schemas.microsoft.com/office/drawing/2014/main" id="{52A01412-C97B-4627-A8FA-82EC28CD811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EFD291E8-E9DF-4B45-9A9F-140DE3FE44A2}"/>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620199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30.11.2023</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8" name="Gruppieren 17">
            <a:extLst>
              <a:ext uri="{FF2B5EF4-FFF2-40B4-BE49-F238E27FC236}">
                <a16:creationId xmlns:a16="http://schemas.microsoft.com/office/drawing/2014/main" id="{08E204D4-EC27-4DFF-9BE1-B13EC99F867B}"/>
              </a:ext>
            </a:extLst>
          </p:cNvPr>
          <p:cNvGrpSpPr/>
          <p:nvPr userDrawn="1"/>
        </p:nvGrpSpPr>
        <p:grpSpPr>
          <a:xfrm>
            <a:off x="10443312" y="254977"/>
            <a:ext cx="1299935" cy="1200032"/>
            <a:chOff x="1645920" y="1071155"/>
            <a:chExt cx="6296297" cy="5299166"/>
          </a:xfrm>
        </p:grpSpPr>
        <p:sp>
          <p:nvSpPr>
            <p:cNvPr id="19" name="Ellipse 18">
              <a:extLst>
                <a:ext uri="{FF2B5EF4-FFF2-40B4-BE49-F238E27FC236}">
                  <a16:creationId xmlns:a16="http://schemas.microsoft.com/office/drawing/2014/main" id="{94C24630-3406-4CF6-B809-9DC8737D7CA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DEA036EB-17F2-407E-A549-415227A28BF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extLst>
                <a:ext uri="{FF2B5EF4-FFF2-40B4-BE49-F238E27FC236}">
                  <a16:creationId xmlns:a16="http://schemas.microsoft.com/office/drawing/2014/main" id="{6E9E9AFA-C3AC-43C3-A2D7-524CD53A39A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Freihandform: Form 21">
              <a:extLst>
                <a:ext uri="{FF2B5EF4-FFF2-40B4-BE49-F238E27FC236}">
                  <a16:creationId xmlns:a16="http://schemas.microsoft.com/office/drawing/2014/main" id="{9BDEFB25-3727-4364-BA02-87053E0E72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86D22735-799E-4A28-BDBC-95FB5EF0E91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A1611D20-033A-435D-975D-16CA68FEF49D}"/>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FD6E9ADD-F07D-4D4E-B40A-38B638EA4EA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6C70CD31-6700-4138-A46E-B3B6E76613C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17B1F6CA-C565-4971-AD6C-3751AD9F463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AC3034A0-759D-40EF-BE10-2F1F4BA6E898}"/>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5ED69EE6-B8B3-4D2C-9BCE-CBE59BE41C1C}"/>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9F321595-8668-48EA-8773-6BD44AEBE88D}"/>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BC228C1F-C139-4B4D-9336-B47B295B882D}"/>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22684A1-5D88-465F-9633-E18D05399CAE}"/>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1CAA6570-A6C4-4835-8861-DBEB566D1D5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B7F43D3D-2769-4E96-8B72-172477B3719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3A03C49F-6C9B-4B5E-A377-49C8CE9E2A6C}"/>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107BB89A-E72B-4FAC-873A-CE0CE0E4F5D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3F3B7889-27F5-4E3A-98A9-F2CD20BC5A9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10990737-8ADD-4C5F-919F-DF2C13AED58A}"/>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655419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4" name="Gruppieren 13">
            <a:extLst>
              <a:ext uri="{FF2B5EF4-FFF2-40B4-BE49-F238E27FC236}">
                <a16:creationId xmlns:a16="http://schemas.microsoft.com/office/drawing/2014/main" id="{62ED3E63-2F3F-44D8-B544-EC4F32DAC622}"/>
              </a:ext>
            </a:extLst>
          </p:cNvPr>
          <p:cNvGrpSpPr/>
          <p:nvPr userDrawn="1"/>
        </p:nvGrpSpPr>
        <p:grpSpPr>
          <a:xfrm>
            <a:off x="10443312" y="254977"/>
            <a:ext cx="1299935" cy="1200032"/>
            <a:chOff x="1645920" y="1071155"/>
            <a:chExt cx="6296297" cy="5299166"/>
          </a:xfrm>
        </p:grpSpPr>
        <p:sp>
          <p:nvSpPr>
            <p:cNvPr id="15" name="Ellipse 14">
              <a:extLst>
                <a:ext uri="{FF2B5EF4-FFF2-40B4-BE49-F238E27FC236}">
                  <a16:creationId xmlns:a16="http://schemas.microsoft.com/office/drawing/2014/main" id="{4EE4A88E-473B-461F-978E-13BFF2D7F56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5B0AA59A-3A38-436A-B0FF-CF3FEF8168B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extLst>
                <a:ext uri="{FF2B5EF4-FFF2-40B4-BE49-F238E27FC236}">
                  <a16:creationId xmlns:a16="http://schemas.microsoft.com/office/drawing/2014/main" id="{AEB4F580-273B-4CF8-8399-6FF5F81E8D3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3F53B83E-4967-40B5-B64B-FD4BE127A0B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254D3768-FA78-4870-917B-381C87293216}"/>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51CDC62F-0FD0-4B7A-A8EC-6F260DFD171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796D14A8-3117-417C-B711-DD8DEEA95581}"/>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F0757B28-065B-44C0-B1A2-161BAA1EFAD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777BD521-2103-4D9E-8938-665AEE566E6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4F0651D2-C72A-410B-8993-D5CE6DEF23A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46CC7128-4DCE-4BEC-8992-A89C6837145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27C3C21-A868-4590-8B35-F5EED853AB64}"/>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916E4FCD-7782-45A8-BBE0-B5BD41A9F56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2EFBEF0E-7847-49CA-B896-A461AC8B82F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74B1AE1-0FFC-4BA8-A4DF-945C737885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1AF90E3F-87A5-4166-953E-A0260118B9F5}"/>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A35B9F6-D2E5-4CE4-8F26-77E66E5CFE0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B5373517-3C07-4AD2-9CD4-FB1B4C55C5E7}"/>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723FACE5-5B39-4AE1-BE5F-EAA862131E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6278BC15-A4F9-4005-9E9D-201EA83FF797}"/>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29822902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30.11.2023</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117281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30.11.2023</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39" name="Gruppieren 38">
            <a:extLst>
              <a:ext uri="{FF2B5EF4-FFF2-40B4-BE49-F238E27FC236}">
                <a16:creationId xmlns:a16="http://schemas.microsoft.com/office/drawing/2014/main" id="{BC8FA35B-A26F-42D8-8F81-110779FC8380}"/>
              </a:ext>
            </a:extLst>
          </p:cNvPr>
          <p:cNvGrpSpPr/>
          <p:nvPr userDrawn="1"/>
        </p:nvGrpSpPr>
        <p:grpSpPr>
          <a:xfrm>
            <a:off x="10443312" y="254977"/>
            <a:ext cx="1299935" cy="1200032"/>
            <a:chOff x="1645920" y="1071155"/>
            <a:chExt cx="6296297" cy="5299166"/>
          </a:xfrm>
        </p:grpSpPr>
        <p:sp>
          <p:nvSpPr>
            <p:cNvPr id="40" name="Ellipse 39">
              <a:extLst>
                <a:ext uri="{FF2B5EF4-FFF2-40B4-BE49-F238E27FC236}">
                  <a16:creationId xmlns:a16="http://schemas.microsoft.com/office/drawing/2014/main" id="{6271980F-81E8-4D3B-B739-1DCA1623D12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37DD7008-457D-4B77-8063-519CD536F8C1}"/>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0E230D-3E64-4ECC-9DDF-DFA5D04C3DA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0F0F60FB-5B14-4A10-83A2-46708B5EED9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389944C9-C8E9-4E2B-A7EC-3CB3A9D351AA}"/>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083D2437-630D-4DEE-BE5A-A546BF915C8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D08B2F48-EE68-47E4-A6FC-F34A9FEEBEC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4A8BB29A-359F-4A4A-AF31-EA987BF5813D}"/>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BBF68378-79B2-4325-9E4F-3D01F5828008}"/>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1A0D1A4E-F3C6-43A5-9BDB-3E1F9E841D8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9CDDB6E5-ECFC-480B-93B9-CF3F4F57EAD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386978D-5C39-4113-B480-8F9A0304CB98}"/>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30C6D954-A342-444B-9B57-6EE355AA518B}"/>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AFE17356-59B7-4E1E-BDC0-2C7558DB06C0}"/>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31F213F1-4A38-4927-B95D-A3B1020984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79417E79-3640-4133-82EC-F903B10FF527}"/>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E28FABFD-28A2-4C94-BD98-B0F2F6505A3A}"/>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E12B5A7E-9549-4779-AABA-80D187CECF08}"/>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D052F80B-EF8E-43F3-BF74-2C46E55F27DE}"/>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AEED4278-89C9-4784-9ED4-AA76DA0B591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292591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30.11.2023</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637061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30.11.2023</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40544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30.11.2023</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31647364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30.11.2023</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3"/>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0" name="Gruppieren 9">
            <a:extLst>
              <a:ext uri="{FF2B5EF4-FFF2-40B4-BE49-F238E27FC236}">
                <a16:creationId xmlns:a16="http://schemas.microsoft.com/office/drawing/2014/main" id="{FC843C18-55C8-491B-BD54-A28C7A937B4F}"/>
              </a:ext>
            </a:extLst>
          </p:cNvPr>
          <p:cNvGrpSpPr/>
          <p:nvPr userDrawn="1"/>
        </p:nvGrpSpPr>
        <p:grpSpPr>
          <a:xfrm>
            <a:off x="10443312" y="254977"/>
            <a:ext cx="1299935" cy="1200032"/>
            <a:chOff x="1645920" y="1071155"/>
            <a:chExt cx="6296297" cy="5299166"/>
          </a:xfrm>
        </p:grpSpPr>
        <p:sp>
          <p:nvSpPr>
            <p:cNvPr id="11" name="Ellipse 10">
              <a:extLst>
                <a:ext uri="{FF2B5EF4-FFF2-40B4-BE49-F238E27FC236}">
                  <a16:creationId xmlns:a16="http://schemas.microsoft.com/office/drawing/2014/main" id="{FBD646D8-D72D-41C5-BC5E-494255C1917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5978CCAC-5804-49BA-B21A-92674D379C57}"/>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FCD7DED3-EEB2-42C4-A2A8-7CAE7F35BAB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Freihandform: Form 18">
              <a:extLst>
                <a:ext uri="{FF2B5EF4-FFF2-40B4-BE49-F238E27FC236}">
                  <a16:creationId xmlns:a16="http://schemas.microsoft.com/office/drawing/2014/main" id="{0850F3CD-5B6F-47B7-8458-CB974E2D39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DBD45B25-86D6-4015-984B-9B5F054D7F5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a:extLst>
                <a:ext uri="{FF2B5EF4-FFF2-40B4-BE49-F238E27FC236}">
                  <a16:creationId xmlns:a16="http://schemas.microsoft.com/office/drawing/2014/main" id="{99BBB1EE-EFFD-4E00-9CAC-7424FE2184F0}"/>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F618132B-AA82-42FE-A03A-94576A4074FB}"/>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6F4B099A-8A60-4A47-9017-57969E8AD61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32690EBA-5621-43B7-9A25-1DDDE361D24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C9CE091F-A37C-4DFA-9945-8ADA3844B90C}"/>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Ellipse 25">
              <a:extLst>
                <a:ext uri="{FF2B5EF4-FFF2-40B4-BE49-F238E27FC236}">
                  <a16:creationId xmlns:a16="http://schemas.microsoft.com/office/drawing/2014/main" id="{DE7BF2C9-7E82-4F25-9B96-415EA70D22B7}"/>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A1310284-5B24-46FF-9284-0DB7DCA223FF}"/>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9F117F19-DCF8-410D-9A67-7DAD195FB30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31A3AD7-CBA6-41D0-8D57-808B4EE5E9BB}"/>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C54065CF-059D-48AB-AC45-12F0BF07D21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3DB22CBC-6C06-49EA-AA77-9F3801EEB64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DE587752-9FCE-4BDE-92E8-CD3A6CC7481F}"/>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winkliges Dreieck 32">
              <a:extLst>
                <a:ext uri="{FF2B5EF4-FFF2-40B4-BE49-F238E27FC236}">
                  <a16:creationId xmlns:a16="http://schemas.microsoft.com/office/drawing/2014/main" id="{5E4532A1-A8E0-4FED-A49D-A33725C8378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FDC21935-6960-41B7-BEDB-7A5E66949E2F}"/>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1C0033D5-934D-4420-B8F6-D5DAFDFF57E6}"/>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607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30.11.2023</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3"/>
          <a:stretch>
            <a:fillRect/>
          </a:stretch>
        </p:blipFill>
        <p:spPr>
          <a:xfrm>
            <a:off x="10099505" y="6266872"/>
            <a:ext cx="1987550" cy="567690"/>
          </a:xfrm>
          <a:prstGeom prst="rect">
            <a:avLst/>
          </a:prstGeom>
        </p:spPr>
      </p:pic>
      <p:grpSp>
        <p:nvGrpSpPr>
          <p:cNvPr id="17" name="Gruppieren 16">
            <a:extLst>
              <a:ext uri="{FF2B5EF4-FFF2-40B4-BE49-F238E27FC236}">
                <a16:creationId xmlns:a16="http://schemas.microsoft.com/office/drawing/2014/main" id="{5FFAB49D-828E-467C-BD4A-87972F3C1EFA}"/>
              </a:ext>
            </a:extLst>
          </p:cNvPr>
          <p:cNvGrpSpPr/>
          <p:nvPr userDrawn="1"/>
        </p:nvGrpSpPr>
        <p:grpSpPr>
          <a:xfrm>
            <a:off x="10443312" y="254977"/>
            <a:ext cx="1299935" cy="1200032"/>
            <a:chOff x="1645920" y="1071155"/>
            <a:chExt cx="6296297" cy="5299166"/>
          </a:xfrm>
        </p:grpSpPr>
        <p:sp>
          <p:nvSpPr>
            <p:cNvPr id="18" name="Ellipse 17">
              <a:extLst>
                <a:ext uri="{FF2B5EF4-FFF2-40B4-BE49-F238E27FC236}">
                  <a16:creationId xmlns:a16="http://schemas.microsoft.com/office/drawing/2014/main" id="{5343A9FE-CACD-4C9F-A1DD-94AE22259D3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A2F4EF67-99D4-4311-9A83-CC40A0341769}"/>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extLst>
                <a:ext uri="{FF2B5EF4-FFF2-40B4-BE49-F238E27FC236}">
                  <a16:creationId xmlns:a16="http://schemas.microsoft.com/office/drawing/2014/main" id="{9B2E7495-4AD9-4BCF-A6B0-FB4E6BB2D63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5F8E1512-CA59-40EA-846D-FF19DC680EF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reihandform: Form 21">
              <a:extLst>
                <a:ext uri="{FF2B5EF4-FFF2-40B4-BE49-F238E27FC236}">
                  <a16:creationId xmlns:a16="http://schemas.microsoft.com/office/drawing/2014/main" id="{F083C05D-C82C-4114-B604-27170615DB82}"/>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9B72FAE-B2E3-4808-85ED-BD9D62FFD37B}"/>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362C3871-8DEE-441F-BB31-81251D17AE3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939401FA-D183-4200-BA47-15A41F3283F1}"/>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55052928-0D6B-45F0-9CA8-2758D0207F3C}"/>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7D88A627-61E8-4F07-AEDB-EA6733270316}"/>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Ellipse 27">
              <a:extLst>
                <a:ext uri="{FF2B5EF4-FFF2-40B4-BE49-F238E27FC236}">
                  <a16:creationId xmlns:a16="http://schemas.microsoft.com/office/drawing/2014/main" id="{CFB709E1-664C-4368-814F-1CD8F7212B1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3558782-EFA6-43D8-98F0-5E9A5B100AB0}"/>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a:extLst>
                <a:ext uri="{FF2B5EF4-FFF2-40B4-BE49-F238E27FC236}">
                  <a16:creationId xmlns:a16="http://schemas.microsoft.com/office/drawing/2014/main" id="{CEAEEDCC-320B-4325-898E-649FB0891EE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EAC0DDBC-494A-4545-AE95-3E6EB450D1A8}"/>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1ABF06C-7361-4581-BEF9-025E82C03783}"/>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a:extLst>
                <a:ext uri="{FF2B5EF4-FFF2-40B4-BE49-F238E27FC236}">
                  <a16:creationId xmlns:a16="http://schemas.microsoft.com/office/drawing/2014/main" id="{C4B3200A-BAAB-42FA-B2EB-FCFF729AB5DF}"/>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3489978-4CE8-46F2-900D-BC4123ADB5C6}"/>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1F44CFB9-79DE-4EFA-B7B5-D538CB7B96B6}"/>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55D69203-7971-4BFA-8D69-DC0E2A3C3EA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BE5274E4-F73A-412B-93CF-DCE11640800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753315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30.11.2023</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7857397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0" name="think-cell data - do not delete" hidden="1">
            <a:extLst>
              <a:ext uri="{FF2B5EF4-FFF2-40B4-BE49-F238E27FC236}">
                <a16:creationId xmlns:a16="http://schemas.microsoft.com/office/drawing/2014/main" id="{36F87D3D-BB77-E0FE-2AAD-C5F38480C806}"/>
              </a:ext>
            </a:extLst>
          </p:cNvPr>
          <p:cNvGraphicFramePr>
            <a:graphicFrameLocks noChangeAspect="1"/>
          </p:cNvGraphicFramePr>
          <p:nvPr userDrawn="1">
            <p:custDataLst>
              <p:tags r:id="rId13"/>
            </p:custDataLst>
            <p:extLst>
              <p:ext uri="{D42A27DB-BD31-4B8C-83A1-F6EECF244321}">
                <p14:modId xmlns:p14="http://schemas.microsoft.com/office/powerpoint/2010/main" val="82959506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14" imgW="425" imgH="424" progId="TCLayout.ActiveDocument.1">
                  <p:embed/>
                </p:oleObj>
              </mc:Choice>
              <mc:Fallback>
                <p:oleObj name="think-cell Folie" r:id="rId14" imgW="425" imgH="424" progId="TCLayout.ActiveDocument.1">
                  <p:embed/>
                  <p:pic>
                    <p:nvPicPr>
                      <p:cNvPr id="0" name=""/>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de-DE"/>
              <a:t>​</a:t>
            </a:r>
            <a:fld id="{94ECE08C-AB13-4023-92C4-6508B5611553}" type="datetime1">
              <a:rPr lang="de-DE" smtClean="0"/>
              <a:pPr/>
              <a:t>30.11.2023</a:t>
            </a:fld>
            <a:r>
              <a:rPr lang="de-DE"/>
              <a:t>​</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7"/>
          <a:stretch>
            <a:fillRect/>
          </a:stretch>
        </p:blipFill>
        <p:spPr>
          <a:xfrm>
            <a:off x="10099505" y="6266872"/>
            <a:ext cx="1987550" cy="567690"/>
          </a:xfrm>
          <a:prstGeom prst="rect">
            <a:avLst/>
          </a:prstGeom>
        </p:spPr>
      </p:pic>
      <p:grpSp>
        <p:nvGrpSpPr>
          <p:cNvPr id="16" name="Gruppieren 15">
            <a:extLst>
              <a:ext uri="{FF2B5EF4-FFF2-40B4-BE49-F238E27FC236}">
                <a16:creationId xmlns:a16="http://schemas.microsoft.com/office/drawing/2014/main" id="{E98F78F4-94DF-47EC-BFB0-B21628027D2B}"/>
              </a:ext>
            </a:extLst>
          </p:cNvPr>
          <p:cNvGrpSpPr/>
          <p:nvPr userDrawn="1"/>
        </p:nvGrpSpPr>
        <p:grpSpPr>
          <a:xfrm>
            <a:off x="10443312" y="254977"/>
            <a:ext cx="1299935" cy="1200032"/>
            <a:chOff x="1645920" y="1071155"/>
            <a:chExt cx="6296297" cy="5299166"/>
          </a:xfrm>
        </p:grpSpPr>
        <p:sp>
          <p:nvSpPr>
            <p:cNvPr id="17" name="Ellipse 16">
              <a:extLst>
                <a:ext uri="{FF2B5EF4-FFF2-40B4-BE49-F238E27FC236}">
                  <a16:creationId xmlns:a16="http://schemas.microsoft.com/office/drawing/2014/main" id="{52F04A53-A791-413C-A1AB-5FD42DF1D941}"/>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AAE24C0E-BE91-4B7F-8B27-51285CA64DFA}"/>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a:extLst>
                <a:ext uri="{FF2B5EF4-FFF2-40B4-BE49-F238E27FC236}">
                  <a16:creationId xmlns:a16="http://schemas.microsoft.com/office/drawing/2014/main" id="{20635180-45A7-4C1B-A131-F22801C4FB0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Freihandform: Form 19">
              <a:extLst>
                <a:ext uri="{FF2B5EF4-FFF2-40B4-BE49-F238E27FC236}">
                  <a16:creationId xmlns:a16="http://schemas.microsoft.com/office/drawing/2014/main" id="{2178FF35-4AA6-4CDF-8CA4-867323F81231}"/>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933AA21D-E903-43D8-8863-F794FC93F9D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a:extLst>
                <a:ext uri="{FF2B5EF4-FFF2-40B4-BE49-F238E27FC236}">
                  <a16:creationId xmlns:a16="http://schemas.microsoft.com/office/drawing/2014/main" id="{30F3A132-49A2-44AE-BFB6-A44013C39F72}"/>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1522DB8A-AE2B-44CE-AB50-3517AF8B0AD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7B1080C-3B7D-4B72-A980-CBD05869F4D2}"/>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9C40F18-44CD-4FB6-A692-AE5177F8E3CD}"/>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17F43-0646-46E8-837C-849746EF99B7}"/>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Ellipse 26">
              <a:extLst>
                <a:ext uri="{FF2B5EF4-FFF2-40B4-BE49-F238E27FC236}">
                  <a16:creationId xmlns:a16="http://schemas.microsoft.com/office/drawing/2014/main" id="{87B91B55-2482-465E-AD74-E8B85F6EB24B}"/>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C3355A68-C7F6-41A4-A50B-CACF916EFA4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24D9D787-DCD9-4944-8425-7082D3AE67B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448A39DC-064F-4EA9-8E7D-FFE3505C4B1D}"/>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8BF94997-1B0F-4CA4-8991-F7A928B18801}"/>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58A83B0B-8B19-4A1E-8772-40D880ED2078}"/>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50E6EA58-AF74-416A-ADA1-11BB9858DB14}"/>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8AFB14A1-96AD-4BC2-80C9-6FC4D461672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209F6648-3E30-4762-956A-950AA6A62521}"/>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59CA0489-DAD7-4EEE-8F7F-0106B0FDECE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700704160"/>
      </p:ext>
    </p:extLst>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3" r:id="rId9"/>
    <p:sldLayoutId id="2147483844" r:id="rId10"/>
    <p:sldLayoutId id="2147483845"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6.xml"/><Relationship Id="rId1" Type="http://schemas.openxmlformats.org/officeDocument/2006/relationships/tags" Target="../tags/tag3.xml"/><Relationship Id="rId5" Type="http://schemas.openxmlformats.org/officeDocument/2006/relationships/image" Target="../media/image4.jpeg"/><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image" Target="../media/image5.png"/><Relationship Id="rId4" Type="http://schemas.openxmlformats.org/officeDocument/2006/relationships/image" Target="../media/image1.emf"/></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tags" Target="../tags/tag5.xml"/><Relationship Id="rId5" Type="http://schemas.openxmlformats.org/officeDocument/2006/relationships/image" Target="../media/image6.png"/><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7.png"/><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a:xfrm>
            <a:off x="457200" y="594359"/>
            <a:ext cx="3200400" cy="3906620"/>
          </a:xfrm>
        </p:spPr>
        <p:txBody>
          <a:bodyPr>
            <a:normAutofit/>
          </a:bodyPr>
          <a:lstStyle/>
          <a:p>
            <a:r>
              <a:rPr lang="en-US" dirty="0"/>
              <a:t>EU-CERT:</a:t>
            </a:r>
            <a:br>
              <a:rPr lang="en-US" dirty="0"/>
            </a:br>
            <a:r>
              <a:rPr lang="en-US" dirty="0"/>
              <a:t>European Certificates and Accreditation for European Projects</a:t>
            </a:r>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a:xfrm>
            <a:off x="457200" y="4891596"/>
            <a:ext cx="3200400" cy="1413608"/>
          </a:xfrm>
        </p:spPr>
        <p:txBody>
          <a:bodyPr>
            <a:normAutofit/>
          </a:bodyPr>
          <a:lstStyle/>
          <a:p>
            <a:r>
              <a:rPr lang="en-US" b="1" i="1" dirty="0"/>
              <a:t>Reference Number:</a:t>
            </a:r>
            <a:br>
              <a:rPr lang="en-US" b="1" i="1" dirty="0"/>
            </a:br>
            <a:r>
              <a:rPr lang="fr-FR" dirty="0"/>
              <a:t>2021-1-DE02-KA220-ADU-000033541 </a:t>
            </a:r>
          </a:p>
          <a:p>
            <a:r>
              <a:rPr lang="de-DE" b="1" dirty="0"/>
              <a:t>Duration: </a:t>
            </a:r>
          </a:p>
          <a:p>
            <a:r>
              <a:rPr lang="fr-FR" dirty="0"/>
              <a:t>01.02.2022 – 31.05.2024 </a:t>
            </a:r>
            <a:r>
              <a:rPr lang="de-DE" b="1" dirty="0"/>
              <a:t>(28 </a:t>
            </a:r>
            <a:r>
              <a:rPr lang="en-GB" b="1" dirty="0"/>
              <a:t>month</a:t>
            </a:r>
            <a:r>
              <a:rPr lang="de-DE" b="1" dirty="0"/>
              <a:t>) </a:t>
            </a:r>
          </a:p>
          <a:p>
            <a:endParaRPr lang="de-DE" b="1" dirty="0"/>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5026982" y="2114548"/>
            <a:ext cx="5435353" cy="432753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2800" b="1" dirty="0"/>
              <a:t>EU-CERT</a:t>
            </a:r>
            <a:br>
              <a:rPr lang="en-US" sz="2800" b="1" dirty="0"/>
            </a:br>
            <a:r>
              <a:rPr lang="en-US" sz="2800" b="1" dirty="0"/>
              <a:t>Transnational partner meeting (TPM4)</a:t>
            </a:r>
            <a:br>
              <a:rPr lang="en-US" sz="2800" b="1" dirty="0"/>
            </a:br>
            <a:r>
              <a:rPr lang="en-US" sz="2800" b="1" dirty="0"/>
              <a:t>in </a:t>
            </a:r>
            <a:r>
              <a:rPr lang="de-DE" sz="2800" b="1" dirty="0"/>
              <a:t>Zagreb, </a:t>
            </a:r>
            <a:r>
              <a:rPr lang="de-DE" sz="2800" b="1" dirty="0" err="1"/>
              <a:t>Croatia</a:t>
            </a:r>
            <a:endParaRPr lang="de-DE" sz="2800" b="1" dirty="0"/>
          </a:p>
          <a:p>
            <a:r>
              <a:rPr lang="en-US" sz="1800" b="1" dirty="0">
                <a:effectLst/>
                <a:latin typeface="Calibri" panose="020F0502020204030204" pitchFamily="34" charset="0"/>
                <a:ea typeface="Calibri" panose="020F0502020204030204" pitchFamily="34" charset="0"/>
                <a:cs typeface="Times New Roman" panose="02020603050405020304" pitchFamily="18" charset="0"/>
              </a:rPr>
              <a:t>The EU-CERT – Accreditation and Documentation Conference!</a:t>
            </a:r>
            <a:endParaRPr lang="en-GB" dirty="0">
              <a:latin typeface="Calibri" panose="020F0502020204030204" pitchFamily="34" charset="0"/>
              <a:ea typeface="Calibri" panose="020F0502020204030204" pitchFamily="34" charset="0"/>
              <a:cs typeface="Times New Roman" panose="02020603050405020304" pitchFamily="18" charset="0"/>
            </a:endParaRPr>
          </a:p>
          <a:p>
            <a:r>
              <a:rPr lang="en-GB" b="1" dirty="0"/>
              <a:t>5</a:t>
            </a:r>
            <a:r>
              <a:rPr lang="en-US" b="1" baseline="30000" dirty="0" err="1"/>
              <a:t>th</a:t>
            </a:r>
            <a:r>
              <a:rPr lang="en-US" b="1" dirty="0"/>
              <a:t> - 7</a:t>
            </a:r>
            <a:r>
              <a:rPr lang="en-US" b="1" baseline="30000" dirty="0"/>
              <a:t>th</a:t>
            </a:r>
            <a:r>
              <a:rPr lang="en-US" b="1" dirty="0"/>
              <a:t> of December 2023</a:t>
            </a:r>
            <a:endParaRPr lang="de-DE" dirty="0"/>
          </a:p>
          <a:p>
            <a:endParaRPr lang="en-US" sz="2000" b="1" dirty="0"/>
          </a:p>
          <a:p>
            <a:r>
              <a:rPr lang="en-US" sz="2000" b="1" dirty="0"/>
              <a:t>Welcome</a:t>
            </a:r>
            <a:br>
              <a:rPr lang="en-US" sz="2000" b="1" dirty="0"/>
            </a:br>
            <a:r>
              <a:rPr lang="en-US" sz="2000" b="1" dirty="0"/>
              <a:t>University of Paderborn </a:t>
            </a:r>
            <a:endParaRPr lang="pt-PT" sz="2000" dirty="0"/>
          </a:p>
        </p:txBody>
      </p:sp>
    </p:spTree>
    <p:extLst>
      <p:ext uri="{BB962C8B-B14F-4D97-AF65-F5344CB8AC3E}">
        <p14:creationId xmlns:p14="http://schemas.microsoft.com/office/powerpoint/2010/main" val="37667395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hink-cell data - do not delete" hidden="1">
            <a:extLst>
              <a:ext uri="{FF2B5EF4-FFF2-40B4-BE49-F238E27FC236}">
                <a16:creationId xmlns:a16="http://schemas.microsoft.com/office/drawing/2014/main" id="{C65C92A2-F38A-05BD-990F-B3BAAEFEBACD}"/>
              </a:ext>
            </a:extLst>
          </p:cNvPr>
          <p:cNvGraphicFramePr>
            <a:graphicFrameLocks noChangeAspect="1"/>
          </p:cNvGraphicFramePr>
          <p:nvPr>
            <p:custDataLst>
              <p:tags r:id="rId1"/>
            </p:custDataLst>
            <p:extLst>
              <p:ext uri="{D42A27DB-BD31-4B8C-83A1-F6EECF244321}">
                <p14:modId xmlns:p14="http://schemas.microsoft.com/office/powerpoint/2010/main" val="334797171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pic>
        <p:nvPicPr>
          <p:cNvPr id="33" name="Grafik 32" descr="Viele Hände halten den Daumen hoch">
            <a:extLst>
              <a:ext uri="{FF2B5EF4-FFF2-40B4-BE49-F238E27FC236}">
                <a16:creationId xmlns:a16="http://schemas.microsoft.com/office/drawing/2014/main" id="{E585280E-C95B-DF7F-A25D-268FE5345187}"/>
              </a:ext>
            </a:extLst>
          </p:cNvPr>
          <p:cNvPicPr>
            <a:picLocks noChangeAspect="1"/>
          </p:cNvPicPr>
          <p:nvPr/>
        </p:nvPicPr>
        <p:blipFill rotWithShape="1">
          <a:blip r:embed="rId5" cstate="print">
            <a:alphaModFix amt="20000"/>
            <a:extLst>
              <a:ext uri="{28A0092B-C50C-407E-A947-70E740481C1C}">
                <a14:useLocalDpi xmlns:a14="http://schemas.microsoft.com/office/drawing/2010/main" val="0"/>
              </a:ext>
            </a:extLst>
          </a:blip>
          <a:srcRect t="35630" b="592"/>
          <a:stretch/>
        </p:blipFill>
        <p:spPr>
          <a:xfrm>
            <a:off x="0" y="1532659"/>
            <a:ext cx="12192000" cy="4473286"/>
          </a:xfrm>
          <a:prstGeom prst="rect">
            <a:avLst/>
          </a:prstGeom>
        </p:spPr>
      </p:pic>
      <p:sp>
        <p:nvSpPr>
          <p:cNvPr id="5" name="Titel 4">
            <a:extLst>
              <a:ext uri="{FF2B5EF4-FFF2-40B4-BE49-F238E27FC236}">
                <a16:creationId xmlns:a16="http://schemas.microsoft.com/office/drawing/2014/main" id="{5413BAD2-7F2F-60B9-0C57-2F2AD3E7B2A0}"/>
              </a:ext>
            </a:extLst>
          </p:cNvPr>
          <p:cNvSpPr>
            <a:spLocks noGrp="1"/>
          </p:cNvSpPr>
          <p:nvPr>
            <p:ph type="title"/>
          </p:nvPr>
        </p:nvSpPr>
        <p:spPr>
          <a:xfrm>
            <a:off x="1030432" y="2499014"/>
            <a:ext cx="10131136" cy="1859972"/>
          </a:xfrm>
        </p:spPr>
        <p:txBody>
          <a:bodyPr vert="horz">
            <a:noAutofit/>
          </a:bodyPr>
          <a:lstStyle/>
          <a:p>
            <a:pPr algn="ctr"/>
            <a:r>
              <a:rPr lang="en-GB" sz="4400" spc="0" dirty="0">
                <a:ln w="6600">
                  <a:solidFill>
                    <a:schemeClr val="accent2"/>
                  </a:solidFill>
                  <a:prstDash val="solid"/>
                </a:ln>
                <a:solidFill>
                  <a:srgbClr val="FFFFFF"/>
                </a:solidFill>
                <a:effectLst>
                  <a:outerShdw dist="38100" dir="2700000" algn="tl" rotWithShape="0">
                    <a:schemeClr val="accent2"/>
                  </a:outerShdw>
                </a:effectLst>
              </a:rPr>
              <a:t>Welcome to our</a:t>
            </a:r>
            <a:br>
              <a:rPr lang="en-GB" sz="4400" spc="0" dirty="0">
                <a:ln w="6600">
                  <a:solidFill>
                    <a:schemeClr val="accent2"/>
                  </a:solidFill>
                  <a:prstDash val="solid"/>
                </a:ln>
                <a:solidFill>
                  <a:srgbClr val="FFFFFF"/>
                </a:solidFill>
                <a:effectLst>
                  <a:outerShdw dist="38100" dir="2700000" algn="tl" rotWithShape="0">
                    <a:schemeClr val="accent2"/>
                  </a:outerShdw>
                </a:effectLst>
              </a:rPr>
            </a:br>
            <a:r>
              <a:rPr lang="en-GB" sz="4400" spc="0" dirty="0">
                <a:ln w="6600">
                  <a:solidFill>
                    <a:schemeClr val="accent2"/>
                  </a:solidFill>
                  <a:prstDash val="solid"/>
                </a:ln>
                <a:solidFill>
                  <a:srgbClr val="FFFFFF"/>
                </a:solidFill>
                <a:effectLst>
                  <a:outerShdw dist="38100" dir="2700000" algn="tl" rotWithShape="0">
                    <a:schemeClr val="accent2"/>
                  </a:outerShdw>
                </a:effectLst>
              </a:rPr>
              <a:t>4</a:t>
            </a:r>
            <a:r>
              <a:rPr lang="en-GB" sz="4400" spc="0" baseline="30000" dirty="0">
                <a:ln w="6600">
                  <a:solidFill>
                    <a:schemeClr val="accent2"/>
                  </a:solidFill>
                  <a:prstDash val="solid"/>
                </a:ln>
                <a:solidFill>
                  <a:srgbClr val="FFFFFF"/>
                </a:solidFill>
                <a:effectLst>
                  <a:outerShdw dist="38100" dir="2700000" algn="tl" rotWithShape="0">
                    <a:schemeClr val="accent2"/>
                  </a:outerShdw>
                </a:effectLst>
              </a:rPr>
              <a:t>th</a:t>
            </a:r>
            <a:r>
              <a:rPr lang="en-GB" sz="4400" spc="0" dirty="0">
                <a:ln w="6600">
                  <a:solidFill>
                    <a:schemeClr val="accent2"/>
                  </a:solidFill>
                  <a:prstDash val="solid"/>
                </a:ln>
                <a:solidFill>
                  <a:srgbClr val="FFFFFF"/>
                </a:solidFill>
                <a:effectLst>
                  <a:outerShdw dist="38100" dir="2700000" algn="tl" rotWithShape="0">
                    <a:schemeClr val="accent2"/>
                  </a:outerShdw>
                </a:effectLst>
              </a:rPr>
              <a:t> Transnational Partner Meeting </a:t>
            </a:r>
            <a:br>
              <a:rPr lang="en-GB" sz="4400" spc="0" dirty="0">
                <a:ln w="6600">
                  <a:solidFill>
                    <a:schemeClr val="accent2"/>
                  </a:solidFill>
                  <a:prstDash val="solid"/>
                </a:ln>
                <a:solidFill>
                  <a:srgbClr val="FFFFFF"/>
                </a:solidFill>
                <a:effectLst>
                  <a:outerShdw dist="38100" dir="2700000" algn="tl" rotWithShape="0">
                    <a:schemeClr val="accent2"/>
                  </a:outerShdw>
                </a:effectLst>
              </a:rPr>
            </a:br>
            <a:r>
              <a:rPr lang="en-GB" sz="4400" spc="0" dirty="0">
                <a:ln w="6600">
                  <a:solidFill>
                    <a:schemeClr val="accent2"/>
                  </a:solidFill>
                  <a:prstDash val="solid"/>
                </a:ln>
                <a:solidFill>
                  <a:srgbClr val="FFFFFF"/>
                </a:solidFill>
                <a:effectLst>
                  <a:outerShdw dist="38100" dir="2700000" algn="tl" rotWithShape="0">
                    <a:schemeClr val="accent2"/>
                  </a:outerShdw>
                </a:effectLst>
              </a:rPr>
              <a:t>within the EU-CERT Project!</a:t>
            </a:r>
          </a:p>
        </p:txBody>
      </p:sp>
    </p:spTree>
    <p:extLst>
      <p:ext uri="{BB962C8B-B14F-4D97-AF65-F5344CB8AC3E}">
        <p14:creationId xmlns:p14="http://schemas.microsoft.com/office/powerpoint/2010/main" val="534175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080BED-2AEC-4297-8FC0-BE48F703BA65}"/>
              </a:ext>
            </a:extLst>
          </p:cNvPr>
          <p:cNvSpPr>
            <a:spLocks noGrp="1"/>
          </p:cNvSpPr>
          <p:nvPr>
            <p:ph type="title"/>
          </p:nvPr>
        </p:nvSpPr>
        <p:spPr/>
        <p:txBody>
          <a:bodyPr/>
          <a:lstStyle/>
          <a:p>
            <a:r>
              <a:rPr lang="de-DE" dirty="0"/>
              <a:t>Meeting Agenda </a:t>
            </a:r>
          </a:p>
        </p:txBody>
      </p:sp>
      <p:sp>
        <p:nvSpPr>
          <p:cNvPr id="3" name="Textplatzhalter 2">
            <a:extLst>
              <a:ext uri="{FF2B5EF4-FFF2-40B4-BE49-F238E27FC236}">
                <a16:creationId xmlns:a16="http://schemas.microsoft.com/office/drawing/2014/main" id="{BEB73D9E-4D69-4890-82CF-AA151EF53EE5}"/>
              </a:ext>
            </a:extLst>
          </p:cNvPr>
          <p:cNvSpPr>
            <a:spLocks noGrp="1"/>
          </p:cNvSpPr>
          <p:nvPr>
            <p:ph type="body" idx="1"/>
          </p:nvPr>
        </p:nvSpPr>
        <p:spPr/>
        <p:txBody>
          <a:bodyPr/>
          <a:lstStyle/>
          <a:p>
            <a:endParaRPr lang="de-DE"/>
          </a:p>
        </p:txBody>
      </p:sp>
    </p:spTree>
    <p:extLst>
      <p:ext uri="{BB962C8B-B14F-4D97-AF65-F5344CB8AC3E}">
        <p14:creationId xmlns:p14="http://schemas.microsoft.com/office/powerpoint/2010/main" val="1484286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C9BB4D3E-D179-83C1-6632-CF14C2783239}"/>
              </a:ext>
            </a:extLst>
          </p:cNvPr>
          <p:cNvGraphicFramePr>
            <a:graphicFrameLocks noChangeAspect="1"/>
          </p:cNvGraphicFramePr>
          <p:nvPr>
            <p:custDataLst>
              <p:tags r:id="rId1"/>
            </p:custDataLst>
            <p:extLst>
              <p:ext uri="{D42A27DB-BD31-4B8C-83A1-F6EECF244321}">
                <p14:modId xmlns:p14="http://schemas.microsoft.com/office/powerpoint/2010/main" val="151583876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7518E69A-3CB7-410A-875E-96810EF22E5D}"/>
              </a:ext>
            </a:extLst>
          </p:cNvPr>
          <p:cNvSpPr>
            <a:spLocks noGrp="1"/>
          </p:cNvSpPr>
          <p:nvPr>
            <p:ph type="title"/>
          </p:nvPr>
        </p:nvSpPr>
        <p:spPr>
          <a:xfrm>
            <a:off x="1154474" y="698474"/>
            <a:ext cx="3154680" cy="837718"/>
          </a:xfrm>
        </p:spPr>
        <p:txBody>
          <a:bodyPr vert="horz">
            <a:normAutofit fontScale="90000"/>
          </a:bodyPr>
          <a:lstStyle/>
          <a:p>
            <a:r>
              <a:rPr lang="de-DE" dirty="0"/>
              <a:t>Meeting Agenda</a:t>
            </a:r>
            <a:br>
              <a:rPr lang="de-DE" dirty="0"/>
            </a:br>
            <a:r>
              <a:rPr lang="de-DE" sz="2400" dirty="0"/>
              <a:t>Wednesday, 6th </a:t>
            </a:r>
            <a:r>
              <a:rPr lang="de-DE" sz="2400" dirty="0" err="1"/>
              <a:t>of</a:t>
            </a:r>
            <a:r>
              <a:rPr lang="de-DE" sz="2400" dirty="0"/>
              <a:t> </a:t>
            </a:r>
            <a:r>
              <a:rPr lang="de-DE" sz="2400" dirty="0" err="1"/>
              <a:t>December</a:t>
            </a:r>
            <a:r>
              <a:rPr lang="de-DE" sz="2400" dirty="0"/>
              <a:t> </a:t>
            </a:r>
            <a:endParaRPr lang="de-DE" dirty="0"/>
          </a:p>
        </p:txBody>
      </p:sp>
      <p:pic>
        <p:nvPicPr>
          <p:cNvPr id="9" name="Grafik 8">
            <a:extLst>
              <a:ext uri="{FF2B5EF4-FFF2-40B4-BE49-F238E27FC236}">
                <a16:creationId xmlns:a16="http://schemas.microsoft.com/office/drawing/2014/main" id="{24753F5D-BAB6-6B41-26AA-420527330EB5}"/>
              </a:ext>
            </a:extLst>
          </p:cNvPr>
          <p:cNvPicPr>
            <a:picLocks noChangeAspect="1"/>
          </p:cNvPicPr>
          <p:nvPr/>
        </p:nvPicPr>
        <p:blipFill>
          <a:blip r:embed="rId5"/>
          <a:stretch>
            <a:fillRect/>
          </a:stretch>
        </p:blipFill>
        <p:spPr>
          <a:xfrm>
            <a:off x="3749458" y="85410"/>
            <a:ext cx="6520899" cy="6074116"/>
          </a:xfrm>
          <a:prstGeom prst="rect">
            <a:avLst/>
          </a:prstGeom>
          <a:ln>
            <a:solidFill>
              <a:schemeClr val="tx1"/>
            </a:solidFill>
          </a:ln>
        </p:spPr>
      </p:pic>
    </p:spTree>
    <p:extLst>
      <p:ext uri="{BB962C8B-B14F-4D97-AF65-F5344CB8AC3E}">
        <p14:creationId xmlns:p14="http://schemas.microsoft.com/office/powerpoint/2010/main" val="7238094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7DF1327C-623E-93A2-2151-BE800FC136AA}"/>
              </a:ext>
            </a:extLst>
          </p:cNvPr>
          <p:cNvGraphicFramePr>
            <a:graphicFrameLocks noChangeAspect="1"/>
          </p:cNvGraphicFramePr>
          <p:nvPr>
            <p:custDataLst>
              <p:tags r:id="rId1"/>
            </p:custDataLst>
            <p:extLst>
              <p:ext uri="{D42A27DB-BD31-4B8C-83A1-F6EECF244321}">
                <p14:modId xmlns:p14="http://schemas.microsoft.com/office/powerpoint/2010/main" val="3406608512"/>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7518E69A-3CB7-410A-875E-96810EF22E5D}"/>
              </a:ext>
            </a:extLst>
          </p:cNvPr>
          <p:cNvSpPr>
            <a:spLocks noGrp="1"/>
          </p:cNvSpPr>
          <p:nvPr>
            <p:ph type="title"/>
          </p:nvPr>
        </p:nvSpPr>
        <p:spPr>
          <a:xfrm>
            <a:off x="1154474" y="698474"/>
            <a:ext cx="3154680" cy="837718"/>
          </a:xfrm>
        </p:spPr>
        <p:txBody>
          <a:bodyPr vert="horz">
            <a:normAutofit fontScale="90000"/>
          </a:bodyPr>
          <a:lstStyle/>
          <a:p>
            <a:r>
              <a:rPr lang="de-DE" dirty="0"/>
              <a:t>Meeting Agenda</a:t>
            </a:r>
            <a:br>
              <a:rPr lang="de-DE" dirty="0"/>
            </a:br>
            <a:r>
              <a:rPr lang="de-DE" sz="2400" dirty="0"/>
              <a:t>Wednesday, 6th </a:t>
            </a:r>
            <a:r>
              <a:rPr lang="de-DE" sz="2400" dirty="0" err="1"/>
              <a:t>of</a:t>
            </a:r>
            <a:r>
              <a:rPr lang="de-DE" sz="2400" dirty="0"/>
              <a:t> </a:t>
            </a:r>
            <a:r>
              <a:rPr lang="de-DE" sz="2400" dirty="0" err="1"/>
              <a:t>December</a:t>
            </a:r>
            <a:r>
              <a:rPr lang="de-DE" sz="2400" dirty="0"/>
              <a:t> </a:t>
            </a:r>
            <a:endParaRPr lang="de-DE" dirty="0"/>
          </a:p>
        </p:txBody>
      </p:sp>
      <p:pic>
        <p:nvPicPr>
          <p:cNvPr id="10" name="Grafik 9">
            <a:extLst>
              <a:ext uri="{FF2B5EF4-FFF2-40B4-BE49-F238E27FC236}">
                <a16:creationId xmlns:a16="http://schemas.microsoft.com/office/drawing/2014/main" id="{96B2EED2-1056-B051-84FE-D6B9556F3085}"/>
              </a:ext>
            </a:extLst>
          </p:cNvPr>
          <p:cNvPicPr>
            <a:picLocks noChangeAspect="1"/>
          </p:cNvPicPr>
          <p:nvPr/>
        </p:nvPicPr>
        <p:blipFill>
          <a:blip r:embed="rId5"/>
          <a:stretch>
            <a:fillRect/>
          </a:stretch>
        </p:blipFill>
        <p:spPr>
          <a:xfrm>
            <a:off x="4400693" y="126884"/>
            <a:ext cx="5268908" cy="6032642"/>
          </a:xfrm>
          <a:prstGeom prst="rect">
            <a:avLst/>
          </a:prstGeom>
          <a:ln>
            <a:solidFill>
              <a:schemeClr val="tx1"/>
            </a:solidFill>
          </a:ln>
        </p:spPr>
      </p:pic>
    </p:spTree>
    <p:extLst>
      <p:ext uri="{BB962C8B-B14F-4D97-AF65-F5344CB8AC3E}">
        <p14:creationId xmlns:p14="http://schemas.microsoft.com/office/powerpoint/2010/main" val="13648984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hink-cell data - do not delete" hidden="1">
            <a:extLst>
              <a:ext uri="{FF2B5EF4-FFF2-40B4-BE49-F238E27FC236}">
                <a16:creationId xmlns:a16="http://schemas.microsoft.com/office/drawing/2014/main" id="{39E82FD7-CBEB-281C-03A7-A9933B58E460}"/>
              </a:ext>
            </a:extLst>
          </p:cNvPr>
          <p:cNvGraphicFramePr>
            <a:graphicFrameLocks noChangeAspect="1"/>
          </p:cNvGraphicFramePr>
          <p:nvPr>
            <p:custDataLst>
              <p:tags r:id="rId1"/>
            </p:custDataLst>
            <p:extLst>
              <p:ext uri="{D42A27DB-BD31-4B8C-83A1-F6EECF244321}">
                <p14:modId xmlns:p14="http://schemas.microsoft.com/office/powerpoint/2010/main" val="185816394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7518E69A-3CB7-410A-875E-96810EF22E5D}"/>
              </a:ext>
            </a:extLst>
          </p:cNvPr>
          <p:cNvSpPr>
            <a:spLocks noGrp="1"/>
          </p:cNvSpPr>
          <p:nvPr>
            <p:ph type="title"/>
          </p:nvPr>
        </p:nvSpPr>
        <p:spPr>
          <a:xfrm>
            <a:off x="1154474" y="698474"/>
            <a:ext cx="3154680" cy="837718"/>
          </a:xfrm>
        </p:spPr>
        <p:txBody>
          <a:bodyPr vert="horz">
            <a:normAutofit fontScale="90000"/>
          </a:bodyPr>
          <a:lstStyle/>
          <a:p>
            <a:r>
              <a:rPr lang="de-DE" dirty="0"/>
              <a:t>Meeting Agenda</a:t>
            </a:r>
            <a:br>
              <a:rPr lang="de-DE" dirty="0"/>
            </a:br>
            <a:r>
              <a:rPr lang="de-DE" sz="2400" dirty="0"/>
              <a:t>Wednesday, 6th </a:t>
            </a:r>
            <a:r>
              <a:rPr lang="de-DE" sz="2400" dirty="0" err="1"/>
              <a:t>of</a:t>
            </a:r>
            <a:r>
              <a:rPr lang="de-DE" sz="2400" dirty="0"/>
              <a:t> </a:t>
            </a:r>
            <a:r>
              <a:rPr lang="de-DE" sz="2400" dirty="0" err="1"/>
              <a:t>December</a:t>
            </a:r>
            <a:r>
              <a:rPr lang="de-DE" sz="2400" dirty="0"/>
              <a:t> </a:t>
            </a:r>
            <a:endParaRPr lang="de-DE" dirty="0"/>
          </a:p>
        </p:txBody>
      </p:sp>
      <p:pic>
        <p:nvPicPr>
          <p:cNvPr id="5" name="Grafik 4">
            <a:extLst>
              <a:ext uri="{FF2B5EF4-FFF2-40B4-BE49-F238E27FC236}">
                <a16:creationId xmlns:a16="http://schemas.microsoft.com/office/drawing/2014/main" id="{CCA17CED-2479-C057-5481-01B63E4C17E4}"/>
              </a:ext>
            </a:extLst>
          </p:cNvPr>
          <p:cNvPicPr>
            <a:picLocks noChangeAspect="1"/>
          </p:cNvPicPr>
          <p:nvPr/>
        </p:nvPicPr>
        <p:blipFill>
          <a:blip r:embed="rId5"/>
          <a:stretch>
            <a:fillRect/>
          </a:stretch>
        </p:blipFill>
        <p:spPr>
          <a:xfrm>
            <a:off x="3044536" y="1536192"/>
            <a:ext cx="7403513" cy="4606094"/>
          </a:xfrm>
          <a:prstGeom prst="rect">
            <a:avLst/>
          </a:prstGeom>
          <a:ln>
            <a:solidFill>
              <a:schemeClr val="tx1"/>
            </a:solidFill>
          </a:ln>
        </p:spPr>
      </p:pic>
    </p:spTree>
    <p:extLst>
      <p:ext uri="{BB962C8B-B14F-4D97-AF65-F5344CB8AC3E}">
        <p14:creationId xmlns:p14="http://schemas.microsoft.com/office/powerpoint/2010/main" val="14991494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7">
            <a:extLst>
              <a:ext uri="{FF2B5EF4-FFF2-40B4-BE49-F238E27FC236}">
                <a16:creationId xmlns:a16="http://schemas.microsoft.com/office/drawing/2014/main" id="{B7E818CE-0042-40B1-8540-F27A12AECED1}"/>
              </a:ext>
            </a:extLst>
          </p:cNvPr>
          <p:cNvSpPr txBox="1"/>
          <p:nvPr/>
        </p:nvSpPr>
        <p:spPr>
          <a:xfrm>
            <a:off x="6502523" y="2414726"/>
            <a:ext cx="4378975" cy="935641"/>
          </a:xfrm>
          <a:prstGeom prst="rect">
            <a:avLst/>
          </a:prstGeom>
          <a:noFill/>
        </p:spPr>
        <p:txBody>
          <a:bodyPr wrap="square" lIns="0" tIns="0" rIns="0" bIns="0" rtlCol="0">
            <a:spAutoFit/>
          </a:bodyPr>
          <a:lstStyle/>
          <a:p>
            <a:pPr marL="0">
              <a:lnSpc>
                <a:spcPct val="100000"/>
              </a:lnSpc>
            </a:pPr>
            <a:r>
              <a:rPr lang="en-US" altLang="zh-CN" sz="1600" b="1" spc="-69" dirty="0">
                <a:ea typeface="Times New Roman"/>
              </a:rPr>
              <a:t>Prof.</a:t>
            </a:r>
            <a:r>
              <a:rPr lang="en-US" altLang="zh-CN" sz="1600" b="1" spc="-44" dirty="0">
                <a:cs typeface="Times New Roman"/>
              </a:rPr>
              <a:t> </a:t>
            </a:r>
            <a:r>
              <a:rPr lang="en-US" altLang="zh-CN" sz="1600" b="1" spc="-80" dirty="0">
                <a:ea typeface="Times New Roman"/>
              </a:rPr>
              <a:t>Dr.</a:t>
            </a:r>
            <a:r>
              <a:rPr lang="en-US" altLang="zh-CN" sz="1600" b="1" spc="-44" dirty="0">
                <a:cs typeface="Times New Roman"/>
              </a:rPr>
              <a:t> </a:t>
            </a:r>
            <a:r>
              <a:rPr lang="en-US" altLang="zh-CN" sz="1600" b="1" spc="-94" dirty="0">
                <a:ea typeface="Times New Roman"/>
              </a:rPr>
              <a:t>Marc</a:t>
            </a:r>
            <a:r>
              <a:rPr lang="en-US" altLang="zh-CN" sz="1600" b="1" spc="-50" dirty="0">
                <a:cs typeface="Times New Roman"/>
              </a:rPr>
              <a:t> </a:t>
            </a:r>
            <a:r>
              <a:rPr lang="en-US" altLang="zh-CN" sz="1600" b="1" spc="-80" dirty="0">
                <a:ea typeface="Times New Roman"/>
              </a:rPr>
              <a:t>Beutner</a:t>
            </a:r>
          </a:p>
          <a:p>
            <a:pPr marL="0">
              <a:lnSpc>
                <a:spcPct val="89999"/>
              </a:lnSpc>
              <a:tabLst>
                <a:tab pos="914654" algn="l"/>
              </a:tabLst>
            </a:pPr>
            <a:r>
              <a:rPr lang="en-US" altLang="zh-CN" sz="1600" spc="-139" dirty="0">
                <a:ea typeface="Times New Roman"/>
              </a:rPr>
              <a:t>Tel</a:t>
            </a:r>
            <a:r>
              <a:rPr lang="en-US" altLang="zh-CN" sz="1600" spc="-90" dirty="0">
                <a:ea typeface="Times New Roman"/>
              </a:rPr>
              <a:t>:	</a:t>
            </a:r>
            <a:r>
              <a:rPr lang="en-US" altLang="zh-CN" sz="1600" spc="85"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0" dirty="0">
                <a:ea typeface="Times New Roman"/>
              </a:rPr>
              <a:t>52</a:t>
            </a:r>
            <a:r>
              <a:rPr lang="en-US" altLang="zh-CN" sz="1600" spc="40" dirty="0">
                <a:cs typeface="Times New Roman"/>
              </a:rPr>
              <a:t> </a:t>
            </a:r>
            <a:r>
              <a:rPr lang="en-US" altLang="zh-CN" sz="1600" spc="85" dirty="0">
                <a:ea typeface="Times New Roman"/>
              </a:rPr>
              <a:t>51</a:t>
            </a:r>
            <a:r>
              <a:rPr lang="en-US" altLang="zh-CN" sz="1600" spc="44" dirty="0">
                <a:cs typeface="Times New Roman"/>
              </a:rPr>
              <a:t> </a:t>
            </a:r>
            <a:r>
              <a:rPr lang="en-US" altLang="zh-CN" sz="1600" spc="44"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23</a:t>
            </a:r>
            <a:r>
              <a:rPr lang="en-US" altLang="zh-CN" sz="1600" spc="40" dirty="0">
                <a:cs typeface="Times New Roman"/>
              </a:rPr>
              <a:t> </a:t>
            </a:r>
            <a:r>
              <a:rPr lang="en-US" altLang="zh-CN" sz="1600" spc="85" dirty="0">
                <a:ea typeface="Times New Roman"/>
              </a:rPr>
              <a:t>67</a:t>
            </a:r>
          </a:p>
          <a:p>
            <a:pPr marL="0">
              <a:lnSpc>
                <a:spcPct val="89999"/>
              </a:lnSpc>
              <a:tabLst>
                <a:tab pos="914654" algn="l"/>
              </a:tabLst>
            </a:pPr>
            <a:r>
              <a:rPr lang="en-US" altLang="zh-CN" sz="1600" spc="-35" dirty="0">
                <a:ea typeface="Times New Roman"/>
              </a:rPr>
              <a:t>Fax:	</a:t>
            </a:r>
            <a:r>
              <a:rPr lang="en-US" altLang="zh-CN" sz="1600" spc="89" dirty="0">
                <a:ea typeface="Times New Roman"/>
              </a:rPr>
              <a:t>+</a:t>
            </a:r>
            <a:r>
              <a:rPr lang="en-US" altLang="zh-CN" sz="1600" spc="80" dirty="0">
                <a:ea typeface="Times New Roman"/>
              </a:rPr>
              <a:t>49</a:t>
            </a:r>
            <a:r>
              <a:rPr lang="en-US" altLang="zh-CN" sz="1600" spc="40" dirty="0">
                <a:cs typeface="Times New Roman"/>
              </a:rPr>
              <a:t> </a:t>
            </a:r>
            <a:r>
              <a:rPr lang="en-US" altLang="zh-CN" sz="1600" spc="64" dirty="0">
                <a:ea typeface="Times New Roman"/>
              </a:rPr>
              <a:t>(0)</a:t>
            </a:r>
            <a:r>
              <a:rPr lang="en-US" altLang="zh-CN" sz="1600" spc="40" dirty="0">
                <a:cs typeface="Times New Roman"/>
              </a:rPr>
              <a:t> </a:t>
            </a:r>
            <a:r>
              <a:rPr lang="en-US" altLang="zh-CN" sz="1600" spc="85" dirty="0">
                <a:ea typeface="Times New Roman"/>
              </a:rPr>
              <a:t>52</a:t>
            </a:r>
            <a:r>
              <a:rPr lang="en-US" altLang="zh-CN" sz="1600" spc="40" dirty="0">
                <a:cs typeface="Times New Roman"/>
              </a:rPr>
              <a:t> </a:t>
            </a:r>
            <a:r>
              <a:rPr lang="en-US" altLang="zh-CN" sz="1600" spc="80" dirty="0">
                <a:ea typeface="Times New Roman"/>
              </a:rPr>
              <a:t>51</a:t>
            </a:r>
            <a:r>
              <a:rPr lang="en-US" altLang="zh-CN" sz="1600" spc="44" dirty="0">
                <a:cs typeface="Times New Roman"/>
              </a:rPr>
              <a:t> </a:t>
            </a:r>
            <a:r>
              <a:rPr lang="en-US" altLang="zh-CN" sz="1600" spc="50" dirty="0">
                <a:ea typeface="Times New Roman"/>
              </a:rPr>
              <a:t>/</a:t>
            </a:r>
            <a:r>
              <a:rPr lang="en-US" altLang="zh-CN" sz="1600" spc="40" dirty="0">
                <a:cs typeface="Times New Roman"/>
              </a:rPr>
              <a:t> </a:t>
            </a:r>
            <a:r>
              <a:rPr lang="en-US" altLang="zh-CN" sz="1600" spc="80" dirty="0">
                <a:ea typeface="Times New Roman"/>
              </a:rPr>
              <a:t>60</a:t>
            </a:r>
            <a:r>
              <a:rPr lang="en-US" altLang="zh-CN" sz="1600" spc="40" dirty="0">
                <a:cs typeface="Times New Roman"/>
              </a:rPr>
              <a:t> </a:t>
            </a:r>
            <a:r>
              <a:rPr lang="en-US" altLang="zh-CN" sz="1600" spc="60" dirty="0">
                <a:ea typeface="Times New Roman"/>
              </a:rPr>
              <a:t>-</a:t>
            </a:r>
            <a:r>
              <a:rPr lang="en-US" altLang="zh-CN" sz="1600" spc="44" dirty="0">
                <a:cs typeface="Times New Roman"/>
              </a:rPr>
              <a:t> </a:t>
            </a:r>
            <a:r>
              <a:rPr lang="en-US" altLang="zh-CN" sz="1600" spc="80" dirty="0">
                <a:ea typeface="Times New Roman"/>
              </a:rPr>
              <a:t>35</a:t>
            </a:r>
            <a:r>
              <a:rPr lang="en-US" altLang="zh-CN" sz="1600" spc="40" dirty="0">
                <a:cs typeface="Times New Roman"/>
              </a:rPr>
              <a:t> </a:t>
            </a:r>
            <a:r>
              <a:rPr lang="en-US" altLang="zh-CN" sz="1600" spc="85" dirty="0">
                <a:ea typeface="Times New Roman"/>
              </a:rPr>
              <a:t>63</a:t>
            </a:r>
          </a:p>
          <a:p>
            <a:pPr marL="0">
              <a:lnSpc>
                <a:spcPct val="100000"/>
              </a:lnSpc>
              <a:tabLst>
                <a:tab pos="914654" algn="l"/>
              </a:tabLst>
            </a:pPr>
            <a:r>
              <a:rPr lang="en-US" altLang="zh-CN" sz="1600" spc="-114" dirty="0">
                <a:ea typeface="Times New Roman"/>
              </a:rPr>
              <a:t>E</a:t>
            </a:r>
            <a:r>
              <a:rPr lang="en-US" altLang="zh-CN" sz="1600" spc="-60" dirty="0">
                <a:ea typeface="Times New Roman"/>
              </a:rPr>
              <a:t>-</a:t>
            </a:r>
            <a:r>
              <a:rPr lang="en-US" altLang="zh-CN" sz="1600" spc="-85" dirty="0">
                <a:ea typeface="Times New Roman"/>
              </a:rPr>
              <a:t>Mail:	</a:t>
            </a:r>
            <a:r>
              <a:rPr lang="en-US" altLang="zh-CN" sz="1600" spc="5" dirty="0">
                <a:ea typeface="Times New Roman"/>
              </a:rPr>
              <a:t>marc.beutner@uni</a:t>
            </a:r>
            <a:r>
              <a:rPr lang="en-US" altLang="zh-CN" sz="1600" spc="80" dirty="0">
                <a:ea typeface="Times New Roman"/>
              </a:rPr>
              <a:t>-</a:t>
            </a:r>
            <a:r>
              <a:rPr lang="en-US" altLang="zh-CN" sz="1600" spc="5" dirty="0">
                <a:ea typeface="Times New Roman"/>
              </a:rPr>
              <a:t>paderborn.de</a:t>
            </a:r>
          </a:p>
        </p:txBody>
      </p:sp>
      <p:sp>
        <p:nvSpPr>
          <p:cNvPr id="6" name="TextBox 46">
            <a:extLst>
              <a:ext uri="{FF2B5EF4-FFF2-40B4-BE49-F238E27FC236}">
                <a16:creationId xmlns:a16="http://schemas.microsoft.com/office/drawing/2014/main" id="{0C3647F2-4F33-47BC-9215-88A1662494FE}"/>
              </a:ext>
            </a:extLst>
          </p:cNvPr>
          <p:cNvSpPr txBox="1"/>
          <p:nvPr/>
        </p:nvSpPr>
        <p:spPr>
          <a:xfrm>
            <a:off x="1192568" y="2414726"/>
            <a:ext cx="4496910" cy="1474763"/>
          </a:xfrm>
          <a:prstGeom prst="rect">
            <a:avLst/>
          </a:prstGeom>
          <a:noFill/>
        </p:spPr>
        <p:txBody>
          <a:bodyPr wrap="square" lIns="0" tIns="0" rIns="0" bIns="0" rtlCol="0">
            <a:spAutoFit/>
          </a:bodyPr>
          <a:lstStyle/>
          <a:p>
            <a:pPr marL="0">
              <a:lnSpc>
                <a:spcPct val="100000"/>
              </a:lnSpc>
            </a:pPr>
            <a:r>
              <a:rPr lang="en-US" altLang="zh-CN" sz="1600" b="1" spc="-50" dirty="0">
                <a:ea typeface="Times New Roman"/>
              </a:rPr>
              <a:t>Universität</a:t>
            </a:r>
            <a:r>
              <a:rPr lang="en-US" altLang="zh-CN" sz="1600" b="1" spc="15" dirty="0">
                <a:cs typeface="Times New Roman"/>
              </a:rPr>
              <a:t> </a:t>
            </a:r>
            <a:r>
              <a:rPr lang="en-US" altLang="zh-CN" sz="1600" b="1" spc="-60" dirty="0">
                <a:ea typeface="Times New Roman"/>
              </a:rPr>
              <a:t>Paderborn</a:t>
            </a:r>
          </a:p>
          <a:p>
            <a:pPr marL="0" hangingPunct="0">
              <a:lnSpc>
                <a:spcPct val="99583"/>
              </a:lnSpc>
            </a:pPr>
            <a:r>
              <a:rPr lang="en-US" altLang="zh-CN" sz="1600" b="1" spc="-30" dirty="0">
                <a:ea typeface="Times New Roman"/>
              </a:rPr>
              <a:t>Department</a:t>
            </a:r>
            <a:r>
              <a:rPr lang="en-US" altLang="zh-CN" sz="1600" b="1" spc="-204" dirty="0">
                <a:cs typeface="Times New Roman"/>
              </a:rPr>
              <a:t> </a:t>
            </a:r>
            <a:r>
              <a:rPr lang="en-US" altLang="zh-CN" sz="1600" b="1" spc="-25" dirty="0">
                <a:ea typeface="Times New Roman"/>
              </a:rPr>
              <a:t>Wirtschaftspädagogik</a:t>
            </a:r>
            <a:r>
              <a:rPr lang="en-US" altLang="zh-CN" sz="1600" b="1" dirty="0">
                <a:cs typeface="Times New Roman"/>
              </a:rPr>
              <a:t> </a:t>
            </a:r>
            <a:r>
              <a:rPr lang="en-US" altLang="zh-CN" sz="1600" b="1" spc="-55" dirty="0">
                <a:ea typeface="Times New Roman"/>
              </a:rPr>
              <a:t>Lehrstuhl</a:t>
            </a:r>
            <a:r>
              <a:rPr lang="en-US" altLang="zh-CN" sz="1600" b="1" spc="-25" dirty="0">
                <a:cs typeface="Times New Roman"/>
              </a:rPr>
              <a:t> </a:t>
            </a:r>
            <a:r>
              <a:rPr lang="en-US" altLang="zh-CN" sz="1600" b="1" spc="-55" dirty="0">
                <a:ea typeface="Times New Roman"/>
              </a:rPr>
              <a:t>Wirtschaftspädagogik</a:t>
            </a:r>
            <a:r>
              <a:rPr lang="en-US" altLang="zh-CN" sz="1600" b="1" spc="-30" dirty="0">
                <a:cs typeface="Times New Roman"/>
              </a:rPr>
              <a:t> </a:t>
            </a:r>
            <a:r>
              <a:rPr lang="en-US" altLang="zh-CN" sz="1600" b="1" spc="-55" dirty="0">
                <a:ea typeface="Times New Roman"/>
              </a:rPr>
              <a:t>II</a:t>
            </a:r>
            <a:r>
              <a:rPr lang="en-US" altLang="zh-CN" sz="1600" b="1" dirty="0">
                <a:cs typeface="Times New Roman"/>
              </a:rPr>
              <a:t> </a:t>
            </a:r>
            <a:r>
              <a:rPr lang="en-US" altLang="zh-CN" sz="1600" b="1" spc="-80" dirty="0">
                <a:ea typeface="Times New Roman"/>
              </a:rPr>
              <a:t>Warburger</a:t>
            </a:r>
            <a:r>
              <a:rPr lang="en-US" altLang="zh-CN" sz="1600" b="1" spc="-34" dirty="0">
                <a:cs typeface="Times New Roman"/>
              </a:rPr>
              <a:t> </a:t>
            </a:r>
            <a:r>
              <a:rPr lang="en-US" altLang="zh-CN" sz="1600" b="1" spc="-60" dirty="0">
                <a:ea typeface="Times New Roman"/>
              </a:rPr>
              <a:t>Str.</a:t>
            </a:r>
            <a:r>
              <a:rPr lang="en-US" altLang="zh-CN" sz="1600" b="1" spc="-45" dirty="0">
                <a:cs typeface="Times New Roman"/>
              </a:rPr>
              <a:t> </a:t>
            </a:r>
            <a:r>
              <a:rPr lang="en-US" altLang="zh-CN" sz="1600" b="1" spc="-69" dirty="0">
                <a:ea typeface="Times New Roman"/>
              </a:rPr>
              <a:t>100</a:t>
            </a:r>
          </a:p>
          <a:p>
            <a:pPr marL="0">
              <a:lnSpc>
                <a:spcPct val="100000"/>
              </a:lnSpc>
            </a:pPr>
            <a:r>
              <a:rPr lang="en-US" altLang="zh-CN" sz="1600" b="1" spc="-25" dirty="0">
                <a:ea typeface="Times New Roman"/>
              </a:rPr>
              <a:t>33098</a:t>
            </a:r>
            <a:r>
              <a:rPr lang="en-US" altLang="zh-CN" sz="1600" b="1" spc="30" dirty="0">
                <a:cs typeface="Times New Roman"/>
              </a:rPr>
              <a:t> </a:t>
            </a:r>
            <a:r>
              <a:rPr lang="en-US" altLang="zh-CN" sz="1600" b="1" spc="-25" dirty="0">
                <a:ea typeface="Times New Roman"/>
              </a:rPr>
              <a:t>Paderborn</a:t>
            </a:r>
          </a:p>
          <a:p>
            <a:pPr>
              <a:lnSpc>
                <a:spcPts val="1920"/>
              </a:lnSpc>
            </a:pPr>
            <a:endParaRPr lang="en-US" dirty="0"/>
          </a:p>
          <a:p>
            <a:pPr marL="0">
              <a:lnSpc>
                <a:spcPct val="100000"/>
              </a:lnSpc>
            </a:pPr>
            <a:r>
              <a:rPr lang="en-US" altLang="zh-CN" sz="1600" b="1" spc="10" dirty="0">
                <a:ea typeface="Times New Roman"/>
              </a:rPr>
              <a:t>http://www.</a:t>
            </a:r>
            <a:r>
              <a:rPr lang="en-US" altLang="zh-CN" sz="1600" b="1" spc="5" dirty="0">
                <a:ea typeface="Times New Roman"/>
              </a:rPr>
              <a:t>upb.de</a:t>
            </a:r>
            <a:r>
              <a:rPr lang="en-US" altLang="zh-CN" sz="1600" b="1" spc="5">
                <a:ea typeface="Times New Roman"/>
              </a:rPr>
              <a:t>/wipaed</a:t>
            </a:r>
            <a:endParaRPr lang="en-US" altLang="zh-CN" sz="1600" b="1" spc="5" dirty="0">
              <a:ea typeface="Times New Roman"/>
            </a:endParaRPr>
          </a:p>
        </p:txBody>
      </p:sp>
    </p:spTree>
    <p:extLst>
      <p:ext uri="{BB962C8B-B14F-4D97-AF65-F5344CB8AC3E}">
        <p14:creationId xmlns:p14="http://schemas.microsoft.com/office/powerpoint/2010/main" val="974730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Design">
  <a:themeElements>
    <a:clrScheme name="Academic Literature">
      <a:dk1>
        <a:srgbClr val="514843"/>
      </a:dk1>
      <a:lt1>
        <a:srgbClr val="FFFFFF"/>
      </a:lt1>
      <a:dk2>
        <a:srgbClr val="000000"/>
      </a:dk2>
      <a:lt2>
        <a:srgbClr val="FFFFF3"/>
      </a:lt2>
      <a:accent1>
        <a:srgbClr val="514843"/>
      </a:accent1>
      <a:accent2>
        <a:srgbClr val="6D7D66"/>
      </a:accent2>
      <a:accent3>
        <a:srgbClr val="525A6A"/>
      </a:accent3>
      <a:accent4>
        <a:srgbClr val="827266"/>
      </a:accent4>
      <a:accent5>
        <a:srgbClr val="AE9A7E"/>
      </a:accent5>
      <a:accent6>
        <a:srgbClr val="A8A39E"/>
      </a:accent6>
      <a:hlink>
        <a:srgbClr val="59704F"/>
      </a:hlink>
      <a:folHlink>
        <a:srgbClr val="A8A39E"/>
      </a:folHlink>
    </a:clrScheme>
    <a:fontScheme name="Plantagenet Cherokee-Euphemia">
      <a:majorFont>
        <a:latin typeface="Plantagenet Cherokee"/>
        <a:ea typeface=""/>
        <a:cs typeface=""/>
      </a:majorFont>
      <a:minorFont>
        <a:latin typeface="Euphemia"/>
        <a:ea typeface=""/>
        <a:cs typeface=""/>
      </a:minorFont>
    </a:fontScheme>
    <a:fmtScheme name="AcademicLiterature">
      <a:fillStyleLst>
        <a:solidFill>
          <a:schemeClr val="phClr"/>
        </a:solidFill>
        <a:gradFill rotWithShape="1">
          <a:gsLst>
            <a:gs pos="0">
              <a:schemeClr val="phClr">
                <a:tint val="58000"/>
                <a:satMod val="300000"/>
              </a:schemeClr>
            </a:gs>
            <a:gs pos="100000">
              <a:schemeClr val="phClr">
                <a:tint val="68000"/>
                <a:satMod val="300000"/>
              </a:schemeClr>
            </a:gs>
          </a:gsLst>
          <a:path path="rect">
            <a:fillToRect l="50000" t="50000" r="50000" b="50000"/>
          </a:path>
        </a:gradFill>
        <a:gradFill rotWithShape="1">
          <a:gsLst>
            <a:gs pos="0">
              <a:schemeClr val="phClr">
                <a:shade val="100000"/>
                <a:satMod val="137000"/>
              </a:schemeClr>
            </a:gs>
            <a:gs pos="71000">
              <a:schemeClr val="phClr">
                <a:shade val="98000"/>
                <a:satMod val="137000"/>
              </a:schemeClr>
            </a:gs>
            <a:gs pos="100000">
              <a:schemeClr val="phClr">
                <a:shade val="75000"/>
                <a:satMod val="137000"/>
              </a:schemeClr>
            </a:gs>
          </a:gsLst>
          <a:path path="rect">
            <a:fillToRect l="50000" t="50000" r="50000" b="50000"/>
          </a:path>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80000"/>
                <a:satMod val="300000"/>
              </a:schemeClr>
            </a:gs>
            <a:gs pos="100000">
              <a:schemeClr val="phClr">
                <a:shade val="90000"/>
                <a:alpha val="80000"/>
                <a:satMod val="200000"/>
              </a:schemeClr>
            </a:gs>
          </a:gsLst>
          <a:path path="rect">
            <a:fillToRect l="20000" t="20000" r="20000" b="20000"/>
          </a:path>
        </a:gradFill>
        <a:gradFill rotWithShape="1">
          <a:gsLst>
            <a:gs pos="0">
              <a:schemeClr val="phClr">
                <a:tint val="80000"/>
                <a:satMod val="300000"/>
              </a:schemeClr>
            </a:gs>
            <a:gs pos="100000">
              <a:schemeClr val="phClr">
                <a:shade val="90000"/>
                <a:alpha val="80000"/>
                <a:satMod val="200000"/>
              </a:schemeClr>
            </a:gs>
          </a:gsLst>
          <a:path path="rect">
            <a:fillToRect l="5000" t="5000" r="5000" b="5000"/>
          </a:path>
        </a:gradFill>
      </a:bgFillStyleLst>
    </a:fmtScheme>
  </a:themeElements>
  <a:objectDefaults>
    <a:lnDef>
      <a:spPr>
        <a:ln>
          <a:solidFill>
            <a:schemeClr val="accent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TemplateFile" ma:contentTypeID="0x0101006EDDDB5EE6D98C44930B742096920B300400F5B6D36B3EF94B4E9A635CDF2A18F5B8" ma:contentTypeVersion="72" ma:contentTypeDescription="Create a new document." ma:contentTypeScope="" ma:versionID="a23e56308344d904b51738559c3d67c9">
  <xsd:schema xmlns:xsd="http://www.w3.org/2001/XMLSchema" xmlns:xs="http://www.w3.org/2001/XMLSchema" xmlns:p="http://schemas.microsoft.com/office/2006/metadata/properties" xmlns:ns2="4873beb7-5857-4685-be1f-d57550cc96cc" targetNamespace="http://schemas.microsoft.com/office/2006/metadata/properties" ma:root="true" ma:fieldsID="cd0908cc4600e77bf5da051303e00c8d" ns2:_="">
    <xsd:import namespace="4873beb7-5857-4685-be1f-d57550cc96cc"/>
    <xsd:element name="properties">
      <xsd:complexType>
        <xsd:sequence>
          <xsd:element name="documentManagement">
            <xsd:complexType>
              <xsd:all>
                <xsd:element ref="ns2:AcquiredFrom" minOccurs="0"/>
                <xsd:element ref="ns2:UACurrentWords" minOccurs="0"/>
                <xsd:element ref="ns2:TPApplication" minOccurs="0"/>
                <xsd:element ref="ns2:ApprovalLog" minOccurs="0"/>
                <xsd:element ref="ns2:ApprovalStatus" minOccurs="0"/>
                <xsd:element ref="ns2:AssetStart" minOccurs="0"/>
                <xsd:element ref="ns2:AssetExpire" minOccurs="0"/>
                <xsd:element ref="ns2:AssetId" minOccurs="0"/>
                <xsd:element ref="ns2:IsSearchable" minOccurs="0"/>
                <xsd:element ref="ns2:AssetType" minOccurs="0"/>
                <xsd:element ref="ns2:APAuthor" minOccurs="0"/>
                <xsd:element ref="ns2:AverageRating" minOccurs="0"/>
                <xsd:element ref="ns2:BlockPublish" minOccurs="0"/>
                <xsd:element ref="ns2:BugNumber" minOccurs="0"/>
                <xsd:element ref="ns2:CampaignTagsTaxHTField0" minOccurs="0"/>
                <xsd:element ref="ns2:TPClientViewer" minOccurs="0"/>
                <xsd:element ref="ns2:ClipArtFilename" minOccurs="0"/>
                <xsd:element ref="ns2:TPCommandLine" minOccurs="0"/>
                <xsd:element ref="ns2:TPComponent" minOccurs="0"/>
                <xsd:element ref="ns2:ContentItem" minOccurs="0"/>
                <xsd:element ref="ns2:CrawlForDependencies" minOccurs="0"/>
                <xsd:element ref="ns2:CSXHash" minOccurs="0"/>
                <xsd:element ref="ns2:CSXSubmissionMarket" minOccurs="0"/>
                <xsd:element ref="ns2:CSXUpdate" minOccurs="0"/>
                <xsd:element ref="ns2:IntlLangReviewDate" minOccurs="0"/>
                <xsd:element ref="ns2:IsDeleted" minOccurs="0"/>
                <xsd:element ref="ns2:APDescription" minOccurs="0"/>
                <xsd:element ref="ns2:DirectSourceMarket" minOccurs="0"/>
                <xsd:element ref="ns2:Downloads" minOccurs="0"/>
                <xsd:element ref="ns2:DSATActionTaken" minOccurs="0"/>
                <xsd:element ref="ns2:APEditor" minOccurs="0"/>
                <xsd:element ref="ns2:EditorialStatus" minOccurs="0"/>
                <xsd:element ref="ns2:EditorialTags" minOccurs="0"/>
                <xsd:element ref="ns2:TPExecutable" minOccurs="0"/>
                <xsd:element ref="ns2:FeatureTagsTaxHTField0" minOccurs="0"/>
                <xsd:element ref="ns2:TPFriendlyName" minOccurs="0"/>
                <xsd:element ref="ns2:FriendlyTitle" minOccurs="0"/>
                <xsd:element ref="ns2:PrimaryImageGen" minOccurs="0"/>
                <xsd:element ref="ns2:HandoffToMSDN" minOccurs="0"/>
                <xsd:element ref="ns2:InProjectListLookup" minOccurs="0"/>
                <xsd:element ref="ns2:TPInstallLocation" minOccurs="0"/>
                <xsd:element ref="ns2:InternalTagsTaxHTField0" minOccurs="0"/>
                <xsd:element ref="ns2:IntlLangReview" minOccurs="0"/>
                <xsd:element ref="ns2:IntlLangReviewer" minOccurs="0"/>
                <xsd:element ref="ns2:MarketSpecific" minOccurs="0"/>
                <xsd:element ref="ns2:LastCompleteVersionLookup" minOccurs="0"/>
                <xsd:element ref="ns2:LastHandOff" minOccurs="0"/>
                <xsd:element ref="ns2:LastModifiedDateTime" minOccurs="0"/>
                <xsd:element ref="ns2:LastPreviewErrorLookup" minOccurs="0"/>
                <xsd:element ref="ns2:LastPreviewResultLookup" minOccurs="0"/>
                <xsd:element ref="ns2:LastPreviewAttemptDateLookup" minOccurs="0"/>
                <xsd:element ref="ns2:LastPreviewedByLookup" minOccurs="0"/>
                <xsd:element ref="ns2:LastPreviewTimeLookup" minOccurs="0"/>
                <xsd:element ref="ns2:LastPreviewVersionLookup" minOccurs="0"/>
                <xsd:element ref="ns2:LastPublishErrorLookup" minOccurs="0"/>
                <xsd:element ref="ns2:LastPublishResultLookup" minOccurs="0"/>
                <xsd:element ref="ns2:LastPublishAttemptDateLookup" minOccurs="0"/>
                <xsd:element ref="ns2:LastPublishedByLookup" minOccurs="0"/>
                <xsd:element ref="ns2:LastPublishTimeLookup" minOccurs="0"/>
                <xsd:element ref="ns2:LastPublishVersionLookup" minOccurs="0"/>
                <xsd:element ref="ns2:TPLaunchHelpLinkType" minOccurs="0"/>
                <xsd:element ref="ns2:LegacyData" minOccurs="0"/>
                <xsd:element ref="ns2:TPLaunchHelpLink" minOccurs="0"/>
                <xsd:element ref="ns2:LocComments" minOccurs="0"/>
                <xsd:element ref="ns2:LocLastLocAttemptVersionLookup" minOccurs="0"/>
                <xsd:element ref="ns2:LocLastLocAttemptVersionTypeLookup" minOccurs="0"/>
                <xsd:element ref="ns2:LocManualTestRequired" minOccurs="0"/>
                <xsd:element ref="ns2:LocMarketGroupTiers2" minOccurs="0"/>
                <xsd:element ref="ns2:LocNewPublishedVersionLookup" minOccurs="0"/>
                <xsd:element ref="ns2:LocOverallHandbackStatusLookup" minOccurs="0"/>
                <xsd:element ref="ns2:LocOverallLocStatusLookup" minOccurs="0"/>
                <xsd:element ref="ns2:LocOverallPreviewStatusLookup" minOccurs="0"/>
                <xsd:element ref="ns2:LocOverallPublishStatusLookup" minOccurs="0"/>
                <xsd:element ref="ns2:IntlLocPriority" minOccurs="0"/>
                <xsd:element ref="ns2:LocProcessedForHandoffsLookup" minOccurs="0"/>
                <xsd:element ref="ns2:LocProcessedForMarketsLookup" minOccurs="0"/>
                <xsd:element ref="ns2:LocPublishedDependentAssetsLookup" minOccurs="0"/>
                <xsd:element ref="ns2:LocPublishedLinkedAssetsLookup" minOccurs="0"/>
                <xsd:element ref="ns2:LocRecommendedHandoff" minOccurs="0"/>
                <xsd:element ref="ns2:LocalizationTagsTaxHTField0" minOccurs="0"/>
                <xsd:element ref="ns2:MachineTranslated" minOccurs="0"/>
                <xsd:element ref="ns2:Manager" minOccurs="0"/>
                <xsd:element ref="ns2:Markets" minOccurs="0"/>
                <xsd:element ref="ns2:Milestone" minOccurs="0"/>
                <xsd:element ref="ns2:TPNamespace" minOccurs="0"/>
                <xsd:element ref="ns2:NumericId" minOccurs="0"/>
                <xsd:element ref="ns2:NumOfRatingsLookup" minOccurs="0"/>
                <xsd:element ref="ns2:OOCacheId" minOccurs="0"/>
                <xsd:element ref="ns2:OpenTemplate" minOccurs="0"/>
                <xsd:element ref="ns2:OriginAsset" minOccurs="0"/>
                <xsd:element ref="ns2:OriginalRelease" minOccurs="0"/>
                <xsd:element ref="ns2:OriginalSourceMarket" minOccurs="0"/>
                <xsd:element ref="ns2:OutputCachingOn" minOccurs="0"/>
                <xsd:element ref="ns2:ParentAssetId" minOccurs="0"/>
                <xsd:element ref="ns2:PlannedPubDate" minOccurs="0"/>
                <xsd:element ref="ns2:PolicheckWords" minOccurs="0"/>
                <xsd:element ref="ns2:BusinessGroup" minOccurs="0"/>
                <xsd:element ref="ns2:UAProjectedTotalWords" minOccurs="0"/>
                <xsd:element ref="ns2:Provider" minOccurs="0"/>
                <xsd:element ref="ns2:Providers" minOccurs="0"/>
                <xsd:element ref="ns2:PublishStatusLookup" minOccurs="0"/>
                <xsd:element ref="ns2:PublishTargets" minOccurs="0"/>
                <xsd:element ref="ns2:RecommendationsModifier" minOccurs="0"/>
                <xsd:element ref="ns2:ArtSampleDocs" minOccurs="0"/>
                <xsd:element ref="ns2:ScenarioTagsTaxHTField0" minOccurs="0"/>
                <xsd:element ref="ns2:ShowIn" minOccurs="0"/>
                <xsd:element ref="ns2:SourceTitle" minOccurs="0"/>
                <xsd:element ref="ns2:CSXSubmissionDate" minOccurs="0"/>
                <xsd:element ref="ns2:SubmitterId" minOccurs="0"/>
                <xsd:element ref="ns2:TaxCatchAll" minOccurs="0"/>
                <xsd:element ref="ns2:TaxCatchAllLabel" minOccurs="0"/>
                <xsd:element ref="ns2:TemplateStatus" minOccurs="0"/>
                <xsd:element ref="ns2:TemplateTemplateType" minOccurs="0"/>
                <xsd:element ref="ns2:ThumbnailAssetId" minOccurs="0"/>
                <xsd:element ref="ns2:TimesCloned" minOccurs="0"/>
                <xsd:element ref="ns2:TrustLevel" minOccurs="0"/>
                <xsd:element ref="ns2:UALocComments" minOccurs="0"/>
                <xsd:element ref="ns2:UALocRecommendation" minOccurs="0"/>
                <xsd:element ref="ns2:UANotes" minOccurs="0"/>
                <xsd:element ref="ns2:TPAppVersion" minOccurs="0"/>
                <xsd:element ref="ns2:VoteCoun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873beb7-5857-4685-be1f-d57550cc96cc" elementFormDefault="qualified">
    <xsd:import namespace="http://schemas.microsoft.com/office/2006/documentManagement/types"/>
    <xsd:import namespace="http://schemas.microsoft.com/office/infopath/2007/PartnerControls"/>
    <xsd:element name="AcquiredFrom" ma:index="1" nillable="true" ma:displayName="Acquired From" ma:default="Internal MS" ma:internalName="AcquiredFrom" ma:readOnly="false">
      <xsd:simpleType>
        <xsd:restriction base="dms:Choice">
          <xsd:enumeration value="Internal MS"/>
          <xsd:enumeration value="Community"/>
          <xsd:enumeration value="MVP"/>
          <xsd:enumeration value="Publisher"/>
          <xsd:enumeration value="Partner"/>
          <xsd:enumeration value="None"/>
        </xsd:restriction>
      </xsd:simpleType>
    </xsd:element>
    <xsd:element name="UACurrentWords" ma:index="2" nillable="true" ma:displayName="Actual Word Count" ma:default="" ma:internalName="UACurrentWords" ma:readOnly="false">
      <xsd:simpleType>
        <xsd:restriction base="dms:Unknown"/>
      </xsd:simpleType>
    </xsd:element>
    <xsd:element name="TPApplication" ma:index="3" nillable="true" ma:displayName="Application to Open Template With" ma:default="" ma:internalName="TPApplication">
      <xsd:simpleType>
        <xsd:restriction base="dms:Text"/>
      </xsd:simpleType>
    </xsd:element>
    <xsd:element name="ApprovalLog" ma:index="4" nillable="true" ma:displayName="Approval Log" ma:default="" ma:hidden="true" ma:internalName="ApprovalLog" ma:readOnly="false">
      <xsd:simpleType>
        <xsd:restriction base="dms:Note"/>
      </xsd:simpleType>
    </xsd:element>
    <xsd:element name="ApprovalStatus" ma:index="5" nillable="true" ma:displayName="Approval Status" ma:default="InProgress" ma:internalName="ApprovalStatus" ma:readOnly="false">
      <xsd:simpleType>
        <xsd:restriction base="dms:Choice">
          <xsd:enumeration value="InProgress"/>
          <xsd:enumeration value="Rejected"/>
          <xsd:enumeration value="Questionable"/>
          <xsd:enumeration value="ApprovedAutomatic"/>
          <xsd:enumeration value="ApprovedManual"/>
          <xsd:enumeration value="On Hold"/>
          <xsd:enumeration value="Needs Review"/>
          <xsd:enumeration value="A Violation"/>
          <xsd:enumeration value="Unpublished Violation"/>
        </xsd:restriction>
      </xsd:simpleType>
    </xsd:element>
    <xsd:element name="AssetStart" ma:index="6" nillable="true" ma:displayName="Asset Begin Date" ma:default="[Today]" ma:internalName="AssetStart" ma:readOnly="false">
      <xsd:simpleType>
        <xsd:restriction base="dms:DateTime"/>
      </xsd:simpleType>
    </xsd:element>
    <xsd:element name="AssetExpire" ma:index="7" nillable="true" ma:displayName="Asset End Date" ma:default="2029-01-01T08:00:00Z" ma:format="DateTime" ma:internalName="AssetExpire" ma:readOnly="false">
      <xsd:simpleType>
        <xsd:restriction base="dms:DateTime"/>
      </xsd:simpleType>
    </xsd:element>
    <xsd:element name="AssetId" ma:index="8" nillable="true" ma:displayName="Asset ID" ma:default="" ma:indexed="true" ma:internalName="AssetId" ma:readOnly="false">
      <xsd:simpleType>
        <xsd:restriction base="dms:Text">
          <xsd:maxLength value="255"/>
        </xsd:restriction>
      </xsd:simpleType>
    </xsd:element>
    <xsd:element name="IsSearchable" ma:index="9" nillable="true" ma:displayName="Asset Searchable?" ma:default="true" ma:internalName="IsSearchable" ma:readOnly="false">
      <xsd:simpleType>
        <xsd:restriction base="dms:Boolean"/>
      </xsd:simpleType>
    </xsd:element>
    <xsd:element name="AssetType" ma:index="10" nillable="true" ma:displayName="Asset Type" ma:default="" ma:internalName="AssetType" ma:readOnly="false">
      <xsd:simpleType>
        <xsd:restriction base="dms:Unknown"/>
      </xsd:simpleType>
    </xsd:element>
    <xsd:element name="APAuthor" ma:index="11" nillable="true" ma:displayName="Author" ma:default="" ma:list="UserInfo" ma:internalName="APAuth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verageRating" ma:index="12" nillable="true" ma:displayName="Average Rating" ma:internalName="AverageRating" ma:readOnly="false">
      <xsd:simpleType>
        <xsd:restriction base="dms:Text"/>
      </xsd:simpleType>
    </xsd:element>
    <xsd:element name="BlockPublish" ma:index="13" nillable="true" ma:displayName="Block from Publishing?" ma:default="" ma:internalName="BlockPublish" ma:readOnly="false">
      <xsd:simpleType>
        <xsd:restriction base="dms:Boolean"/>
      </xsd:simpleType>
    </xsd:element>
    <xsd:element name="BugNumber" ma:index="14" nillable="true" ma:displayName="Bug Number" ma:default="" ma:internalName="BugNumber" ma:readOnly="false">
      <xsd:simpleType>
        <xsd:restriction base="dms:Text"/>
      </xsd:simpleType>
    </xsd:element>
    <xsd:element name="CampaignTagsTaxHTField0" ma:index="16" nillable="true" ma:taxonomy="true" ma:internalName="CampaignTagsTaxHTField0" ma:taxonomyFieldName="CampaignTags" ma:displayName="Campaigns" ma:readOnly="false" ma:default="" ma:fieldId="{1df42cc3-2301-4f11-a52a-6ead923c29ed}" ma:taxonomyMulti="true" ma:sspId="8f79753a-75d3-41f5-8ca3-40b843941b4f" ma:termSetId="ca0e50d4-faa1-44ce-961e-bb1441c60e66" ma:anchorId="00000000-0000-0000-0000-000000000000" ma:open="false" ma:isKeyword="false">
      <xsd:complexType>
        <xsd:sequence>
          <xsd:element ref="pc:Terms" minOccurs="0" maxOccurs="1"/>
        </xsd:sequence>
      </xsd:complexType>
    </xsd:element>
    <xsd:element name="TPClientViewer" ma:index="17" nillable="true" ma:displayName="Client Viewer" ma:default="" ma:internalName="TPClientViewer">
      <xsd:simpleType>
        <xsd:restriction base="dms:Text"/>
      </xsd:simpleType>
    </xsd:element>
    <xsd:element name="ClipArtFilename" ma:index="18" nillable="true" ma:displayName="Clip Art Name" ma:default="" ma:internalName="ClipArtFilename" ma:readOnly="false">
      <xsd:simpleType>
        <xsd:restriction base="dms:Text"/>
      </xsd:simpleType>
    </xsd:element>
    <xsd:element name="TPCommandLine" ma:index="19" nillable="true" ma:displayName="Command Line" ma:default="" ma:internalName="TPCommandLine">
      <xsd:simpleType>
        <xsd:restriction base="dms:Text"/>
      </xsd:simpleType>
    </xsd:element>
    <xsd:element name="TPComponent" ma:index="20" nillable="true" ma:displayName="Component" ma:default="" ma:internalName="TPComponent">
      <xsd:simpleType>
        <xsd:restriction base="dms:Text"/>
      </xsd:simpleType>
    </xsd:element>
    <xsd:element name="ContentItem" ma:index="21" nillable="true" ma:displayName="Content Item" ma:default="" ma:hidden="true" ma:internalName="ContentItem" ma:readOnly="false">
      <xsd:simpleType>
        <xsd:restriction base="dms:Unknown"/>
      </xsd:simpleType>
    </xsd:element>
    <xsd:element name="CrawlForDependencies" ma:index="23" nillable="true" ma:displayName="Crawl for Dependencies?" ma:default="true" ma:internalName="CrawlForDependencies" ma:readOnly="false">
      <xsd:simpleType>
        <xsd:restriction base="dms:Boolean"/>
      </xsd:simpleType>
    </xsd:element>
    <xsd:element name="CSXHash" ma:index="26" nillable="true" ma:displayName="CSX Hash" ma:default="" ma:indexed="true" ma:internalName="CSXHash" ma:readOnly="false">
      <xsd:simpleType>
        <xsd:restriction base="dms:Text"/>
      </xsd:simpleType>
    </xsd:element>
    <xsd:element name="CSXSubmissionMarket" ma:index="27" nillable="true" ma:displayName="CSX Submission Market" ma:default="" ma:list="{2FBD1B11-2ACE-4FDC-B5A3-635D4ADF6F1B}" ma:internalName="CSXSubmissionMarket" ma:readOnly="false" ma:showField="MarketName" ma:web="4873beb7-5857-4685-be1f-d57550cc96cc">
      <xsd:simpleType>
        <xsd:restriction base="dms:Lookup"/>
      </xsd:simpleType>
    </xsd:element>
    <xsd:element name="CSXUpdate" ma:index="28" nillable="true" ma:displayName="CSX Updated?" ma:default="false" ma:internalName="CSXUpdate" ma:readOnly="false">
      <xsd:simpleType>
        <xsd:restriction base="dms:Boolean"/>
      </xsd:simpleType>
    </xsd:element>
    <xsd:element name="IntlLangReviewDate" ma:index="29" nillable="true" ma:displayName="Date to Complete Intl QA" ma:default="" ma:internalName="IntlLangReviewDate" ma:readOnly="false">
      <xsd:simpleType>
        <xsd:restriction base="dms:DateTime"/>
      </xsd:simpleType>
    </xsd:element>
    <xsd:element name="IsDeleted" ma:index="30" nillable="true" ma:displayName="Deleted?" ma:default="" ma:internalName="IsDeleted" ma:readOnly="false">
      <xsd:simpleType>
        <xsd:restriction base="dms:Boolean"/>
      </xsd:simpleType>
    </xsd:element>
    <xsd:element name="APDescription" ma:index="31" nillable="true" ma:displayName="Description" ma:default="" ma:internalName="APDescription" ma:readOnly="false">
      <xsd:simpleType>
        <xsd:restriction base="dms:Note"/>
      </xsd:simpleType>
    </xsd:element>
    <xsd:element name="DirectSourceMarket" ma:index="32" nillable="true" ma:displayName="Direct Source Market Group" ma:default="" ma:internalName="DirectSourceMarket" ma:readOnly="false">
      <xsd:simpleType>
        <xsd:restriction base="dms:Text"/>
      </xsd:simpleType>
    </xsd:element>
    <xsd:element name="Downloads" ma:index="33" nillable="true" ma:displayName="Downloads" ma:default="0" ma:hidden="true" ma:internalName="Downloads" ma:readOnly="false">
      <xsd:simpleType>
        <xsd:restriction base="dms:Unknown"/>
      </xsd:simpleType>
    </xsd:element>
    <xsd:element name="DSATActionTaken" ma:index="34" nillable="true" ma:displayName="DSAT Action Taken" ma:default="" ma:internalName="DSATActionTaken" ma:readOnly="false">
      <xsd:simpleType>
        <xsd:restriction base="dms:Choice">
          <xsd:enumeration value="Best Bets"/>
          <xsd:enumeration value="Expire"/>
          <xsd:enumeration value="Hide"/>
          <xsd:enumeration value="None"/>
        </xsd:restriction>
      </xsd:simpleType>
    </xsd:element>
    <xsd:element name="APEditor" ma:index="35" nillable="true" ma:displayName="Editor" ma:default="" ma:list="UserInfo" ma:internalName="APEdi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ditorialStatus" ma:index="36" nillable="true" ma:displayName="Editorial Status" ma:default="" ma:internalName="EditorialStatus" ma:readOnly="false">
      <xsd:simpleType>
        <xsd:restriction base="dms:Unknown"/>
      </xsd:simpleType>
    </xsd:element>
    <xsd:element name="EditorialTags" ma:index="37" nillable="true" ma:displayName="Editorial Tags" ma:default="" ma:internalName="EditorialTags">
      <xsd:simpleType>
        <xsd:restriction base="dms:Unknown"/>
      </xsd:simpleType>
    </xsd:element>
    <xsd:element name="TPExecutable" ma:index="38" nillable="true" ma:displayName="Executable" ma:default="" ma:internalName="TPExecutable">
      <xsd:simpleType>
        <xsd:restriction base="dms:Text"/>
      </xsd:simpleType>
    </xsd:element>
    <xsd:element name="FeatureTagsTaxHTField0" ma:index="40" nillable="true" ma:taxonomy="true" ma:internalName="FeatureTagsTaxHTField0" ma:taxonomyFieldName="FeatureTags" ma:displayName="Features" ma:readOnly="false" ma:default="" ma:fieldId="{7fc0d542-15c6-4882-a8e3-13bca44403fb}" ma:taxonomyMulti="true" ma:sspId="8f79753a-75d3-41f5-8ca3-40b843941b4f" ma:termSetId="f1ab6845-967d-4854-a0ba-4ec07f0f8113" ma:anchorId="00000000-0000-0000-0000-000000000000" ma:open="false" ma:isKeyword="false">
      <xsd:complexType>
        <xsd:sequence>
          <xsd:element ref="pc:Terms" minOccurs="0" maxOccurs="1"/>
        </xsd:sequence>
      </xsd:complexType>
    </xsd:element>
    <xsd:element name="TPFriendlyName" ma:index="41" nillable="true" ma:displayName="Friendly Name" ma:default="" ma:internalName="TPFriendlyName">
      <xsd:simpleType>
        <xsd:restriction base="dms:Text"/>
      </xsd:simpleType>
    </xsd:element>
    <xsd:element name="FriendlyTitle" ma:index="42" nillable="true" ma:displayName="Friendly Title" ma:default="" ma:description="Shorter title to be used when displaying search results" ma:internalName="FriendlyTitle" ma:readOnly="false">
      <xsd:simpleType>
        <xsd:restriction base="dms:Text"/>
      </xsd:simpleType>
    </xsd:element>
    <xsd:element name="PrimaryImageGen" ma:index="43" nillable="true" ma:displayName="Generate Images?" ma:default="true" ma:internalName="PrimaryImageGen">
      <xsd:simpleType>
        <xsd:restriction base="dms:Boolean"/>
      </xsd:simpleType>
    </xsd:element>
    <xsd:element name="HandoffToMSDN" ma:index="44" nillable="true" ma:displayName="Handoff To MSDN Date" ma:default="" ma:internalName="HandoffToMSDN" ma:readOnly="false">
      <xsd:simpleType>
        <xsd:restriction base="dms:DateTime"/>
      </xsd:simpleType>
    </xsd:element>
    <xsd:element name="InProjectListLookup" ma:index="45" nillable="true" ma:displayName="InProjectListLookup" ma:list="{9E343742-310B-4684-A24C-1D137CB4B230}" ma:internalName="InProjectListLookup" ma:readOnly="true" ma:showField="InProjectLis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InstallLocation" ma:index="46" nillable="true" ma:displayName="Install Location" ma:default="" ma:internalName="TPInstallLocation">
      <xsd:simpleType>
        <xsd:restriction base="dms:Text"/>
      </xsd:simpleType>
    </xsd:element>
    <xsd:element name="InternalTagsTaxHTField0" ma:index="48" nillable="true" ma:taxonomy="true" ma:internalName="InternalTagsTaxHTField0" ma:taxonomyFieldName="InternalTags" ma:displayName="Internal Tags" ma:readOnly="false" ma:default="" ma:fieldId="{1490b8a4-2706-41ec-b5e3-73176dccf34e}" ma:taxonomyMulti="true" ma:sspId="8f79753a-75d3-41f5-8ca3-40b843941b4f" ma:termSetId="82b6639e-f7fc-4c18-ad2d-003a6e707765" ma:anchorId="00000000-0000-0000-0000-000000000000" ma:open="false" ma:isKeyword="false">
      <xsd:complexType>
        <xsd:sequence>
          <xsd:element ref="pc:Terms" minOccurs="0" maxOccurs="1"/>
        </xsd:sequence>
      </xsd:complexType>
    </xsd:element>
    <xsd:element name="IntlLangReview" ma:index="49" nillable="true" ma:displayName="Intl Lang QA Review Required?" ma:default="" ma:internalName="IntlLangReview" ma:readOnly="false">
      <xsd:simpleType>
        <xsd:restriction base="dms:Boolean"/>
      </xsd:simpleType>
    </xsd:element>
    <xsd:element name="IntlLangReviewer" ma:index="50" nillable="true" ma:displayName="Intl Lang QA Reviewer" ma:default="" ma:internalName="IntlLangReviewer" ma:readOnly="false">
      <xsd:simpleType>
        <xsd:restriction base="dms:Text"/>
      </xsd:simpleType>
    </xsd:element>
    <xsd:element name="MarketSpecific" ma:index="51" nillable="true" ma:displayName="Is Market Specific?" ma:default="" ma:internalName="MarketSpecific" ma:readOnly="false">
      <xsd:simpleType>
        <xsd:restriction base="dms:Boolean"/>
      </xsd:simpleType>
    </xsd:element>
    <xsd:element name="LastCompleteVersionLookup" ma:index="52" nillable="true" ma:displayName="Last Complete Version Lookup" ma:default="" ma:list="{9E343742-310B-4684-A24C-1D137CB4B230}" ma:internalName="LastCompleteVersionLookup" ma:readOnly="true" ma:showField="LastComplete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HandOff" ma:index="53" nillable="true" ma:displayName="Last Hand-off" ma:default="" ma:internalName="LastHandOff" ma:readOnly="false">
      <xsd:simpleType>
        <xsd:restriction base="dms:DateTime"/>
      </xsd:simpleType>
    </xsd:element>
    <xsd:element name="LastModifiedDateTime" ma:index="54" nillable="true" ma:displayName="Last Modified Date" ma:default="" ma:internalName="LastModifiedDateTime" ma:readOnly="false">
      <xsd:simpleType>
        <xsd:restriction base="dms:DateTime"/>
      </xsd:simpleType>
    </xsd:element>
    <xsd:element name="LastPreviewErrorLookup" ma:index="55" nillable="true" ma:displayName="Last Preview Attempt Error" ma:default="" ma:list="{9E343742-310B-4684-A24C-1D137CB4B230}" ma:internalName="LastPreviewErrorLookup" ma:readOnly="true" ma:showField="LastPreview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ResultLookup" ma:index="56" nillable="true" ma:displayName="Last Preview Attempt Result" ma:default="" ma:list="{9E343742-310B-4684-A24C-1D137CB4B230}" ma:internalName="LastPreviewResultLookup" ma:readOnly="true" ma:showField="LastPreview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AttemptDateLookup" ma:index="57" nillable="true" ma:displayName="Last Preview Attempted On" ma:default="" ma:list="{9E343742-310B-4684-A24C-1D137CB4B230}" ma:internalName="LastPreviewAttemptDateLookup" ma:readOnly="true" ma:showField="LastPreview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edByLookup" ma:index="58" nillable="true" ma:displayName="Last Previewed By" ma:default="" ma:list="{9E343742-310B-4684-A24C-1D137CB4B230}" ma:internalName="LastPreviewedByLookup" ma:readOnly="true" ma:showField="LastPreview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TimeLookup" ma:index="59" nillable="true" ma:displayName="Last Previewed Date" ma:default="" ma:list="{9E343742-310B-4684-A24C-1D137CB4B230}" ma:internalName="LastPreviewTimeLookup" ma:readOnly="true" ma:showField="LastPreview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reviewVersionLookup" ma:index="60" nillable="true" ma:displayName="Last Previewed Version" ma:default="" ma:list="{9E343742-310B-4684-A24C-1D137CB4B230}" ma:internalName="LastPreviewVersionLookup" ma:readOnly="true" ma:showField="LastPreview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rrorLookup" ma:index="61" nillable="true" ma:displayName="Last Publish Attempt Error" ma:default="" ma:list="{9E343742-310B-4684-A24C-1D137CB4B230}" ma:internalName="LastPublishErrorLookup" ma:readOnly="true" ma:showField="LastPublishError"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ResultLookup" ma:index="62" nillable="true" ma:displayName="Last Publish Attempt Result" ma:default="" ma:list="{9E343742-310B-4684-A24C-1D137CB4B230}" ma:internalName="LastPublishResultLookup" ma:readOnly="true" ma:showField="LastPublishResult"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AttemptDateLookup" ma:index="63" nillable="true" ma:displayName="Last Publish Attempted On" ma:default="" ma:list="{9E343742-310B-4684-A24C-1D137CB4B230}" ma:internalName="LastPublishAttemptDateLookup" ma:readOnly="true" ma:showField="LastPublishAttemptDat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edByLookup" ma:index="64" nillable="true" ma:displayName="Last Published By" ma:default="" ma:list="{9E343742-310B-4684-A24C-1D137CB4B230}" ma:internalName="LastPublishedByLookup" ma:readOnly="true" ma:showField="LastPublishedBy"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TimeLookup" ma:index="65" nillable="true" ma:displayName="Last Published Date" ma:default="" ma:list="{9E343742-310B-4684-A24C-1D137CB4B230}" ma:internalName="LastPublishTimeLookup" ma:readOnly="true" ma:showField="LastPublishTi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LastPublishVersionLookup" ma:index="66" nillable="true" ma:displayName="Last Published Version" ma:default="" ma:list="{9E343742-310B-4684-A24C-1D137CB4B230}" ma:internalName="LastPublishVersionLookup" ma:readOnly="true" ma:showField="LastPublishVersion"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PLaunchHelpLinkType" ma:index="67" nillable="true" ma:displayName="Launch Help Link Type" ma:default="Template" ma:internalName="TPLaunchHelpLinkType">
      <xsd:simpleType>
        <xsd:restriction base="dms:Choice">
          <xsd:enumeration value="Template"/>
          <xsd:enumeration value="Training"/>
          <xsd:enumeration value="URL"/>
          <xsd:enumeration value="None"/>
        </xsd:restriction>
      </xsd:simpleType>
    </xsd:element>
    <xsd:element name="LegacyData" ma:index="68" nillable="true" ma:displayName="Legacy Data" ma:default="" ma:internalName="LegacyData" ma:readOnly="false">
      <xsd:simpleType>
        <xsd:restriction base="dms:Note"/>
      </xsd:simpleType>
    </xsd:element>
    <xsd:element name="TPLaunchHelpLink" ma:index="69" nillable="true" ma:displayName="Link to Launch Help Topic" ma:default="" ma:internalName="TPLaunchHelpLink">
      <xsd:simpleType>
        <xsd:restriction base="dms:Text"/>
      </xsd:simpleType>
    </xsd:element>
    <xsd:element name="LocComments" ma:index="70" nillable="true" ma:displayName="Loc Approval Comments" ma:default="" ma:internalName="LocComments" ma:readOnly="false">
      <xsd:simpleType>
        <xsd:restriction base="dms:Note"/>
      </xsd:simpleType>
    </xsd:element>
    <xsd:element name="LocLastLocAttemptVersionLookup" ma:index="71" nillable="true" ma:displayName="Loc Last Loc Attempt Version" ma:default="" ma:list="{7DD1DCEC-E449-43D3-891F-7DC62F62AD21}" ma:internalName="LocLastLocAttemptVersionLookup" ma:readOnly="false" ma:showField="LastLocAttemptVersion" ma:web="4873beb7-5857-4685-be1f-d57550cc96cc">
      <xsd:simpleType>
        <xsd:restriction base="dms:Lookup"/>
      </xsd:simpleType>
    </xsd:element>
    <xsd:element name="LocLastLocAttemptVersionTypeLookup" ma:index="72" nillable="true" ma:displayName="Loc Last Loc Attempt Version Type" ma:default="" ma:list="{7DD1DCEC-E449-43D3-891F-7DC62F62AD21}" ma:internalName="LocLastLocAttemptVersionTypeLookup" ma:readOnly="true" ma:showField="LastLocAttemptVersionType" ma:web="4873beb7-5857-4685-be1f-d57550cc96cc">
      <xsd:simpleType>
        <xsd:restriction base="dms:Lookup"/>
      </xsd:simpleType>
    </xsd:element>
    <xsd:element name="LocManualTestRequired" ma:index="73" nillable="true" ma:displayName="Loc Manual Test Required" ma:default="" ma:internalName="LocManualTestRequired" ma:readOnly="false">
      <xsd:simpleType>
        <xsd:restriction base="dms:Boolean"/>
      </xsd:simpleType>
    </xsd:element>
    <xsd:element name="LocMarketGroupTiers2" ma:index="74" nillable="true" ma:displayName="Loc Market Group Tiers" ma:internalName="LocMarketGroupTiers2" ma:readOnly="false">
      <xsd:simpleType>
        <xsd:restriction base="dms:Unknown"/>
      </xsd:simpleType>
    </xsd:element>
    <xsd:element name="LocNewPublishedVersionLookup" ma:index="75" nillable="true" ma:displayName="Loc New Published Version Lookup" ma:default="" ma:list="{7DD1DCEC-E449-43D3-891F-7DC62F62AD21}" ma:internalName="LocNewPublishedVersionLookup" ma:readOnly="true" ma:showField="NewPublishedVersion" ma:web="4873beb7-5857-4685-be1f-d57550cc96cc">
      <xsd:simpleType>
        <xsd:restriction base="dms:Lookup"/>
      </xsd:simpleType>
    </xsd:element>
    <xsd:element name="LocOverallHandbackStatusLookup" ma:index="76" nillable="true" ma:displayName="Loc Overall Handback Status" ma:default="" ma:list="{7DD1DCEC-E449-43D3-891F-7DC62F62AD21}" ma:internalName="LocOverallHandbackStatusLookup" ma:readOnly="true" ma:showField="OverallHandbackStatus" ma:web="4873beb7-5857-4685-be1f-d57550cc96cc">
      <xsd:simpleType>
        <xsd:restriction base="dms:Lookup"/>
      </xsd:simpleType>
    </xsd:element>
    <xsd:element name="LocOverallLocStatusLookup" ma:index="77" nillable="true" ma:displayName="Loc Overall Localize Status" ma:default="" ma:list="{7DD1DCEC-E449-43D3-891F-7DC62F62AD21}" ma:internalName="LocOverallLocStatusLookup" ma:readOnly="true" ma:showField="OverallLocStatus" ma:web="4873beb7-5857-4685-be1f-d57550cc96cc">
      <xsd:simpleType>
        <xsd:restriction base="dms:Lookup"/>
      </xsd:simpleType>
    </xsd:element>
    <xsd:element name="LocOverallPreviewStatusLookup" ma:index="78" nillable="true" ma:displayName="Loc Overall Preview Status" ma:default="" ma:list="{7DD1DCEC-E449-43D3-891F-7DC62F62AD21}" ma:internalName="LocOverallPreviewStatusLookup" ma:readOnly="true" ma:showField="OverallPreviewStatus" ma:web="4873beb7-5857-4685-be1f-d57550cc96cc">
      <xsd:simpleType>
        <xsd:restriction base="dms:Lookup"/>
      </xsd:simpleType>
    </xsd:element>
    <xsd:element name="LocOverallPublishStatusLookup" ma:index="79" nillable="true" ma:displayName="Loc Overall Publish Status" ma:default="" ma:list="{7DD1DCEC-E449-43D3-891F-7DC62F62AD21}" ma:internalName="LocOverallPublishStatusLookup" ma:readOnly="true" ma:showField="OverallPublishStatus" ma:web="4873beb7-5857-4685-be1f-d57550cc96cc">
      <xsd:simpleType>
        <xsd:restriction base="dms:Lookup"/>
      </xsd:simpleType>
    </xsd:element>
    <xsd:element name="IntlLocPriority" ma:index="80" nillable="true" ma:displayName="Loc Priority" ma:default="" ma:internalName="IntlLocPriority" ma:readOnly="false">
      <xsd:simpleType>
        <xsd:restriction base="dms:Unknown"/>
      </xsd:simpleType>
    </xsd:element>
    <xsd:element name="LocProcessedForHandoffsLookup" ma:index="81" nillable="true" ma:displayName="Loc Processed For Handoffs" ma:default="" ma:list="{7DD1DCEC-E449-43D3-891F-7DC62F62AD21}" ma:internalName="LocProcessedForHandoffsLookup" ma:readOnly="true" ma:showField="ProcessedForHandoffs" ma:web="4873beb7-5857-4685-be1f-d57550cc96cc">
      <xsd:simpleType>
        <xsd:restriction base="dms:Lookup"/>
      </xsd:simpleType>
    </xsd:element>
    <xsd:element name="LocProcessedForMarketsLookup" ma:index="82" nillable="true" ma:displayName="Loc Processed For Markets" ma:default="" ma:list="{7DD1DCEC-E449-43D3-891F-7DC62F62AD21}" ma:internalName="LocProcessedForMarketsLookup" ma:readOnly="true" ma:showField="ProcessedForMarkets" ma:web="4873beb7-5857-4685-be1f-d57550cc96cc">
      <xsd:simpleType>
        <xsd:restriction base="dms:Lookup"/>
      </xsd:simpleType>
    </xsd:element>
    <xsd:element name="LocPublishedDependentAssetsLookup" ma:index="83" nillable="true" ma:displayName="Loc Published Dependent Assets" ma:default="" ma:list="{7DD1DCEC-E449-43D3-891F-7DC62F62AD21}" ma:internalName="LocPublishedDependentAssetsLookup" ma:readOnly="true" ma:showField="PublishedDependentAssets" ma:web="4873beb7-5857-4685-be1f-d57550cc96cc">
      <xsd:simpleType>
        <xsd:restriction base="dms:Lookup"/>
      </xsd:simpleType>
    </xsd:element>
    <xsd:element name="LocPublishedLinkedAssetsLookup" ma:index="84" nillable="true" ma:displayName="Loc Published Linked Assets" ma:default="" ma:list="{7DD1DCEC-E449-43D3-891F-7DC62F62AD21}" ma:internalName="LocPublishedLinkedAssetsLookup" ma:readOnly="true" ma:showField="PublishedLinkedAssets" ma:web="4873beb7-5857-4685-be1f-d57550cc96cc">
      <xsd:simpleType>
        <xsd:restriction base="dms:Lookup"/>
      </xsd:simpleType>
    </xsd:element>
    <xsd:element name="LocRecommendedHandoff" ma:index="85" nillable="true" ma:displayName="Loc Recommended Handoff" ma:default="" ma:indexed="true" ma:internalName="LocRecommendedHandoff" ma:readOnly="false">
      <xsd:simpleType>
        <xsd:restriction base="dms:Text"/>
      </xsd:simpleType>
    </xsd:element>
    <xsd:element name="LocalizationTagsTaxHTField0" ma:index="87" nillable="true" ma:taxonomy="true" ma:internalName="LocalizationTagsTaxHTField0" ma:taxonomyFieldName="LocalizationTags" ma:displayName="Localization Tags" ma:readOnly="false" ma:default="" ma:fieldId="{00f02cb3-2c7c-424a-9c61-10e9b6878429}" ma:taxonomyMulti="true" ma:sspId="8f79753a-75d3-41f5-8ca3-40b843941b4f" ma:termSetId="5b7703a5-8e8b-4b58-8b31-1cea35331da3" ma:anchorId="00000000-0000-0000-0000-000000000000" ma:open="false" ma:isKeyword="false">
      <xsd:complexType>
        <xsd:sequence>
          <xsd:element ref="pc:Terms" minOccurs="0" maxOccurs="1"/>
        </xsd:sequence>
      </xsd:complexType>
    </xsd:element>
    <xsd:element name="MachineTranslated" ma:index="88" nillable="true" ma:displayName="Machine Translated" ma:default="" ma:internalName="MachineTranslated" ma:readOnly="false">
      <xsd:simpleType>
        <xsd:restriction base="dms:Boolean"/>
      </xsd:simpleType>
    </xsd:element>
    <xsd:element name="Manager" ma:index="89" nillable="true" ma:displayName="Manager" ma:hidden="true" ma:internalName="Manager" ma:readOnly="false">
      <xsd:simpleType>
        <xsd:restriction base="dms:Text"/>
      </xsd:simpleType>
    </xsd:element>
    <xsd:element name="Markets" ma:index="90" nillable="true" ma:displayName="Markets" ma:default="" ma:description="Leave blank to show in all markets" ma:list="{2FBD1B11-2ACE-4FDC-B5A3-635D4ADF6F1B}" ma:internalName="Markets" ma:readOnly="false" ma:showField="MarketName"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Milestone" ma:index="91" nillable="true" ma:displayName="Milestone" ma:default="" ma:internalName="Milestone" ma:readOnly="false">
      <xsd:simpleType>
        <xsd:restriction base="dms:Unknown"/>
      </xsd:simpleType>
    </xsd:element>
    <xsd:element name="TPNamespace" ma:index="94" nillable="true" ma:displayName="Namespace" ma:default="" ma:internalName="TPNamespace">
      <xsd:simpleType>
        <xsd:restriction base="dms:Text"/>
      </xsd:simpleType>
    </xsd:element>
    <xsd:element name="NumericId" ma:index="95" nillable="true" ma:displayName="Numeric ID" ma:default="" ma:indexed="true" ma:internalName="NumericId" ma:readOnly="false">
      <xsd:simpleType>
        <xsd:restriction base="dms:Number"/>
      </xsd:simpleType>
    </xsd:element>
    <xsd:element name="NumOfRatingsLookup" ma:index="96" nillable="true" ma:displayName="NumOfRatings" ma:default="" ma:list="{9E343742-310B-4684-A24C-1D137CB4B230}" ma:internalName="NumOfRatingsLookup" ma:readOnly="true" ma:showField="NumOfRating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OOCacheId" ma:index="97" nillable="true" ma:displayName="OOCacheId" ma:internalName="OOCacheId" ma:readOnly="false">
      <xsd:simpleType>
        <xsd:restriction base="dms:Text"/>
      </xsd:simpleType>
    </xsd:element>
    <xsd:element name="OpenTemplate" ma:index="98" nillable="true" ma:displayName="Open Template" ma:default="true" ma:internalName="OpenTemplate">
      <xsd:simpleType>
        <xsd:restriction base="dms:Boolean"/>
      </xsd:simpleType>
    </xsd:element>
    <xsd:element name="OriginAsset" ma:index="99" nillable="true" ma:displayName="Origin Asset" ma:default="" ma:internalName="OriginAsset" ma:readOnly="false">
      <xsd:simpleType>
        <xsd:restriction base="dms:Text"/>
      </xsd:simpleType>
    </xsd:element>
    <xsd:element name="OriginalRelease" ma:index="100" nillable="true" ma:displayName="Original Release" ma:default="15" ma:internalName="OriginalRelease" ma:readOnly="false">
      <xsd:simpleType>
        <xsd:restriction base="dms:Choice">
          <xsd:enumeration value="14"/>
          <xsd:enumeration value="15"/>
          <xsd:enumeration value="16"/>
        </xsd:restriction>
      </xsd:simpleType>
    </xsd:element>
    <xsd:element name="OriginalSourceMarket" ma:index="101" nillable="true" ma:displayName="Original Source Market Group" ma:default="" ma:internalName="OriginalSourceMarket" ma:readOnly="false">
      <xsd:simpleType>
        <xsd:restriction base="dms:Text"/>
      </xsd:simpleType>
    </xsd:element>
    <xsd:element name="OutputCachingOn" ma:index="102" nillable="true" ma:displayName="Output Caching" ma:default="true" ma:hidden="true" ma:internalName="OutputCachingOn" ma:readOnly="false">
      <xsd:simpleType>
        <xsd:restriction base="dms:Boolean"/>
      </xsd:simpleType>
    </xsd:element>
    <xsd:element name="ParentAssetId" ma:index="103" nillable="true" ma:displayName="Parent Asset Id" ma:default="" ma:internalName="ParentAssetId" ma:readOnly="false">
      <xsd:simpleType>
        <xsd:restriction base="dms:Text"/>
      </xsd:simpleType>
    </xsd:element>
    <xsd:element name="PlannedPubDate" ma:index="104" nillable="true" ma:displayName="Planned Publish Date" ma:default="" ma:indexed="true" ma:internalName="PlannedPubDate" ma:readOnly="false">
      <xsd:simpleType>
        <xsd:restriction base="dms:DateTime"/>
      </xsd:simpleType>
    </xsd:element>
    <xsd:element name="PolicheckWords" ma:index="105" nillable="true" ma:displayName="Policheck Words" ma:default="" ma:internalName="PolicheckWords" ma:readOnly="false">
      <xsd:simpleType>
        <xsd:restriction base="dms:Text"/>
      </xsd:simpleType>
    </xsd:element>
    <xsd:element name="BusinessGroup" ma:index="106" nillable="true" ma:displayName="Product Division Owner" ma:default="" ma:internalName="BusinessGroup" ma:readOnly="false">
      <xsd:simpleType>
        <xsd:restriction base="dms:Unknown"/>
      </xsd:simpleType>
    </xsd:element>
    <xsd:element name="UAProjectedTotalWords" ma:index="107" nillable="true" ma:displayName="Projected Word Count" ma:default="" ma:internalName="UAProjectedTotalWords" ma:readOnly="false">
      <xsd:simpleType>
        <xsd:restriction base="dms:Unknown"/>
      </xsd:simpleType>
    </xsd:element>
    <xsd:element name="Provider" ma:index="108" nillable="true" ma:displayName="Provider" ma:default="" ma:internalName="Provider" ma:readOnly="false">
      <xsd:simpleType>
        <xsd:restriction base="dms:Unknown"/>
      </xsd:simpleType>
    </xsd:element>
    <xsd:element name="Providers" ma:index="109" nillable="true" ma:displayName="Providers" ma:default="" ma:internalName="Providers">
      <xsd:simpleType>
        <xsd:restriction base="dms:Unknown"/>
      </xsd:simpleType>
    </xsd:element>
    <xsd:element name="PublishStatusLookup" ma:index="110" nillable="true" ma:displayName="Publish Status" ma:default="" ma:list="{9E343742-310B-4684-A24C-1D137CB4B230}" ma:internalName="PublishStatusLookup" ma:readOnly="false" ma:showField="PublishStatus"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PublishTargets" ma:index="111" nillable="true" ma:displayName="Publish Target" ma:default="OfficeOnlineVNext" ma:internalName="PublishTargets" ma:readOnly="false">
      <xsd:simpleType>
        <xsd:restriction base="dms:Unknown"/>
      </xsd:simpleType>
    </xsd:element>
    <xsd:element name="RecommendationsModifier" ma:index="112" nillable="true" ma:displayName="Recommendations Modifier" ma:default="" ma:internalName="RecommendationsModifier" ma:readOnly="false">
      <xsd:simpleType>
        <xsd:restriction base="dms:Number"/>
      </xsd:simpleType>
    </xsd:element>
    <xsd:element name="ArtSampleDocs" ma:index="113" nillable="true" ma:displayName="Sample Docs" ma:default="" ma:hidden="true" ma:internalName="ArtSampleDocs" ma:readOnly="false">
      <xsd:simpleType>
        <xsd:restriction base="dms:Text"/>
      </xsd:simpleType>
    </xsd:element>
    <xsd:element name="ScenarioTagsTaxHTField0" ma:index="115" nillable="true" ma:taxonomy="true" ma:internalName="ScenarioTagsTaxHTField0" ma:taxonomyFieldName="ScenarioTags" ma:displayName="Scenarios" ma:readOnly="false" ma:default="" ma:fieldId="{93aef74d-6c78-4815-8310-51477dceeccc}" ma:taxonomyMulti="true" ma:sspId="8f79753a-75d3-41f5-8ca3-40b843941b4f" ma:termSetId="4b7d5f16-e2f2-4fc0-bab3-6e8b931e57d6" ma:anchorId="00000000-0000-0000-0000-000000000000" ma:open="false" ma:isKeyword="false">
      <xsd:complexType>
        <xsd:sequence>
          <xsd:element ref="pc:Terms" minOccurs="0" maxOccurs="1"/>
        </xsd:sequence>
      </xsd:complexType>
    </xsd:element>
    <xsd:element name="ShowIn" ma:index="117" nillable="true" ma:displayName="Show In" ma:default="Show everywhere" ma:internalName="ShowIn" ma:readOnly="false">
      <xsd:simpleType>
        <xsd:restriction base="dms:Choice">
          <xsd:enumeration value="Hide on web"/>
          <xsd:enumeration value="On Web no search"/>
          <xsd:enumeration value="Show everywhere"/>
          <xsd:enumeration value="Special use only"/>
        </xsd:restriction>
      </xsd:simpleType>
    </xsd:element>
    <xsd:element name="SourceTitle" ma:index="118" nillable="true" ma:displayName="Source Title" ma:default="" ma:indexed="true" ma:internalName="SourceTitle" ma:readOnly="false">
      <xsd:simpleType>
        <xsd:restriction base="dms:Text"/>
      </xsd:simpleType>
    </xsd:element>
    <xsd:element name="CSXSubmissionDate" ma:index="119" nillable="true" ma:displayName="Submission Date" ma:default="" ma:internalName="CSXSubmissionDate" ma:readOnly="false">
      <xsd:simpleType>
        <xsd:restriction base="dms:DateTime"/>
      </xsd:simpleType>
    </xsd:element>
    <xsd:element name="SubmitterId" ma:index="120" nillable="true" ma:displayName="Submitter ID" ma:default="" ma:internalName="SubmitterId" ma:readOnly="false">
      <xsd:simpleType>
        <xsd:restriction base="dms:Text"/>
      </xsd:simpleType>
    </xsd:element>
    <xsd:element name="TaxCatchAll" ma:index="121" nillable="true" ma:displayName="Taxonomy Catch All Column" ma:hidden="true" ma:list="{530f955b-6704-4601-bd83-f81d87f1e440}" ma:internalName="TaxCatchAll" ma:showField="CatchAllData"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axCatchAllLabel" ma:index="122" nillable="true" ma:displayName="Taxonomy Catch All Column1" ma:hidden="true" ma:list="{530f955b-6704-4601-bd83-f81d87f1e440}" ma:internalName="TaxCatchAllLabel" ma:readOnly="true" ma:showField="CatchAllDataLabel" ma:web="4873beb7-5857-4685-be1f-d57550cc96cc">
      <xsd:complexType>
        <xsd:complexContent>
          <xsd:extension base="dms:MultiChoiceLookup">
            <xsd:sequence>
              <xsd:element name="Value" type="dms:Lookup" maxOccurs="unbounded" minOccurs="0" nillable="true"/>
            </xsd:sequence>
          </xsd:extension>
        </xsd:complexContent>
      </xsd:complexType>
    </xsd:element>
    <xsd:element name="TemplateStatus" ma:index="123" nillable="true" ma:displayName="Template Status" ma:default="" ma:internalName="TemplateStatus">
      <xsd:simpleType>
        <xsd:restriction base="dms:Unknown"/>
      </xsd:simpleType>
    </xsd:element>
    <xsd:element name="TemplateTemplateType" ma:index="124" nillable="true" ma:displayName="Template Type" ma:default="" ma:internalName="TemplateTemplateType">
      <xsd:simpleType>
        <xsd:restriction base="dms:Unknown"/>
      </xsd:simpleType>
    </xsd:element>
    <xsd:element name="ThumbnailAssetId" ma:index="125" nillable="true" ma:displayName="Thumbnail Image Asset" ma:default="" ma:internalName="ThumbnailAssetId" ma:readOnly="false">
      <xsd:simpleType>
        <xsd:restriction base="dms:Text"/>
      </xsd:simpleType>
    </xsd:element>
    <xsd:element name="TimesCloned" ma:index="126" nillable="true" ma:displayName="Times Cloned" ma:default="" ma:internalName="TimesCloned" ma:readOnly="false">
      <xsd:simpleType>
        <xsd:restriction base="dms:Number"/>
      </xsd:simpleType>
    </xsd:element>
    <xsd:element name="TrustLevel" ma:index="128" nillable="true" ma:displayName="Trust Level" ma:default="1 Microsoft Managed Content" ma:internalName="TrustLevel" ma:readOnly="false">
      <xsd:simpleType>
        <xsd:restriction base="dms:Unknown"/>
      </xsd:simpleType>
    </xsd:element>
    <xsd:element name="UALocComments" ma:index="129" nillable="true" ma:displayName="UA Loc Comments" ma:default="" ma:internalName="UALocComments" ma:readOnly="false">
      <xsd:simpleType>
        <xsd:restriction base="dms:Note"/>
      </xsd:simpleType>
    </xsd:element>
    <xsd:element name="UALocRecommendation" ma:index="130" nillable="true" ma:displayName="UA Loc Recommendation" ma:default="Localize" ma:internalName="UALocRecommendation" ma:readOnly="false">
      <xsd:simpleType>
        <xsd:restriction base="dms:Choice">
          <xsd:enumeration value="Localize"/>
          <xsd:enumeration value="Never Localize"/>
          <xsd:enumeration value="Priority Localize"/>
        </xsd:restriction>
      </xsd:simpleType>
    </xsd:element>
    <xsd:element name="UANotes" ma:index="131" nillable="true" ma:displayName="UA Notes" ma:default="" ma:internalName="UANotes" ma:readOnly="false">
      <xsd:simpleType>
        <xsd:restriction base="dms:Note"/>
      </xsd:simpleType>
    </xsd:element>
    <xsd:element name="TPAppVersion" ma:index="132" nillable="true" ma:displayName="Version" ma:default="" ma:internalName="TPAppVersion">
      <xsd:simpleType>
        <xsd:restriction base="dms:Text"/>
      </xsd:simpleType>
    </xsd:element>
    <xsd:element name="VoteCount" ma:index="133" nillable="true" ma:displayName="Vote Count" ma:default="" ma:internalName="VoteCount" ma:readOnly="fals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2" ma:displayName="Content Type"/>
        <xsd:element ref="dc:title" minOccurs="0" maxOccurs="1" ma:index="127"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AssetEditForm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Description xmlns="4873beb7-5857-4685-be1f-d57550cc96cc" xsi:nil="true"/>
    <AssetExpire xmlns="4873beb7-5857-4685-be1f-d57550cc96cc">2029-01-01T08:00:00+00:00</AssetExpire>
    <CampaignTagsTaxHTField0 xmlns="4873beb7-5857-4685-be1f-d57550cc96cc">
      <Terms xmlns="http://schemas.microsoft.com/office/infopath/2007/PartnerControls"/>
    </CampaignTagsTaxHTField0>
    <IntlLangReviewDate xmlns="4873beb7-5857-4685-be1f-d57550cc96cc" xsi:nil="true"/>
    <TPFriendlyName xmlns="4873beb7-5857-4685-be1f-d57550cc96cc" xsi:nil="true"/>
    <IntlLangReview xmlns="4873beb7-5857-4685-be1f-d57550cc96cc">false</IntlLangReview>
    <LocLastLocAttemptVersionLookup xmlns="4873beb7-5857-4685-be1f-d57550cc96cc">855024</LocLastLocAttemptVersionLookup>
    <PolicheckWords xmlns="4873beb7-5857-4685-be1f-d57550cc96cc" xsi:nil="true"/>
    <SubmitterId xmlns="4873beb7-5857-4685-be1f-d57550cc96cc" xsi:nil="true"/>
    <AcquiredFrom xmlns="4873beb7-5857-4685-be1f-d57550cc96cc">Internal MS</AcquiredFrom>
    <EditorialStatus xmlns="4873beb7-5857-4685-be1f-d57550cc96cc">Complete</EditorialStatus>
    <Markets xmlns="4873beb7-5857-4685-be1f-d57550cc96cc"/>
    <OriginAsset xmlns="4873beb7-5857-4685-be1f-d57550cc96cc" xsi:nil="true"/>
    <AssetStart xmlns="4873beb7-5857-4685-be1f-d57550cc96cc">2012-08-31T08:50:00+00:00</AssetStart>
    <FriendlyTitle xmlns="4873beb7-5857-4685-be1f-d57550cc96cc" xsi:nil="true"/>
    <MarketSpecific xmlns="4873beb7-5857-4685-be1f-d57550cc96cc">false</MarketSpecific>
    <TPNamespace xmlns="4873beb7-5857-4685-be1f-d57550cc96cc" xsi:nil="true"/>
    <PublishStatusLookup xmlns="4873beb7-5857-4685-be1f-d57550cc96cc">
      <Value>1616423</Value>
    </PublishStatusLookup>
    <APAuthor xmlns="4873beb7-5857-4685-be1f-d57550cc96cc">
      <UserInfo>
        <DisplayName>REDMOND\kristaa</DisplayName>
        <AccountId>136</AccountId>
        <AccountType/>
      </UserInfo>
    </APAuthor>
    <TPCommandLine xmlns="4873beb7-5857-4685-be1f-d57550cc96cc" xsi:nil="true"/>
    <IntlLangReviewer xmlns="4873beb7-5857-4685-be1f-d57550cc96cc" xsi:nil="true"/>
    <OpenTemplate xmlns="4873beb7-5857-4685-be1f-d57550cc96cc">true</OpenTemplate>
    <CSXSubmissionDate xmlns="4873beb7-5857-4685-be1f-d57550cc96cc" xsi:nil="true"/>
    <TaxCatchAll xmlns="4873beb7-5857-4685-be1f-d57550cc96cc"/>
    <Manager xmlns="4873beb7-5857-4685-be1f-d57550cc96cc" xsi:nil="true"/>
    <NumericId xmlns="4873beb7-5857-4685-be1f-d57550cc96cc" xsi:nil="true"/>
    <ParentAssetId xmlns="4873beb7-5857-4685-be1f-d57550cc96cc" xsi:nil="true"/>
    <OriginalSourceMarket xmlns="4873beb7-5857-4685-be1f-d57550cc96cc" xsi:nil="true"/>
    <ApprovalStatus xmlns="4873beb7-5857-4685-be1f-d57550cc96cc">InProgress</ApprovalStatus>
    <TPComponent xmlns="4873beb7-5857-4685-be1f-d57550cc96cc" xsi:nil="true"/>
    <EditorialTags xmlns="4873beb7-5857-4685-be1f-d57550cc96cc" xsi:nil="true"/>
    <TPExecutable xmlns="4873beb7-5857-4685-be1f-d57550cc96cc" xsi:nil="true"/>
    <TPLaunchHelpLink xmlns="4873beb7-5857-4685-be1f-d57550cc96cc" xsi:nil="true"/>
    <LocComments xmlns="4873beb7-5857-4685-be1f-d57550cc96cc" xsi:nil="true"/>
    <LocRecommendedHandoff xmlns="4873beb7-5857-4685-be1f-d57550cc96cc" xsi:nil="true"/>
    <SourceTitle xmlns="4873beb7-5857-4685-be1f-d57550cc96cc" xsi:nil="true"/>
    <CSXUpdate xmlns="4873beb7-5857-4685-be1f-d57550cc96cc">false</CSXUpdate>
    <IntlLocPriority xmlns="4873beb7-5857-4685-be1f-d57550cc96cc" xsi:nil="true"/>
    <UAProjectedTotalWords xmlns="4873beb7-5857-4685-be1f-d57550cc96cc" xsi:nil="true"/>
    <AssetType xmlns="4873beb7-5857-4685-be1f-d57550cc96cc">TP</AssetType>
    <MachineTranslated xmlns="4873beb7-5857-4685-be1f-d57550cc96cc">false</MachineTranslated>
    <OutputCachingOn xmlns="4873beb7-5857-4685-be1f-d57550cc96cc">false</OutputCachingOn>
    <TemplateStatus xmlns="4873beb7-5857-4685-be1f-d57550cc96cc">Complete</TemplateStatus>
    <IsSearchable xmlns="4873beb7-5857-4685-be1f-d57550cc96cc">true</IsSearchable>
    <ContentItem xmlns="4873beb7-5857-4685-be1f-d57550cc96cc" xsi:nil="true"/>
    <HandoffToMSDN xmlns="4873beb7-5857-4685-be1f-d57550cc96cc" xsi:nil="true"/>
    <ShowIn xmlns="4873beb7-5857-4685-be1f-d57550cc96cc">Show everywhere</ShowIn>
    <ThumbnailAssetId xmlns="4873beb7-5857-4685-be1f-d57550cc96cc" xsi:nil="true"/>
    <UALocComments xmlns="4873beb7-5857-4685-be1f-d57550cc96cc" xsi:nil="true"/>
    <UALocRecommendation xmlns="4873beb7-5857-4685-be1f-d57550cc96cc">Localize</UALocRecommendation>
    <LastModifiedDateTime xmlns="4873beb7-5857-4685-be1f-d57550cc96cc" xsi:nil="true"/>
    <LegacyData xmlns="4873beb7-5857-4685-be1f-d57550cc96cc" xsi:nil="true"/>
    <LocManualTestRequired xmlns="4873beb7-5857-4685-be1f-d57550cc96cc">false</LocManualTestRequired>
    <LocMarketGroupTiers2 xmlns="4873beb7-5857-4685-be1f-d57550cc96cc" xsi:nil="true"/>
    <ClipArtFilename xmlns="4873beb7-5857-4685-be1f-d57550cc96cc" xsi:nil="true"/>
    <TPApplication xmlns="4873beb7-5857-4685-be1f-d57550cc96cc" xsi:nil="true"/>
    <CSXHash xmlns="4873beb7-5857-4685-be1f-d57550cc96cc" xsi:nil="true"/>
    <DirectSourceMarket xmlns="4873beb7-5857-4685-be1f-d57550cc96cc" xsi:nil="true"/>
    <PrimaryImageGen xmlns="4873beb7-5857-4685-be1f-d57550cc96cc">true</PrimaryImageGen>
    <PlannedPubDate xmlns="4873beb7-5857-4685-be1f-d57550cc96cc" xsi:nil="true"/>
    <CSXSubmissionMarket xmlns="4873beb7-5857-4685-be1f-d57550cc96cc" xsi:nil="true"/>
    <Downloads xmlns="4873beb7-5857-4685-be1f-d57550cc96cc">0</Downloads>
    <ArtSampleDocs xmlns="4873beb7-5857-4685-be1f-d57550cc96cc" xsi:nil="true"/>
    <TrustLevel xmlns="4873beb7-5857-4685-be1f-d57550cc96cc">1 Microsoft Managed Content</TrustLevel>
    <BlockPublish xmlns="4873beb7-5857-4685-be1f-d57550cc96cc">false</BlockPublish>
    <TPLaunchHelpLinkType xmlns="4873beb7-5857-4685-be1f-d57550cc96cc">Template</TPLaunchHelpLinkType>
    <LocalizationTagsTaxHTField0 xmlns="4873beb7-5857-4685-be1f-d57550cc96cc">
      <Terms xmlns="http://schemas.microsoft.com/office/infopath/2007/PartnerControls"/>
    </LocalizationTagsTaxHTField0>
    <BusinessGroup xmlns="4873beb7-5857-4685-be1f-d57550cc96cc" xsi:nil="true"/>
    <Providers xmlns="4873beb7-5857-4685-be1f-d57550cc96cc" xsi:nil="true"/>
    <TemplateTemplateType xmlns="4873beb7-5857-4685-be1f-d57550cc96cc">PowerPoint Presentation Template</TemplateTemplateType>
    <TimesCloned xmlns="4873beb7-5857-4685-be1f-d57550cc96cc" xsi:nil="true"/>
    <TPAppVersion xmlns="4873beb7-5857-4685-be1f-d57550cc96cc" xsi:nil="true"/>
    <VoteCount xmlns="4873beb7-5857-4685-be1f-d57550cc96cc" xsi:nil="true"/>
    <AverageRating xmlns="4873beb7-5857-4685-be1f-d57550cc96cc" xsi:nil="true"/>
    <FeatureTagsTaxHTField0 xmlns="4873beb7-5857-4685-be1f-d57550cc96cc">
      <Terms xmlns="http://schemas.microsoft.com/office/infopath/2007/PartnerControls"/>
    </FeatureTagsTaxHTField0>
    <Provider xmlns="4873beb7-5857-4685-be1f-d57550cc96cc" xsi:nil="true"/>
    <UACurrentWords xmlns="4873beb7-5857-4685-be1f-d57550cc96cc" xsi:nil="true"/>
    <AssetId xmlns="4873beb7-5857-4685-be1f-d57550cc96cc">TP103431361</AssetId>
    <TPClientViewer xmlns="4873beb7-5857-4685-be1f-d57550cc96cc" xsi:nil="true"/>
    <DSATActionTaken xmlns="4873beb7-5857-4685-be1f-d57550cc96cc" xsi:nil="true"/>
    <APEditor xmlns="4873beb7-5857-4685-be1f-d57550cc96cc">
      <UserInfo>
        <DisplayName/>
        <AccountId xsi:nil="true"/>
        <AccountType/>
      </UserInfo>
    </APEditor>
    <TPInstallLocation xmlns="4873beb7-5857-4685-be1f-d57550cc96cc" xsi:nil="true"/>
    <OOCacheId xmlns="4873beb7-5857-4685-be1f-d57550cc96cc" xsi:nil="true"/>
    <IsDeleted xmlns="4873beb7-5857-4685-be1f-d57550cc96cc">false</IsDeleted>
    <PublishTargets xmlns="4873beb7-5857-4685-be1f-d57550cc96cc">OfficeOnlineVNext</PublishTargets>
    <ApprovalLog xmlns="4873beb7-5857-4685-be1f-d57550cc96cc" xsi:nil="true"/>
    <BugNumber xmlns="4873beb7-5857-4685-be1f-d57550cc96cc" xsi:nil="true"/>
    <CrawlForDependencies xmlns="4873beb7-5857-4685-be1f-d57550cc96cc">false</CrawlForDependencies>
    <InternalTagsTaxHTField0 xmlns="4873beb7-5857-4685-be1f-d57550cc96cc">
      <Terms xmlns="http://schemas.microsoft.com/office/infopath/2007/PartnerControls"/>
    </InternalTagsTaxHTField0>
    <LastHandOff xmlns="4873beb7-5857-4685-be1f-d57550cc96cc" xsi:nil="true"/>
    <Milestone xmlns="4873beb7-5857-4685-be1f-d57550cc96cc" xsi:nil="true"/>
    <OriginalRelease xmlns="4873beb7-5857-4685-be1f-d57550cc96cc">15</OriginalRelease>
    <RecommendationsModifier xmlns="4873beb7-5857-4685-be1f-d57550cc96cc" xsi:nil="true"/>
    <ScenarioTagsTaxHTField0 xmlns="4873beb7-5857-4685-be1f-d57550cc96cc">
      <Terms xmlns="http://schemas.microsoft.com/office/infopath/2007/PartnerControls"/>
    </ScenarioTagsTaxHTField0>
    <UANotes xmlns="4873beb7-5857-4685-be1f-d57550cc96cc" xsi:nil="true"/>
  </documentManagement>
</p:properties>
</file>

<file path=customXml/itemProps1.xml><?xml version="1.0" encoding="utf-8"?>
<ds:datastoreItem xmlns:ds="http://schemas.openxmlformats.org/officeDocument/2006/customXml" ds:itemID="{28C8B9CA-0273-4370-889A-FC05DA5C2F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873beb7-5857-4685-be1f-d57550cc96c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61E720F-F05D-4536-9C34-0CFCED65D3B7}">
  <ds:schemaRefs>
    <ds:schemaRef ds:uri="http://schemas.microsoft.com/sharepoint/v3/contenttype/forms"/>
  </ds:schemaRefs>
</ds:datastoreItem>
</file>

<file path=customXml/itemProps3.xml><?xml version="1.0" encoding="utf-8"?>
<ds:datastoreItem xmlns:ds="http://schemas.openxmlformats.org/officeDocument/2006/customXml" ds:itemID="{8CDDBB83-77C1-4099-A0AA-289882E745E2}">
  <ds:schemaRefs>
    <ds:schemaRef ds:uri="http://schemas.microsoft.com/office/2006/metadata/properties"/>
    <ds:schemaRef ds:uri="http://purl.org/dc/terms/"/>
    <ds:schemaRef ds:uri="4873beb7-5857-4685-be1f-d57550cc96cc"/>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Retrospect</Template>
  <TotalTime>0</TotalTime>
  <Words>165</Words>
  <Application>Microsoft Office PowerPoint</Application>
  <PresentationFormat>Breitbild</PresentationFormat>
  <Paragraphs>23</Paragraphs>
  <Slides>7</Slides>
  <Notes>0</Notes>
  <HiddenSlides>0</HiddenSlides>
  <MMClips>0</MMClips>
  <ScaleCrop>false</ScaleCrop>
  <HeadingPairs>
    <vt:vector size="8" baseType="variant">
      <vt:variant>
        <vt:lpstr>Verwendete Schriftarten</vt:lpstr>
      </vt:variant>
      <vt:variant>
        <vt:i4>4</vt:i4>
      </vt:variant>
      <vt:variant>
        <vt:lpstr>Design</vt:lpstr>
      </vt:variant>
      <vt:variant>
        <vt:i4>1</vt:i4>
      </vt:variant>
      <vt:variant>
        <vt:lpstr>Eingebettete OLE-Server</vt:lpstr>
      </vt:variant>
      <vt:variant>
        <vt:i4>1</vt:i4>
      </vt:variant>
      <vt:variant>
        <vt:lpstr>Folientitel</vt:lpstr>
      </vt:variant>
      <vt:variant>
        <vt:i4>7</vt:i4>
      </vt:variant>
    </vt:vector>
  </HeadingPairs>
  <TitlesOfParts>
    <vt:vector size="13" baseType="lpstr">
      <vt:lpstr>Calibri</vt:lpstr>
      <vt:lpstr>Calibri Light</vt:lpstr>
      <vt:lpstr>Euphemia</vt:lpstr>
      <vt:lpstr>Wingdings 3</vt:lpstr>
      <vt:lpstr>Rückblick</vt:lpstr>
      <vt:lpstr>think-cell Folie</vt:lpstr>
      <vt:lpstr>EU-CERT: European Certificates and Accreditation for European Projects</vt:lpstr>
      <vt:lpstr>Welcome to our 4th Transnational Partner Meeting  within the EU-CERT Project!</vt:lpstr>
      <vt:lpstr>Meeting Agenda </vt:lpstr>
      <vt:lpstr>Meeting Agenda Wednesday, 6th of December </vt:lpstr>
      <vt:lpstr>Meeting Agenda Wednesday, 6th of December </vt:lpstr>
      <vt:lpstr>Meeting Agenda Wednesday, 6th of December </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2020-11-17T09:39:06Z</dcterms:created>
  <dcterms:modified xsi:type="dcterms:W3CDTF">2023-12-01T09:17:33Z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0x0101006EDDDB5EE6D98C44930B742096920B300400F5B6D36B3EF94B4E9A635CDF2A18F5B8</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