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0" roundtripDataSignature="AMtx7mhfbLpT+wmxayt5WI923S74/ubT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0" Type="http://customschemas.google.com/relationships/presentationmetadata" Target="meta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indent="-228600" lvl="1" marL="914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2pPr>
            <a:lvl3pPr indent="-228600" lvl="2" marL="1371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3pPr>
            <a:lvl4pPr indent="-228600" lvl="3" marL="1828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4pPr>
            <a:lvl5pPr indent="-228600" lvl="4" marL="22860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5pPr>
            <a:lvl6pPr indent="-228600" lvl="5" marL="27432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6pPr>
            <a:lvl7pPr indent="-228600" lvl="6" marL="32004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7pPr>
            <a:lvl8pPr indent="-228600" lvl="7" marL="36576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8pPr>
            <a:lvl9pPr indent="-228600" lvl="8" marL="411480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2bd9ae6893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2bd9ae68930_0_0: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4" name="Google Shape;274;g2bd9ae68930_0_0: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g2bd9ae68930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280" name="Google Shape;280;g2bd9ae68930_0_7:notes"/>
          <p:cNvSpPr txBox="1"/>
          <p:nvPr>
            <p:ph idx="1" type="body"/>
          </p:nvPr>
        </p:nvSpPr>
        <p:spPr>
          <a:xfrm>
            <a:off x="685800" y="4400550"/>
            <a:ext cx="5486400" cy="36006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1" name="Google Shape;281;g2bd9ae68930_0_7:notes"/>
          <p:cNvSpPr txBox="1"/>
          <p:nvPr>
            <p:ph idx="12" type="sldNum"/>
          </p:nvPr>
        </p:nvSpPr>
        <p:spPr>
          <a:xfrm>
            <a:off x="3884613" y="8685213"/>
            <a:ext cx="2971800" cy="4587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90" name="Google Shape;290;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 Id="rId3" Type="http://schemas.openxmlformats.org/officeDocument/2006/relationships/image" Target="../media/image3.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showMasterSp="0" type="objTx">
  <p:cSld name="OBJECT_WITH_CAPTION_TEXT">
    <p:spTree>
      <p:nvGrpSpPr>
        <p:cNvPr id="41" name="Shape 41"/>
        <p:cNvGrpSpPr/>
        <p:nvPr/>
      </p:nvGrpSpPr>
      <p:grpSpPr>
        <a:xfrm>
          <a:off x="0" y="0"/>
          <a:ext cx="0" cy="0"/>
          <a:chOff x="0" y="0"/>
          <a:chExt cx="0" cy="0"/>
        </a:xfrm>
      </p:grpSpPr>
      <p:sp>
        <p:nvSpPr>
          <p:cNvPr id="42" name="Google Shape;42;p5"/>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3" name="Google Shape;43;p5"/>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5"/>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5"/>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6" name="Google Shape;46;p5"/>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47" name="Google Shape;47;p5"/>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5"/>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5"/>
          <p:cNvPicPr preferRelativeResize="0"/>
          <p:nvPr/>
        </p:nvPicPr>
        <p:blipFill rotWithShape="1">
          <a:blip r:embed="rId2">
            <a:alphaModFix/>
          </a:blip>
          <a:srcRect b="0" l="0" r="0" t="0"/>
          <a:stretch/>
        </p:blipFill>
        <p:spPr>
          <a:xfrm>
            <a:off x="0" y="6424526"/>
            <a:ext cx="1061484" cy="400384"/>
          </a:xfrm>
          <a:prstGeom prst="rect">
            <a:avLst/>
          </a:prstGeom>
          <a:noFill/>
          <a:ln>
            <a:noFill/>
          </a:ln>
        </p:spPr>
      </p:pic>
      <p:sp>
        <p:nvSpPr>
          <p:cNvPr id="51" name="Google Shape;51;p5"/>
          <p:cNvSpPr txBox="1"/>
          <p:nvPr/>
        </p:nvSpPr>
        <p:spPr>
          <a:xfrm>
            <a:off x="4701512" y="6425358"/>
            <a:ext cx="5015522"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rgbClr val="595959"/>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rgbClr val="595959"/>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rgbClr val="1F497D"/>
              </a:solidFill>
              <a:latin typeface="Calibri"/>
              <a:ea typeface="Calibri"/>
              <a:cs typeface="Calibri"/>
              <a:sym typeface="Calibri"/>
            </a:endParaRPr>
          </a:p>
        </p:txBody>
      </p:sp>
      <p:pic>
        <p:nvPicPr>
          <p:cNvPr id="52" name="Google Shape;52;p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grpSp>
        <p:nvGrpSpPr>
          <p:cNvPr id="53" name="Google Shape;53;p5"/>
          <p:cNvGrpSpPr/>
          <p:nvPr/>
        </p:nvGrpSpPr>
        <p:grpSpPr>
          <a:xfrm>
            <a:off x="10443312" y="254977"/>
            <a:ext cx="1299935" cy="1200032"/>
            <a:chOff x="1645920" y="1071155"/>
            <a:chExt cx="6296297" cy="5299166"/>
          </a:xfrm>
        </p:grpSpPr>
        <p:sp>
          <p:nvSpPr>
            <p:cNvPr id="54" name="Google Shape;54;p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5" name="Google Shape;55;p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6" name="Google Shape;56;p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7" name="Google Shape;57;p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8" name="Google Shape;58;p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59" name="Google Shape;59;p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0" name="Google Shape;60;p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1" name="Google Shape;61;p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2" name="Google Shape;62;p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3" name="Google Shape;63;p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4" name="Google Shape;64;p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5" name="Google Shape;65;p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6" name="Google Shape;66;p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7" name="Google Shape;67;p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9" name="Google Shape;69;p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0" name="Google Shape;70;p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1" name="Google Shape;71;p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2" name="Google Shape;72;p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73" name="Google Shape;73;p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226" name="Shape 226"/>
        <p:cNvGrpSpPr/>
        <p:nvPr/>
      </p:nvGrpSpPr>
      <p:grpSpPr>
        <a:xfrm>
          <a:off x="0" y="0"/>
          <a:ext cx="0" cy="0"/>
          <a:chOff x="0" y="0"/>
          <a:chExt cx="0" cy="0"/>
        </a:xfrm>
      </p:grpSpPr>
      <p:sp>
        <p:nvSpPr>
          <p:cNvPr id="227" name="Google Shape;227;p1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28" name="Google Shape;228;p14"/>
          <p:cNvSpPr txBox="1"/>
          <p:nvPr>
            <p:ph idx="1" type="body"/>
          </p:nvPr>
        </p:nvSpPr>
        <p:spPr>
          <a:xfrm rot="5400000">
            <a:off x="3938245" y="-1348341"/>
            <a:ext cx="437647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29" name="Google Shape;229;p1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0" name="Google Shape;230;p1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1" name="Google Shape;231;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showMasterSp="0" type="vertTitleAndTx">
  <p:cSld name="VERTICAL_TITLE_AND_VERTICAL_TEXT">
    <p:spTree>
      <p:nvGrpSpPr>
        <p:cNvPr id="232" name="Shape 232"/>
        <p:cNvGrpSpPr/>
        <p:nvPr/>
      </p:nvGrpSpPr>
      <p:grpSpPr>
        <a:xfrm>
          <a:off x="0" y="0"/>
          <a:ext cx="0" cy="0"/>
          <a:chOff x="0" y="0"/>
          <a:chExt cx="0" cy="0"/>
        </a:xfrm>
      </p:grpSpPr>
      <p:sp>
        <p:nvSpPr>
          <p:cNvPr id="233" name="Google Shape;233;p15"/>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5"/>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35" name="Google Shape;235;p15"/>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36" name="Google Shape;236;p15"/>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7" name="Google Shape;237;p15"/>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238" name="Google Shape;238;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9" name="Google Shape;239;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0" name="Google Shape;240;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41" name="Google Shape;241;p15"/>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42" name="Google Shape;242;p15"/>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43" name="Google Shape;243;p15"/>
          <p:cNvGrpSpPr/>
          <p:nvPr/>
        </p:nvGrpSpPr>
        <p:grpSpPr>
          <a:xfrm>
            <a:off x="10443312" y="254977"/>
            <a:ext cx="1299935" cy="1200032"/>
            <a:chOff x="1645920" y="1071155"/>
            <a:chExt cx="6296297" cy="5299166"/>
          </a:xfrm>
        </p:grpSpPr>
        <p:sp>
          <p:nvSpPr>
            <p:cNvPr id="244" name="Google Shape;244;p15"/>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5" name="Google Shape;245;p15"/>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6" name="Google Shape;246;p15"/>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7" name="Google Shape;247;p15"/>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8" name="Google Shape;248;p15"/>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9" name="Google Shape;249;p15"/>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0" name="Google Shape;250;p15"/>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1" name="Google Shape;251;p15"/>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2" name="Google Shape;252;p15"/>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3" name="Google Shape;253;p15"/>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4" name="Google Shape;254;p15"/>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5" name="Google Shape;255;p15"/>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6" name="Google Shape;256;p15"/>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7" name="Google Shape;257;p15"/>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8" name="Google Shape;258;p15"/>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9" name="Google Shape;259;p15"/>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0" name="Google Shape;260;p15"/>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1" name="Google Shape;261;p15"/>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2" name="Google Shape;262;p15"/>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3" name="Google Shape;263;p15"/>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74" name="Shape 74"/>
        <p:cNvGrpSpPr/>
        <p:nvPr/>
      </p:nvGrpSpPr>
      <p:grpSpPr>
        <a:xfrm>
          <a:off x="0" y="0"/>
          <a:ext cx="0" cy="0"/>
          <a:chOff x="0" y="0"/>
          <a:chExt cx="0" cy="0"/>
        </a:xfrm>
      </p:grpSpPr>
      <p:sp>
        <p:nvSpPr>
          <p:cNvPr id="75" name="Google Shape;75;p6"/>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32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6"/>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7" name="Google Shape;77;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mit Bild" showMasterSp="0">
  <p:cSld name="Titelfolie mit Bild">
    <p:spTree>
      <p:nvGrpSpPr>
        <p:cNvPr id="80" name="Shape 80"/>
        <p:cNvGrpSpPr/>
        <p:nvPr/>
      </p:nvGrpSpPr>
      <p:grpSpPr>
        <a:xfrm>
          <a:off x="0" y="0"/>
          <a:ext cx="0" cy="0"/>
          <a:chOff x="0" y="0"/>
          <a:chExt cx="0" cy="0"/>
        </a:xfrm>
      </p:grpSpPr>
      <p:sp>
        <p:nvSpPr>
          <p:cNvPr id="81" name="Google Shape;81;p7"/>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7"/>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3" name="Google Shape;83;p7"/>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84" name="Google Shape;84;p7"/>
          <p:cNvSpPr txBox="1"/>
          <p:nvPr>
            <p:ph type="ctrTitle"/>
          </p:nvPr>
        </p:nvSpPr>
        <p:spPr>
          <a:xfrm>
            <a:off x="1104900" y="2292094"/>
            <a:ext cx="5734050" cy="2219691"/>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rgbClr val="3F3F3F"/>
              </a:buClr>
              <a:buSzPts val="4000"/>
              <a:buFont typeface="Calibri"/>
              <a:buNone/>
              <a:defRPr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7"/>
          <p:cNvSpPr txBox="1"/>
          <p:nvPr>
            <p:ph idx="1" type="subTitle"/>
          </p:nvPr>
        </p:nvSpPr>
        <p:spPr>
          <a:xfrm>
            <a:off x="1104900" y="4511784"/>
            <a:ext cx="5734050" cy="955565"/>
          </a:xfrm>
          <a:prstGeom prst="rect">
            <a:avLst/>
          </a:prstGeom>
          <a:noFill/>
          <a:ln>
            <a:noFill/>
          </a:ln>
        </p:spPr>
        <p:txBody>
          <a:bodyPr anchorCtr="0" anchor="t" bIns="45700" lIns="0" spcFirstLastPara="1" rIns="0" wrap="square" tIns="45700">
            <a:normAutofit/>
          </a:bodyPr>
          <a:lstStyle>
            <a:lvl1pPr lvl="0" algn="l">
              <a:lnSpc>
                <a:spcPct val="90000"/>
              </a:lnSpc>
              <a:spcBef>
                <a:spcPts val="0"/>
              </a:spcBef>
              <a:spcAft>
                <a:spcPts val="0"/>
              </a:spcAft>
              <a:buSzPts val="1800"/>
              <a:buNone/>
              <a:defRPr sz="1800"/>
            </a:lvl1pPr>
            <a:lvl2pPr lvl="1" algn="ctr">
              <a:lnSpc>
                <a:spcPct val="90000"/>
              </a:lnSpc>
              <a:spcBef>
                <a:spcPts val="200"/>
              </a:spcBef>
              <a:spcAft>
                <a:spcPts val="0"/>
              </a:spcAft>
              <a:buSzPts val="2000"/>
              <a:buNone/>
              <a:defRPr sz="2000"/>
            </a:lvl2pPr>
            <a:lvl3pPr lvl="2" algn="ctr">
              <a:lnSpc>
                <a:spcPct val="90000"/>
              </a:lnSpc>
              <a:spcBef>
                <a:spcPts val="400"/>
              </a:spcBef>
              <a:spcAft>
                <a:spcPts val="0"/>
              </a:spcAft>
              <a:buSzPts val="1800"/>
              <a:buNone/>
              <a:defRPr sz="1800"/>
            </a:lvl3pPr>
            <a:lvl4pPr lvl="3" algn="ctr">
              <a:lnSpc>
                <a:spcPct val="90000"/>
              </a:lnSpc>
              <a:spcBef>
                <a:spcPts val="400"/>
              </a:spcBef>
              <a:spcAft>
                <a:spcPts val="0"/>
              </a:spcAft>
              <a:buSzPts val="1600"/>
              <a:buNone/>
              <a:defRPr sz="1600"/>
            </a:lvl4pPr>
            <a:lvl5pPr lvl="4" algn="ctr">
              <a:lnSpc>
                <a:spcPct val="90000"/>
              </a:lnSpc>
              <a:spcBef>
                <a:spcPts val="400"/>
              </a:spcBef>
              <a:spcAft>
                <a:spcPts val="0"/>
              </a:spcAft>
              <a:buSzPts val="1600"/>
              <a:buNone/>
              <a:defRPr sz="1600"/>
            </a:lvl5pPr>
            <a:lvl6pPr lvl="5" algn="ctr">
              <a:lnSpc>
                <a:spcPct val="90000"/>
              </a:lnSpc>
              <a:spcBef>
                <a:spcPts val="400"/>
              </a:spcBef>
              <a:spcAft>
                <a:spcPts val="0"/>
              </a:spcAft>
              <a:buSzPts val="1600"/>
              <a:buNone/>
              <a:defRPr sz="1600"/>
            </a:lvl6pPr>
            <a:lvl7pPr lvl="6" algn="ctr">
              <a:lnSpc>
                <a:spcPct val="90000"/>
              </a:lnSpc>
              <a:spcBef>
                <a:spcPts val="400"/>
              </a:spcBef>
              <a:spcAft>
                <a:spcPts val="0"/>
              </a:spcAft>
              <a:buSzPts val="1600"/>
              <a:buNone/>
              <a:defRPr sz="1600"/>
            </a:lvl7pPr>
            <a:lvl8pPr lvl="7" algn="ctr">
              <a:lnSpc>
                <a:spcPct val="90000"/>
              </a:lnSpc>
              <a:spcBef>
                <a:spcPts val="400"/>
              </a:spcBef>
              <a:spcAft>
                <a:spcPts val="0"/>
              </a:spcAft>
              <a:buSzPts val="1600"/>
              <a:buNone/>
              <a:defRPr sz="1600"/>
            </a:lvl8pPr>
            <a:lvl9pPr lvl="8" algn="ctr">
              <a:lnSpc>
                <a:spcPct val="90000"/>
              </a:lnSpc>
              <a:spcBef>
                <a:spcPts val="400"/>
              </a:spcBef>
              <a:spcAft>
                <a:spcPts val="400"/>
              </a:spcAft>
              <a:buSzPts val="1600"/>
              <a:buNone/>
              <a:defRPr sz="1600"/>
            </a:lvl9pPr>
          </a:lstStyle>
          <a:p/>
        </p:txBody>
      </p:sp>
      <p:sp>
        <p:nvSpPr>
          <p:cNvPr id="86" name="Google Shape;86;p7"/>
          <p:cNvSpPr/>
          <p:nvPr>
            <p:ph idx="2" type="pic"/>
          </p:nvPr>
        </p:nvSpPr>
        <p:spPr>
          <a:xfrm>
            <a:off x="6981063" y="1310656"/>
            <a:ext cx="5210937" cy="4208604"/>
          </a:xfrm>
          <a:prstGeom prst="rect">
            <a:avLst/>
          </a:prstGeom>
          <a:solidFill>
            <a:srgbClr val="CCCCCC"/>
          </a:solidFill>
          <a:ln>
            <a:noFill/>
          </a:ln>
        </p:spPr>
      </p:sp>
      <p:pic>
        <p:nvPicPr>
          <p:cNvPr id="87" name="Google Shape;87;p7"/>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88" name="Google Shape;88;p7"/>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89" name="Google Shape;89;p7"/>
          <p:cNvGrpSpPr/>
          <p:nvPr/>
        </p:nvGrpSpPr>
        <p:grpSpPr>
          <a:xfrm>
            <a:off x="10443312" y="254977"/>
            <a:ext cx="1299935" cy="1200032"/>
            <a:chOff x="1645920" y="1071155"/>
            <a:chExt cx="6296297" cy="5299166"/>
          </a:xfrm>
        </p:grpSpPr>
        <p:sp>
          <p:nvSpPr>
            <p:cNvPr id="90" name="Google Shape;90;p7"/>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1" name="Google Shape;91;p7"/>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2" name="Google Shape;92;p7"/>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3" name="Google Shape;93;p7"/>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4" name="Google Shape;94;p7"/>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5" name="Google Shape;95;p7"/>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6" name="Google Shape;96;p7"/>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7" name="Google Shape;97;p7"/>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8" name="Google Shape;98;p7"/>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99" name="Google Shape;99;p7"/>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0" name="Google Shape;100;p7"/>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1" name="Google Shape;101;p7"/>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2" name="Google Shape;102;p7"/>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3" name="Google Shape;103;p7"/>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4" name="Google Shape;104;p7"/>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5" name="Google Shape;105;p7"/>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6" name="Google Shape;106;p7"/>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7" name="Google Shape;107;p7"/>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8" name="Google Shape;108;p7"/>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09" name="Google Shape;109;p7"/>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showMasterSp="0" type="title">
  <p:cSld name="TITLE">
    <p:spTree>
      <p:nvGrpSpPr>
        <p:cNvPr id="110" name="Shape 110"/>
        <p:cNvGrpSpPr/>
        <p:nvPr/>
      </p:nvGrpSpPr>
      <p:grpSpPr>
        <a:xfrm>
          <a:off x="0" y="0"/>
          <a:ext cx="0" cy="0"/>
          <a:chOff x="0" y="0"/>
          <a:chExt cx="0" cy="0"/>
        </a:xfrm>
      </p:grpSpPr>
      <p:sp>
        <p:nvSpPr>
          <p:cNvPr id="111" name="Google Shape;111;p8"/>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8"/>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4" name="Google Shape;114;p8"/>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115" name="Google Shape;115;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17" name="Google Shape;117;p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18" name="Google Shape;118;p8"/>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sp>
        <p:nvSpPr>
          <p:cNvPr id="119" name="Google Shape;119;p8"/>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20" name="Google Shape;120;p8"/>
          <p:cNvPicPr preferRelativeResize="0"/>
          <p:nvPr/>
        </p:nvPicPr>
        <p:blipFill rotWithShape="1">
          <a:blip r:embed="rId3">
            <a:alphaModFix/>
          </a:blip>
          <a:srcRect b="0" l="0" r="0" t="0"/>
          <a:stretch/>
        </p:blipFill>
        <p:spPr>
          <a:xfrm>
            <a:off x="104945" y="6281603"/>
            <a:ext cx="1061484" cy="400384"/>
          </a:xfrm>
          <a:prstGeom prst="rect">
            <a:avLst/>
          </a:prstGeom>
          <a:noFill/>
          <a:ln>
            <a:noFill/>
          </a:ln>
        </p:spPr>
      </p:pic>
      <p:grpSp>
        <p:nvGrpSpPr>
          <p:cNvPr id="121" name="Google Shape;121;p8"/>
          <p:cNvGrpSpPr/>
          <p:nvPr/>
        </p:nvGrpSpPr>
        <p:grpSpPr>
          <a:xfrm>
            <a:off x="10443312" y="254977"/>
            <a:ext cx="1299935" cy="1200032"/>
            <a:chOff x="1645920" y="1071155"/>
            <a:chExt cx="6296297" cy="5299166"/>
          </a:xfrm>
        </p:grpSpPr>
        <p:sp>
          <p:nvSpPr>
            <p:cNvPr id="122" name="Google Shape;122;p8"/>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3" name="Google Shape;123;p8"/>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4" name="Google Shape;124;p8"/>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5" name="Google Shape;125;p8"/>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6" name="Google Shape;126;p8"/>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7" name="Google Shape;127;p8"/>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8" name="Google Shape;128;p8"/>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29" name="Google Shape;129;p8"/>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0" name="Google Shape;130;p8"/>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1" name="Google Shape;131;p8"/>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2" name="Google Shape;132;p8"/>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3" name="Google Shape;133;p8"/>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4" name="Google Shape;134;p8"/>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5" name="Google Shape;135;p8"/>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6" name="Google Shape;136;p8"/>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7" name="Google Shape;137;p8"/>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8" name="Google Shape;138;p8"/>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39" name="Google Shape;139;p8"/>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0" name="Google Shape;140;p8"/>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41" name="Google Shape;141;p8"/>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10;überschrift" showMasterSp="0" type="secHead">
  <p:cSld name="SECTION_HEADER">
    <p:bg>
      <p:bgPr>
        <a:solidFill>
          <a:schemeClr val="lt1"/>
        </a:solidFill>
      </p:bgPr>
    </p:bg>
    <p:spTree>
      <p:nvGrpSpPr>
        <p:cNvPr id="142" name="Shape 142"/>
        <p:cNvGrpSpPr/>
        <p:nvPr/>
      </p:nvGrpSpPr>
      <p:grpSpPr>
        <a:xfrm>
          <a:off x="0" y="0"/>
          <a:ext cx="0" cy="0"/>
          <a:chOff x="0" y="0"/>
          <a:chExt cx="0" cy="0"/>
        </a:xfrm>
      </p:grpSpPr>
      <p:sp>
        <p:nvSpPr>
          <p:cNvPr id="143" name="Google Shape;143;p9"/>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9"/>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45" name="Google Shape;145;p9"/>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146" name="Google Shape;146;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7" name="Google Shape;147;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148" name="Google Shape;148;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9" name="Google Shape;149;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0" name="Google Shape;150;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cxnSp>
        <p:nvCxnSpPr>
          <p:cNvPr id="151" name="Google Shape;151;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pic>
        <p:nvPicPr>
          <p:cNvPr id="152" name="Google Shape;152;p9"/>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153" name="Google Shape;153;p9"/>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154" name="Google Shape;154;p9"/>
          <p:cNvGrpSpPr/>
          <p:nvPr/>
        </p:nvGrpSpPr>
        <p:grpSpPr>
          <a:xfrm>
            <a:off x="10443312" y="254977"/>
            <a:ext cx="1299935" cy="1200032"/>
            <a:chOff x="1645920" y="1071155"/>
            <a:chExt cx="6296297" cy="5299166"/>
          </a:xfrm>
        </p:grpSpPr>
        <p:sp>
          <p:nvSpPr>
            <p:cNvPr id="155" name="Google Shape;155;p9"/>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6" name="Google Shape;156;p9"/>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7" name="Google Shape;157;p9"/>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8" name="Google Shape;158;p9"/>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59" name="Google Shape;159;p9"/>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0" name="Google Shape;160;p9"/>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1" name="Google Shape;161;p9"/>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2" name="Google Shape;162;p9"/>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3" name="Google Shape;163;p9"/>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4" name="Google Shape;164;p9"/>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5" name="Google Shape;165;p9"/>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6" name="Google Shape;166;p9"/>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7" name="Google Shape;167;p9"/>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8" name="Google Shape;168;p9"/>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69" name="Google Shape;169;p9"/>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0" name="Google Shape;170;p9"/>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1" name="Google Shape;171;p9"/>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2" name="Google Shape;172;p9"/>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3" name="Google Shape;173;p9"/>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174" name="Google Shape;174;p9"/>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175" name="Shape 175"/>
        <p:cNvGrpSpPr/>
        <p:nvPr/>
      </p:nvGrpSpPr>
      <p:grpSpPr>
        <a:xfrm>
          <a:off x="0" y="0"/>
          <a:ext cx="0" cy="0"/>
          <a:chOff x="0" y="0"/>
          <a:chExt cx="0" cy="0"/>
        </a:xfrm>
      </p:grpSpPr>
      <p:sp>
        <p:nvSpPr>
          <p:cNvPr id="176" name="Google Shape;176;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7" name="Google Shape;177;p10"/>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8" name="Google Shape;178;p1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9" name="Google Shape;179;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0" name="Google Shape;180;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1" name="Google Shape;181;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182" name="Shape 182"/>
        <p:cNvGrpSpPr/>
        <p:nvPr/>
      </p:nvGrpSpPr>
      <p:grpSpPr>
        <a:xfrm>
          <a:off x="0" y="0"/>
          <a:ext cx="0" cy="0"/>
          <a:chOff x="0" y="0"/>
          <a:chExt cx="0" cy="0"/>
        </a:xfrm>
      </p:grpSpPr>
      <p:sp>
        <p:nvSpPr>
          <p:cNvPr id="183" name="Google Shape;183;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4" name="Google Shape;184;p1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5" name="Google Shape;185;p1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6" name="Google Shape;186;p1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187" name="Google Shape;187;p1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88" name="Google Shape;188;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9" name="Google Shape;189;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0" name="Google Shape;190;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191" name="Shape 191"/>
        <p:cNvGrpSpPr/>
        <p:nvPr/>
      </p:nvGrpSpPr>
      <p:grpSpPr>
        <a:xfrm>
          <a:off x="0" y="0"/>
          <a:ext cx="0" cy="0"/>
          <a:chOff x="0" y="0"/>
          <a:chExt cx="0" cy="0"/>
        </a:xfrm>
      </p:grpSpPr>
      <p:sp>
        <p:nvSpPr>
          <p:cNvPr id="192" name="Google Shape;192;p12"/>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3" name="Google Shape;193;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4" name="Google Shape;194;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5" name="Google Shape;195;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mc:AlternateContent>
    <mc:Choice Requires="p14">
      <p:transition spd="slow" p14:dur="700">
        <p:fade/>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showMasterSp="0" type="blank">
  <p:cSld name="BLANK">
    <p:spTree>
      <p:nvGrpSpPr>
        <p:cNvPr id="196" name="Shape 196"/>
        <p:cNvGrpSpPr/>
        <p:nvPr/>
      </p:nvGrpSpPr>
      <p:grpSpPr>
        <a:xfrm>
          <a:off x="0" y="0"/>
          <a:ext cx="0" cy="0"/>
          <a:chOff x="0" y="0"/>
          <a:chExt cx="0" cy="0"/>
        </a:xfrm>
      </p:grpSpPr>
      <p:sp>
        <p:nvSpPr>
          <p:cNvPr id="197" name="Google Shape;197;p13"/>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13"/>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99" name="Google Shape;199;p13"/>
          <p:cNvPicPr preferRelativeResize="0"/>
          <p:nvPr/>
        </p:nvPicPr>
        <p:blipFill rotWithShape="1">
          <a:blip r:embed="rId2">
            <a:alphaModFix/>
          </a:blip>
          <a:srcRect b="0" l="0" r="0" t="0"/>
          <a:stretch/>
        </p:blipFill>
        <p:spPr>
          <a:xfrm>
            <a:off x="104945" y="6281603"/>
            <a:ext cx="1061484" cy="400384"/>
          </a:xfrm>
          <a:prstGeom prst="rect">
            <a:avLst/>
          </a:prstGeom>
          <a:noFill/>
          <a:ln>
            <a:noFill/>
          </a:ln>
        </p:spPr>
      </p:pic>
      <p:sp>
        <p:nvSpPr>
          <p:cNvPr id="200" name="Google Shape;200;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1" name="Google Shape;201;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2" name="Google Shape;202;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pic>
        <p:nvPicPr>
          <p:cNvPr id="203" name="Google Shape;203;p13"/>
          <p:cNvPicPr preferRelativeResize="0"/>
          <p:nvPr/>
        </p:nvPicPr>
        <p:blipFill rotWithShape="1">
          <a:blip r:embed="rId3">
            <a:alphaModFix/>
          </a:blip>
          <a:srcRect b="0" l="0" r="0" t="0"/>
          <a:stretch/>
        </p:blipFill>
        <p:spPr>
          <a:xfrm>
            <a:off x="10099505" y="6266872"/>
            <a:ext cx="1987550" cy="567690"/>
          </a:xfrm>
          <a:prstGeom prst="rect">
            <a:avLst/>
          </a:prstGeom>
          <a:noFill/>
          <a:ln>
            <a:noFill/>
          </a:ln>
        </p:spPr>
      </p:pic>
      <p:sp>
        <p:nvSpPr>
          <p:cNvPr id="204" name="Google Shape;204;p13"/>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grpSp>
        <p:nvGrpSpPr>
          <p:cNvPr id="205" name="Google Shape;205;p13"/>
          <p:cNvGrpSpPr/>
          <p:nvPr/>
        </p:nvGrpSpPr>
        <p:grpSpPr>
          <a:xfrm>
            <a:off x="10443312" y="254977"/>
            <a:ext cx="1299935" cy="1200032"/>
            <a:chOff x="1645920" y="1071155"/>
            <a:chExt cx="6296297" cy="5299166"/>
          </a:xfrm>
        </p:grpSpPr>
        <p:sp>
          <p:nvSpPr>
            <p:cNvPr id="206" name="Google Shape;206;p13"/>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7" name="Google Shape;207;p13"/>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8" name="Google Shape;208;p13"/>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09" name="Google Shape;209;p13"/>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0" name="Google Shape;210;p13"/>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1" name="Google Shape;211;p13"/>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2" name="Google Shape;212;p13"/>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3" name="Google Shape;213;p13"/>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4" name="Google Shape;214;p13"/>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5" name="Google Shape;215;p13"/>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6" name="Google Shape;216;p13"/>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7" name="Google Shape;217;p13"/>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8" name="Google Shape;218;p13"/>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19" name="Google Shape;219;p13"/>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0" name="Google Shape;220;p13"/>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1" name="Google Shape;221;p13"/>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2" name="Google Shape;222;p13"/>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3" name="Google Shape;223;p13"/>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4" name="Google Shape;224;p13"/>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5" name="Google Shape;225;p13"/>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Ovr>
    <a:masterClrMapping/>
  </p:clrMapOvr>
  <mc:AlternateContent>
    <mc:Choice Requires="p14">
      <p:transition spd="slow" p14:dur="700">
        <p:fade/>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3.jpg"/><Relationship Id="rId2" Type="http://schemas.openxmlformats.org/officeDocument/2006/relationships/image" Target="../media/image4.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
          <p:cNvSpPr/>
          <p:nvPr/>
        </p:nvSpPr>
        <p:spPr>
          <a:xfrm>
            <a:off x="1" y="6237586"/>
            <a:ext cx="12191999" cy="620414"/>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4"/>
          <p:cNvSpPr/>
          <p:nvPr/>
        </p:nvSpPr>
        <p:spPr>
          <a:xfrm>
            <a:off x="0" y="6171026"/>
            <a:ext cx="12192001"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4"/>
          <p:cNvSpPr txBox="1"/>
          <p:nvPr>
            <p:ph type="title"/>
          </p:nvPr>
        </p:nvSpPr>
        <p:spPr>
          <a:xfrm>
            <a:off x="1097280" y="286604"/>
            <a:ext cx="10058400" cy="823740"/>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3200"/>
              <a:buFont typeface="Calibri"/>
              <a:buNone/>
              <a:defRPr b="1" i="0" sz="32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4"/>
          <p:cNvSpPr txBox="1"/>
          <p:nvPr>
            <p:ph idx="1" type="body"/>
          </p:nvPr>
        </p:nvSpPr>
        <p:spPr>
          <a:xfrm>
            <a:off x="1097280" y="1492624"/>
            <a:ext cx="10058400" cy="437647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4" name="Google Shape;14;p4"/>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4"/>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pic>
        <p:nvPicPr>
          <p:cNvPr id="17" name="Google Shape;17;p4"/>
          <p:cNvPicPr preferRelativeResize="0"/>
          <p:nvPr/>
        </p:nvPicPr>
        <p:blipFill rotWithShape="1">
          <a:blip r:embed="rId1">
            <a:alphaModFix/>
          </a:blip>
          <a:srcRect b="0" l="0" r="0" t="0"/>
          <a:stretch/>
        </p:blipFill>
        <p:spPr>
          <a:xfrm>
            <a:off x="104945" y="6281603"/>
            <a:ext cx="1061484" cy="400384"/>
          </a:xfrm>
          <a:prstGeom prst="rect">
            <a:avLst/>
          </a:prstGeom>
          <a:noFill/>
          <a:ln>
            <a:noFill/>
          </a:ln>
        </p:spPr>
      </p:pic>
      <p:sp>
        <p:nvSpPr>
          <p:cNvPr id="18" name="Google Shape;18;p4"/>
          <p:cNvSpPr txBox="1"/>
          <p:nvPr/>
        </p:nvSpPr>
        <p:spPr>
          <a:xfrm>
            <a:off x="4376057" y="6360042"/>
            <a:ext cx="5340977" cy="818408"/>
          </a:xfrm>
          <a:prstGeom prst="rect">
            <a:avLst/>
          </a:prstGeom>
          <a:noFill/>
          <a:ln>
            <a:noFill/>
          </a:ln>
        </p:spPr>
        <p:txBody>
          <a:bodyPr anchorCtr="0" anchor="t" bIns="45700" lIns="91425" spcFirstLastPara="1" rIns="91425" wrap="square" tIns="45700">
            <a:normAutofit/>
          </a:bodyPr>
          <a:lstStyle/>
          <a:p>
            <a:pPr indent="0" lvl="0" marL="0" marR="0" rtl="0" algn="ctr">
              <a:spcBef>
                <a:spcPts val="0"/>
              </a:spcBef>
              <a:spcAft>
                <a:spcPts val="0"/>
              </a:spcAft>
              <a:buClr>
                <a:schemeClr val="accent1"/>
              </a:buClr>
              <a:buSzPts val="900"/>
              <a:buFont typeface="Noto Sans Symbols"/>
              <a:buNone/>
            </a:pPr>
            <a:r>
              <a:rPr b="0" i="0" lang="en-US" sz="900" u="none" cap="none" strike="noStrike">
                <a:solidFill>
                  <a:schemeClr val="lt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900" u="none" cap="none" strike="noStrike">
              <a:solidFill>
                <a:schemeClr val="lt1"/>
              </a:solidFill>
              <a:latin typeface="Calibri"/>
              <a:ea typeface="Calibri"/>
              <a:cs typeface="Calibri"/>
              <a:sym typeface="Calibri"/>
            </a:endParaRPr>
          </a:p>
          <a:p>
            <a:pPr indent="0" lvl="0" marL="0" marR="0" rtl="0" algn="ctr">
              <a:spcBef>
                <a:spcPts val="1000"/>
              </a:spcBef>
              <a:spcAft>
                <a:spcPts val="0"/>
              </a:spcAft>
              <a:buClr>
                <a:schemeClr val="accent1"/>
              </a:buClr>
              <a:buSzPts val="2000"/>
              <a:buFont typeface="Noto Sans Symbols"/>
              <a:buNone/>
            </a:pPr>
            <a:r>
              <a:t/>
            </a:r>
            <a:endParaRPr b="0" i="0" sz="2000" u="none" cap="none" strike="noStrike">
              <a:solidFill>
                <a:schemeClr val="lt1"/>
              </a:solidFill>
              <a:latin typeface="Calibri"/>
              <a:ea typeface="Calibri"/>
              <a:cs typeface="Calibri"/>
              <a:sym typeface="Calibri"/>
            </a:endParaRPr>
          </a:p>
        </p:txBody>
      </p:sp>
      <p:pic>
        <p:nvPicPr>
          <p:cNvPr id="19" name="Google Shape;19;p4"/>
          <p:cNvPicPr preferRelativeResize="0"/>
          <p:nvPr/>
        </p:nvPicPr>
        <p:blipFill rotWithShape="1">
          <a:blip r:embed="rId2">
            <a:alphaModFix/>
          </a:blip>
          <a:srcRect b="0" l="0" r="0" t="0"/>
          <a:stretch/>
        </p:blipFill>
        <p:spPr>
          <a:xfrm>
            <a:off x="10099505" y="6266872"/>
            <a:ext cx="1987550" cy="567690"/>
          </a:xfrm>
          <a:prstGeom prst="rect">
            <a:avLst/>
          </a:prstGeom>
          <a:noFill/>
          <a:ln>
            <a:noFill/>
          </a:ln>
        </p:spPr>
      </p:pic>
      <p:grpSp>
        <p:nvGrpSpPr>
          <p:cNvPr id="20" name="Google Shape;20;p4"/>
          <p:cNvGrpSpPr/>
          <p:nvPr/>
        </p:nvGrpSpPr>
        <p:grpSpPr>
          <a:xfrm>
            <a:off x="10443312" y="254977"/>
            <a:ext cx="1299935" cy="1200032"/>
            <a:chOff x="1645920" y="1071155"/>
            <a:chExt cx="6296297" cy="5299166"/>
          </a:xfrm>
        </p:grpSpPr>
        <p:sp>
          <p:nvSpPr>
            <p:cNvPr id="21" name="Google Shape;21;p4"/>
            <p:cNvSpPr/>
            <p:nvPr/>
          </p:nvSpPr>
          <p:spPr>
            <a:xfrm>
              <a:off x="5357315" y="3444845"/>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2" name="Google Shape;22;p4"/>
            <p:cNvSpPr/>
            <p:nvPr/>
          </p:nvSpPr>
          <p:spPr>
            <a:xfrm flipH="1" rot="10800000">
              <a:off x="5897483" y="3627585"/>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3" name="Google Shape;23;p4"/>
            <p:cNvSpPr/>
            <p:nvPr/>
          </p:nvSpPr>
          <p:spPr>
            <a:xfrm flipH="1" rot="10800000">
              <a:off x="5321154" y="3625410"/>
              <a:ext cx="352407" cy="66341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4" name="Google Shape;24;p4"/>
            <p:cNvSpPr/>
            <p:nvPr/>
          </p:nvSpPr>
          <p:spPr>
            <a:xfrm>
              <a:off x="1645920" y="1071155"/>
              <a:ext cx="3637684" cy="3474167"/>
            </a:xfrm>
            <a:custGeom>
              <a:rect b="b" l="l" r="r" t="t"/>
              <a:pathLst>
                <a:path extrusionOk="0" h="3474167" w="3637684">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5" name="Google Shape;25;p4"/>
            <p:cNvSpPr/>
            <p:nvPr/>
          </p:nvSpPr>
          <p:spPr>
            <a:xfrm>
              <a:off x="2253501" y="1330052"/>
              <a:ext cx="5688716" cy="5040269"/>
            </a:xfrm>
            <a:custGeom>
              <a:rect b="b" l="l" r="r" t="t"/>
              <a:pathLst>
                <a:path extrusionOk="0" h="5040269" w="5688716">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rgbClr val="F2FAFD"/>
                </a:gs>
                <a:gs pos="74000">
                  <a:srgbClr val="1482AB"/>
                </a:gs>
                <a:gs pos="83000">
                  <a:srgbClr val="002060"/>
                </a:gs>
                <a:gs pos="100000">
                  <a:srgbClr val="0070C0"/>
                </a:gs>
              </a:gsLst>
              <a:lin ang="5400000" scaled="0"/>
            </a:gradFill>
            <a:ln cap="flat" cmpd="sng" w="15875">
              <a:solidFill>
                <a:srgbClr val="147EA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6" name="Google Shape;26;p4"/>
            <p:cNvSpPr/>
            <p:nvPr/>
          </p:nvSpPr>
          <p:spPr>
            <a:xfrm>
              <a:off x="3487783"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7" name="Google Shape;27;p4"/>
            <p:cNvSpPr/>
            <p:nvPr/>
          </p:nvSpPr>
          <p:spPr>
            <a:xfrm flipH="1" rot="10800000">
              <a:off x="3814352" y="2359028"/>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8" name="Google Shape;28;p4"/>
            <p:cNvSpPr/>
            <p:nvPr/>
          </p:nvSpPr>
          <p:spPr>
            <a:xfrm flipH="1" rot="10800000">
              <a:off x="3814352" y="2638699"/>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29" name="Google Shape;29;p4"/>
            <p:cNvSpPr/>
            <p:nvPr/>
          </p:nvSpPr>
          <p:spPr>
            <a:xfrm>
              <a:off x="4526438" y="2168434"/>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0" name="Google Shape;30;p4"/>
            <p:cNvSpPr/>
            <p:nvPr/>
          </p:nvSpPr>
          <p:spPr>
            <a:xfrm>
              <a:off x="4774110" y="2168434"/>
              <a:ext cx="398498"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1" name="Google Shape;31;p4"/>
            <p:cNvSpPr/>
            <p:nvPr/>
          </p:nvSpPr>
          <p:spPr>
            <a:xfrm rot="5400000">
              <a:off x="2438010" y="3436923"/>
              <a:ext cx="812682"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2" name="Google Shape;32;p4"/>
            <p:cNvSpPr/>
            <p:nvPr/>
          </p:nvSpPr>
          <p:spPr>
            <a:xfrm rot="5400000">
              <a:off x="2819819" y="3615145"/>
              <a:ext cx="375634" cy="470265"/>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3" name="Google Shape;33;p4"/>
            <p:cNvSpPr/>
            <p:nvPr/>
          </p:nvSpPr>
          <p:spPr>
            <a:xfrm>
              <a:off x="3337718" y="3434817"/>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4" name="Google Shape;34;p4"/>
            <p:cNvSpPr/>
            <p:nvPr/>
          </p:nvSpPr>
          <p:spPr>
            <a:xfrm flipH="1" rot="10800000">
              <a:off x="3664287" y="3625411"/>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5" name="Google Shape;35;p4"/>
            <p:cNvSpPr/>
            <p:nvPr/>
          </p:nvSpPr>
          <p:spPr>
            <a:xfrm flipH="1" rot="10800000">
              <a:off x="3664287" y="3905082"/>
              <a:ext cx="613954" cy="11520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6" name="Google Shape;36;p4"/>
            <p:cNvSpPr/>
            <p:nvPr/>
          </p:nvSpPr>
          <p:spPr>
            <a:xfrm>
              <a:off x="4379400" y="3444846"/>
              <a:ext cx="862149" cy="796835"/>
            </a:xfrm>
            <a:prstGeom prst="ellipse">
              <a:avLst/>
            </a:prstGeom>
            <a:gradFill>
              <a:gsLst>
                <a:gs pos="0">
                  <a:srgbClr val="F2FAFD"/>
                </a:gs>
                <a:gs pos="74000">
                  <a:srgbClr val="1482AB"/>
                </a:gs>
                <a:gs pos="83000">
                  <a:srgbClr val="002060"/>
                </a:gs>
                <a:gs pos="100000">
                  <a:srgbClr val="0070C0"/>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7" name="Google Shape;37;p4"/>
            <p:cNvSpPr/>
            <p:nvPr/>
          </p:nvSpPr>
          <p:spPr>
            <a:xfrm flipH="1" rot="10800000">
              <a:off x="470596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8" name="Google Shape;38;p4"/>
            <p:cNvSpPr/>
            <p:nvPr/>
          </p:nvSpPr>
          <p:spPr>
            <a:xfrm>
              <a:off x="4705969" y="390725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39" name="Google Shape;39;p4"/>
            <p:cNvSpPr/>
            <p:nvPr/>
          </p:nvSpPr>
          <p:spPr>
            <a:xfrm rot="10800000">
              <a:off x="4904818" y="3898537"/>
              <a:ext cx="535580" cy="479573"/>
            </a:xfrm>
            <a:prstGeom prst="rtTriangle">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40" name="Google Shape;40;p4"/>
            <p:cNvSpPr/>
            <p:nvPr/>
          </p:nvSpPr>
          <p:spPr>
            <a:xfrm flipH="1" rot="10800000">
              <a:off x="4795019" y="3635439"/>
              <a:ext cx="251547" cy="1266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grpSp>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mc:AlternateContent>
    <mc:Choice Requires="p14">
      <p:transition spd="slow" p14:dur="700">
        <p:fade/>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 Id="rId3" Type="http://schemas.openxmlformats.org/officeDocument/2006/relationships/hyperlink" Target="https://eucert-tool.eduproject.eu/auth/login" TargetMode="External"/><Relationship Id="rId4" Type="http://schemas.openxmlformats.org/officeDocument/2006/relationships/image" Target="../media/image6.png"/><Relationship Id="rId5"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1"/>
          <p:cNvSpPr txBox="1"/>
          <p:nvPr>
            <p:ph type="title"/>
          </p:nvPr>
        </p:nvSpPr>
        <p:spPr>
          <a:xfrm>
            <a:off x="457200" y="594359"/>
            <a:ext cx="3200400" cy="3906620"/>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FFFFF"/>
              </a:buClr>
              <a:buSzPts val="3600"/>
              <a:buFont typeface="Calibri"/>
              <a:buNone/>
            </a:pPr>
            <a:r>
              <a:rPr lang="en-US"/>
              <a:t>EU-CERT:</a:t>
            </a:r>
            <a:br>
              <a:rPr lang="en-US"/>
            </a:br>
            <a:r>
              <a:rPr lang="en-US"/>
              <a:t>European Certificates and Accreditation for European Projects</a:t>
            </a:r>
            <a:endParaRPr/>
          </a:p>
        </p:txBody>
      </p:sp>
      <p:sp>
        <p:nvSpPr>
          <p:cNvPr id="269" name="Google Shape;269;p1"/>
          <p:cNvSpPr txBox="1"/>
          <p:nvPr>
            <p:ph idx="2" type="body"/>
          </p:nvPr>
        </p:nvSpPr>
        <p:spPr>
          <a:xfrm>
            <a:off x="457200" y="4891596"/>
            <a:ext cx="3200400" cy="141360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SzPts val="1500"/>
              <a:buNone/>
            </a:pPr>
            <a:r>
              <a:rPr b="1" i="1" lang="en-US"/>
              <a:t>Reference Number:</a:t>
            </a:r>
            <a:br>
              <a:rPr b="1" i="1" lang="en-US"/>
            </a:br>
            <a:r>
              <a:rPr lang="en-US"/>
              <a:t>2021-1-DE02-KA220-ADU-000033541 </a:t>
            </a:r>
            <a:endParaRPr/>
          </a:p>
          <a:p>
            <a:pPr indent="0" lvl="0" marL="0" rtl="0" algn="l">
              <a:lnSpc>
                <a:spcPct val="90000"/>
              </a:lnSpc>
              <a:spcBef>
                <a:spcPts val="1400"/>
              </a:spcBef>
              <a:spcAft>
                <a:spcPts val="0"/>
              </a:spcAft>
              <a:buSzPts val="1500"/>
              <a:buNone/>
            </a:pPr>
            <a:r>
              <a:rPr b="1" lang="en-US"/>
              <a:t>Duration: </a:t>
            </a:r>
            <a:endParaRPr/>
          </a:p>
          <a:p>
            <a:pPr indent="0" lvl="0" marL="0" rtl="0" algn="l">
              <a:lnSpc>
                <a:spcPct val="90000"/>
              </a:lnSpc>
              <a:spcBef>
                <a:spcPts val="1400"/>
              </a:spcBef>
              <a:spcAft>
                <a:spcPts val="0"/>
              </a:spcAft>
              <a:buSzPts val="1500"/>
              <a:buNone/>
            </a:pPr>
            <a:r>
              <a:rPr lang="en-US"/>
              <a:t>01.02.2022 – 31.05.2024 </a:t>
            </a:r>
            <a:r>
              <a:rPr b="1" lang="en-US"/>
              <a:t>(28 month) </a:t>
            </a:r>
            <a:endParaRPr/>
          </a:p>
          <a:p>
            <a:pPr indent="0" lvl="0" marL="0" rtl="0" algn="l">
              <a:lnSpc>
                <a:spcPct val="90000"/>
              </a:lnSpc>
              <a:spcBef>
                <a:spcPts val="1400"/>
              </a:spcBef>
              <a:spcAft>
                <a:spcPts val="0"/>
              </a:spcAft>
              <a:buSzPts val="1500"/>
              <a:buNone/>
            </a:pPr>
            <a:r>
              <a:t/>
            </a:r>
            <a:endParaRPr b="1"/>
          </a:p>
        </p:txBody>
      </p:sp>
      <p:sp>
        <p:nvSpPr>
          <p:cNvPr id="270" name="Google Shape;270;p1"/>
          <p:cNvSpPr txBox="1"/>
          <p:nvPr/>
        </p:nvSpPr>
        <p:spPr>
          <a:xfrm>
            <a:off x="5026982" y="2114548"/>
            <a:ext cx="5435353" cy="4327533"/>
          </a:xfrm>
          <a:prstGeom prst="rect">
            <a:avLst/>
          </a:prstGeom>
          <a:noFill/>
          <a:ln>
            <a:noFill/>
          </a:ln>
        </p:spPr>
        <p:txBody>
          <a:bodyPr anchorCtr="0" anchor="t" bIns="45700" lIns="91425" spcFirstLastPara="1" rIns="91425" wrap="square" tIns="45700">
            <a:normAutofit/>
          </a:bodyPr>
          <a:lstStyle/>
          <a:p>
            <a:pPr indent="0" lvl="0" marL="0" marR="0" rtl="0" algn="l">
              <a:spcBef>
                <a:spcPts val="0"/>
              </a:spcBef>
              <a:spcAft>
                <a:spcPts val="0"/>
              </a:spcAft>
              <a:buClr>
                <a:schemeClr val="accent1"/>
              </a:buClr>
              <a:buSzPts val="2800"/>
              <a:buFont typeface="Noto Sans Symbols"/>
              <a:buNone/>
            </a:pPr>
            <a:r>
              <a:rPr b="1" i="0" lang="en-US" sz="2800" u="none" cap="none" strike="noStrike">
                <a:solidFill>
                  <a:srgbClr val="595959"/>
                </a:solidFill>
                <a:latin typeface="Calibri"/>
                <a:ea typeface="Calibri"/>
                <a:cs typeface="Calibri"/>
                <a:sym typeface="Calibri"/>
              </a:rPr>
              <a:t>EU-CERT</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Transnational partner meeting (TPM5)</a:t>
            </a:r>
            <a:br>
              <a:rPr b="1" i="0" lang="en-US" sz="2800" u="none" cap="none" strike="noStrike">
                <a:solidFill>
                  <a:srgbClr val="595959"/>
                </a:solidFill>
                <a:latin typeface="Calibri"/>
                <a:ea typeface="Calibri"/>
                <a:cs typeface="Calibri"/>
                <a:sym typeface="Calibri"/>
              </a:rPr>
            </a:br>
            <a:r>
              <a:rPr b="1" i="0" lang="en-US" sz="2800" u="none" cap="none" strike="noStrike">
                <a:solidFill>
                  <a:srgbClr val="595959"/>
                </a:solidFill>
                <a:latin typeface="Calibri"/>
                <a:ea typeface="Calibri"/>
                <a:cs typeface="Calibri"/>
                <a:sym typeface="Calibri"/>
              </a:rPr>
              <a:t>in Paderborn, Germany </a:t>
            </a:r>
            <a:endParaRPr b="0" i="0" sz="2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The EU-CERT – Final Policy Recommendation Conference!</a:t>
            </a:r>
            <a:endParaRPr b="0" i="0" sz="1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1800"/>
              <a:buFont typeface="Noto Sans Symbols"/>
              <a:buNone/>
            </a:pPr>
            <a:r>
              <a:rPr b="1" i="0" lang="en-US" sz="1800" u="none" cap="none" strike="noStrike">
                <a:solidFill>
                  <a:srgbClr val="595959"/>
                </a:solidFill>
                <a:latin typeface="Calibri"/>
                <a:ea typeface="Calibri"/>
                <a:cs typeface="Calibri"/>
                <a:sym typeface="Calibri"/>
              </a:rPr>
              <a:t>5</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- 7</a:t>
            </a:r>
            <a:r>
              <a:rPr b="1" baseline="30000" i="0" lang="en-US" sz="1800" u="none" cap="none" strike="noStrike">
                <a:solidFill>
                  <a:srgbClr val="595959"/>
                </a:solidFill>
                <a:latin typeface="Calibri"/>
                <a:ea typeface="Calibri"/>
                <a:cs typeface="Calibri"/>
                <a:sym typeface="Calibri"/>
              </a:rPr>
              <a:t>th</a:t>
            </a:r>
            <a:r>
              <a:rPr b="1" i="0" lang="en-US" sz="1800" u="none" cap="none" strike="noStrike">
                <a:solidFill>
                  <a:srgbClr val="595959"/>
                </a:solidFill>
                <a:latin typeface="Calibri"/>
                <a:ea typeface="Calibri"/>
                <a:cs typeface="Calibri"/>
                <a:sym typeface="Calibri"/>
              </a:rPr>
              <a:t> of March 2024</a:t>
            </a:r>
            <a:endParaRPr b="0" i="0" sz="18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t/>
            </a:r>
            <a:endParaRPr b="1" i="0" sz="2000" u="none" cap="none" strike="noStrike">
              <a:solidFill>
                <a:srgbClr val="595959"/>
              </a:solidFill>
              <a:latin typeface="Calibri"/>
              <a:ea typeface="Calibri"/>
              <a:cs typeface="Calibri"/>
              <a:sym typeface="Calibri"/>
            </a:endParaRPr>
          </a:p>
          <a:p>
            <a:pPr indent="0" lvl="0" marL="0" marR="0" rtl="0" algn="l">
              <a:spcBef>
                <a:spcPts val="1000"/>
              </a:spcBef>
              <a:spcAft>
                <a:spcPts val="0"/>
              </a:spcAft>
              <a:buClr>
                <a:schemeClr val="accent1"/>
              </a:buClr>
              <a:buSzPts val="2000"/>
              <a:buFont typeface="Noto Sans Symbols"/>
              <a:buNone/>
            </a:pPr>
            <a:r>
              <a:rPr b="1" lang="en-US" sz="2000">
                <a:solidFill>
                  <a:srgbClr val="595959"/>
                </a:solidFill>
                <a:latin typeface="Calibri"/>
                <a:ea typeface="Calibri"/>
                <a:cs typeface="Calibri"/>
                <a:sym typeface="Calibri"/>
              </a:rPr>
              <a:t>Tool</a:t>
            </a:r>
            <a:br>
              <a:rPr b="1" i="0" lang="en-US" sz="2000" u="none" cap="none" strike="noStrike">
                <a:solidFill>
                  <a:srgbClr val="595959"/>
                </a:solidFill>
                <a:latin typeface="Calibri"/>
                <a:ea typeface="Calibri"/>
                <a:cs typeface="Calibri"/>
                <a:sym typeface="Calibri"/>
              </a:rPr>
            </a:br>
            <a:r>
              <a:rPr b="1" i="0" lang="en-US" sz="2000" u="none" cap="none" strike="noStrike">
                <a:solidFill>
                  <a:srgbClr val="595959"/>
                </a:solidFill>
                <a:latin typeface="Calibri"/>
                <a:ea typeface="Calibri"/>
                <a:cs typeface="Calibri"/>
                <a:sym typeface="Calibri"/>
              </a:rPr>
              <a:t>University of Paderborn </a:t>
            </a:r>
            <a:endParaRPr b="0" i="0" sz="2000" u="none" cap="none" strike="noStrike">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g2bd9ae68930_0_0"/>
          <p:cNvSpPr txBox="1"/>
          <p:nvPr>
            <p:ph type="ctrTitle"/>
          </p:nvPr>
        </p:nvSpPr>
        <p:spPr>
          <a:xfrm>
            <a:off x="1097280" y="758952"/>
            <a:ext cx="10058400" cy="3566100"/>
          </a:xfrm>
          <a:prstGeom prst="rect">
            <a:avLst/>
          </a:prstGeom>
        </p:spPr>
        <p:txBody>
          <a:bodyPr anchorCtr="0" anchor="b" bIns="45700" lIns="91425" spcFirstLastPara="1" rIns="91425" wrap="square" tIns="45700">
            <a:normAutofit/>
          </a:bodyPr>
          <a:lstStyle/>
          <a:p>
            <a:pPr indent="0" lvl="0" marL="0" rtl="0" algn="l">
              <a:lnSpc>
                <a:spcPct val="130000"/>
              </a:lnSpc>
              <a:spcBef>
                <a:spcPts val="300"/>
              </a:spcBef>
              <a:spcAft>
                <a:spcPts val="300"/>
              </a:spcAft>
              <a:buClr>
                <a:schemeClr val="dk1"/>
              </a:buClr>
              <a:buSzPts val="1100"/>
              <a:buFont typeface="Arial"/>
              <a:buNone/>
            </a:pPr>
            <a:r>
              <a:rPr lang="en-US" sz="4800">
                <a:solidFill>
                  <a:schemeClr val="dk1"/>
                </a:solidFill>
              </a:rPr>
              <a:t>EU-CERT – Accreditation Website Tool</a:t>
            </a:r>
            <a:endParaRPr sz="4800"/>
          </a:p>
        </p:txBody>
      </p:sp>
      <p:sp>
        <p:nvSpPr>
          <p:cNvPr id="277" name="Google Shape;277;g2bd9ae68930_0_0"/>
          <p:cNvSpPr txBox="1"/>
          <p:nvPr>
            <p:ph idx="1" type="subTitle"/>
          </p:nvPr>
        </p:nvSpPr>
        <p:spPr>
          <a:xfrm>
            <a:off x="1100051" y="4455620"/>
            <a:ext cx="10058400" cy="1143000"/>
          </a:xfrm>
          <a:prstGeom prst="rect">
            <a:avLst/>
          </a:prstGeom>
        </p:spPr>
        <p:txBody>
          <a:bodyPr anchorCtr="0" anchor="t" bIns="45700" lIns="91425" spcFirstLastPara="1" rIns="91425" wrap="square" tIns="45700">
            <a:normAutofit/>
          </a:bodyPr>
          <a:lstStyle/>
          <a:p>
            <a:pPr indent="0" lvl="0" marL="0" rtl="0" algn="l">
              <a:lnSpc>
                <a:spcPct val="130000"/>
              </a:lnSpc>
              <a:spcBef>
                <a:spcPts val="300"/>
              </a:spcBef>
              <a:spcAft>
                <a:spcPts val="300"/>
              </a:spcAft>
              <a:buClr>
                <a:schemeClr val="dk1"/>
              </a:buClr>
              <a:buSzPts val="1100"/>
              <a:buFont typeface="Arial"/>
              <a:buNone/>
            </a:pPr>
            <a:r>
              <a:rPr i="1" lang="en-US" sz="1800">
                <a:solidFill>
                  <a:schemeClr val="dk1"/>
                </a:solidFill>
              </a:rPr>
              <a:t>Marc Beutner / Rasmus Pechuel / Nuno Silva</a:t>
            </a:r>
            <a:endParaRPr sz="3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g2bd9ae68930_0_7"/>
          <p:cNvSpPr txBox="1"/>
          <p:nvPr>
            <p:ph type="title"/>
          </p:nvPr>
        </p:nvSpPr>
        <p:spPr>
          <a:xfrm>
            <a:off x="1097280" y="286604"/>
            <a:ext cx="10058400" cy="823800"/>
          </a:xfrm>
          <a:prstGeom prst="rect">
            <a:avLst/>
          </a:prstGeom>
        </p:spPr>
        <p:txBody>
          <a:bodyPr anchorCtr="0" anchor="b" bIns="45700" lIns="91425" spcFirstLastPara="1" rIns="91425" wrap="square" tIns="45700">
            <a:normAutofit/>
          </a:bodyPr>
          <a:lstStyle/>
          <a:p>
            <a:pPr indent="0" lvl="0" marL="0" rtl="0" algn="l">
              <a:lnSpc>
                <a:spcPct val="130000"/>
              </a:lnSpc>
              <a:spcBef>
                <a:spcPts val="300"/>
              </a:spcBef>
              <a:spcAft>
                <a:spcPts val="300"/>
              </a:spcAft>
              <a:buNone/>
            </a:pPr>
            <a:r>
              <a:rPr lang="en-US" sz="4800">
                <a:solidFill>
                  <a:schemeClr val="dk1"/>
                </a:solidFill>
              </a:rPr>
              <a:t>EU-CERT – Accreditation Website Tool</a:t>
            </a:r>
            <a:endParaRPr/>
          </a:p>
        </p:txBody>
      </p:sp>
      <p:sp>
        <p:nvSpPr>
          <p:cNvPr id="284" name="Google Shape;284;g2bd9ae68930_0_7"/>
          <p:cNvSpPr txBox="1"/>
          <p:nvPr/>
        </p:nvSpPr>
        <p:spPr>
          <a:xfrm>
            <a:off x="1097275" y="5655350"/>
            <a:ext cx="104739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2000"/>
              <a:t>Link to the Accreditation Website Tool: </a:t>
            </a:r>
            <a:r>
              <a:rPr lang="en-US" sz="2000" u="sng">
                <a:solidFill>
                  <a:schemeClr val="hlink"/>
                </a:solidFill>
                <a:hlinkClick r:id="rId3"/>
              </a:rPr>
              <a:t>https://eucert-tool.eduproject.eu/auth/login</a:t>
            </a:r>
            <a:r>
              <a:rPr lang="en-US" sz="2000"/>
              <a:t> </a:t>
            </a:r>
            <a:endParaRPr sz="2000"/>
          </a:p>
        </p:txBody>
      </p:sp>
      <p:pic>
        <p:nvPicPr>
          <p:cNvPr id="285" name="Google Shape;285;g2bd9ae68930_0_7"/>
          <p:cNvPicPr preferRelativeResize="0"/>
          <p:nvPr/>
        </p:nvPicPr>
        <p:blipFill>
          <a:blip r:embed="rId4">
            <a:alphaModFix/>
          </a:blip>
          <a:stretch>
            <a:fillRect/>
          </a:stretch>
        </p:blipFill>
        <p:spPr>
          <a:xfrm>
            <a:off x="1097275" y="1156525"/>
            <a:ext cx="8187133" cy="4544951"/>
          </a:xfrm>
          <a:prstGeom prst="rect">
            <a:avLst/>
          </a:prstGeom>
          <a:noFill/>
          <a:ln>
            <a:noFill/>
          </a:ln>
        </p:spPr>
      </p:pic>
      <p:pic>
        <p:nvPicPr>
          <p:cNvPr id="286" name="Google Shape;286;g2bd9ae68930_0_7"/>
          <p:cNvPicPr preferRelativeResize="0"/>
          <p:nvPr/>
        </p:nvPicPr>
        <p:blipFill>
          <a:blip r:embed="rId5">
            <a:alphaModFix/>
          </a:blip>
          <a:stretch>
            <a:fillRect/>
          </a:stretch>
        </p:blipFill>
        <p:spPr>
          <a:xfrm>
            <a:off x="9618208" y="1864129"/>
            <a:ext cx="2266950" cy="2000250"/>
          </a:xfrm>
          <a:prstGeom prst="rect">
            <a:avLst/>
          </a:prstGeom>
          <a:noFill/>
          <a:ln>
            <a:noFill/>
          </a:ln>
        </p:spPr>
      </p:pic>
      <p:sp>
        <p:nvSpPr>
          <p:cNvPr id="287" name="Google Shape;287;g2bd9ae68930_0_7"/>
          <p:cNvSpPr txBox="1"/>
          <p:nvPr/>
        </p:nvSpPr>
        <p:spPr>
          <a:xfrm>
            <a:off x="9618200" y="3670950"/>
            <a:ext cx="1961400" cy="715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US">
                <a:solidFill>
                  <a:srgbClr val="3F3F3F"/>
                </a:solidFill>
                <a:latin typeface="Calibri"/>
                <a:ea typeface="Calibri"/>
                <a:cs typeface="Calibri"/>
                <a:sym typeface="Calibri"/>
              </a:rPr>
              <a:t>Scan for EU-CERT Accreditation Website Tool</a:t>
            </a:r>
            <a:endParaRPr>
              <a:solidFill>
                <a:srgbClr val="3F3F3F"/>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3"/>
          <p:cNvSpPr txBox="1"/>
          <p:nvPr/>
        </p:nvSpPr>
        <p:spPr>
          <a:xfrm>
            <a:off x="6502523" y="2414726"/>
            <a:ext cx="4378975" cy="935641"/>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Prof. Dr. Marc Beutner</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Tel:	+49 (0) 52 51 / 60 - 23 67</a:t>
            </a:r>
            <a:endParaRPr/>
          </a:p>
          <a:p>
            <a:pPr indent="0" lvl="0" marL="0" marR="0" rtl="0" algn="l">
              <a:lnSpc>
                <a:spcPct val="89999"/>
              </a:lnSpc>
              <a:spcBef>
                <a:spcPts val="0"/>
              </a:spcBef>
              <a:spcAft>
                <a:spcPts val="0"/>
              </a:spcAft>
              <a:buNone/>
            </a:pPr>
            <a:r>
              <a:rPr b="0" i="0" lang="en-US" sz="1600" u="none" cap="none" strike="noStrike">
                <a:solidFill>
                  <a:schemeClr val="dk1"/>
                </a:solidFill>
                <a:latin typeface="Calibri"/>
                <a:ea typeface="Calibri"/>
                <a:cs typeface="Calibri"/>
                <a:sym typeface="Calibri"/>
              </a:rPr>
              <a:t>Fax:	+49 (0) 52 51 / 60 - 35 63</a:t>
            </a:r>
            <a:endParaRPr/>
          </a:p>
          <a:p>
            <a:pPr indent="0" lvl="0" marL="0" marR="0" rtl="0" algn="l">
              <a:lnSpc>
                <a:spcPct val="100000"/>
              </a:lnSpc>
              <a:spcBef>
                <a:spcPts val="0"/>
              </a:spcBef>
              <a:spcAft>
                <a:spcPts val="0"/>
              </a:spcAft>
              <a:buNone/>
            </a:pPr>
            <a:r>
              <a:rPr b="0" i="0" lang="en-US" sz="1600" u="none" cap="none" strike="noStrike">
                <a:solidFill>
                  <a:schemeClr val="dk1"/>
                </a:solidFill>
                <a:latin typeface="Calibri"/>
                <a:ea typeface="Calibri"/>
                <a:cs typeface="Calibri"/>
                <a:sym typeface="Calibri"/>
              </a:rPr>
              <a:t>E-Mail:	marc.beutner@uni-paderborn.de</a:t>
            </a:r>
            <a:endParaRPr/>
          </a:p>
        </p:txBody>
      </p:sp>
      <p:sp>
        <p:nvSpPr>
          <p:cNvPr id="293" name="Google Shape;293;p3"/>
          <p:cNvSpPr txBox="1"/>
          <p:nvPr/>
        </p:nvSpPr>
        <p:spPr>
          <a:xfrm>
            <a:off x="1192568" y="2414726"/>
            <a:ext cx="4496910" cy="1474763"/>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Universität Paderborn</a:t>
            </a:r>
            <a:endParaRPr/>
          </a:p>
          <a:p>
            <a:pPr indent="0" lvl="0" marL="0" marR="0" rtl="0" algn="l">
              <a:lnSpc>
                <a:spcPct val="99583"/>
              </a:lnSpc>
              <a:spcBef>
                <a:spcPts val="0"/>
              </a:spcBef>
              <a:spcAft>
                <a:spcPts val="0"/>
              </a:spcAft>
              <a:buNone/>
            </a:pPr>
            <a:r>
              <a:rPr b="1" i="0" lang="en-US" sz="1600" u="none" cap="none" strike="noStrike">
                <a:solidFill>
                  <a:schemeClr val="dk1"/>
                </a:solidFill>
                <a:latin typeface="Calibri"/>
                <a:ea typeface="Calibri"/>
                <a:cs typeface="Calibri"/>
                <a:sym typeface="Calibri"/>
              </a:rPr>
              <a:t>Department Wirtschaftspädagogik Lehrstuhl Wirtschaftspädagogik II Warburger Str. 100</a:t>
            </a:r>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33098 Paderborn</a:t>
            </a:r>
            <a:endParaRPr/>
          </a:p>
          <a:p>
            <a:pPr indent="0" lvl="0" marL="0" marR="0" rtl="0" algn="l">
              <a:lnSpc>
                <a:spcPct val="106666"/>
              </a:lnSpc>
              <a:spcBef>
                <a:spcPts val="0"/>
              </a:spcBef>
              <a:spcAft>
                <a:spcPts val="0"/>
              </a:spcAft>
              <a:buNone/>
            </a:pPr>
            <a:r>
              <a:t/>
            </a:r>
            <a:endParaRPr b="0" i="0" sz="18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None/>
            </a:pPr>
            <a:r>
              <a:rPr b="1" i="0" lang="en-US" sz="1600" u="none" cap="none" strike="noStrike">
                <a:solidFill>
                  <a:schemeClr val="dk1"/>
                </a:solidFill>
                <a:latin typeface="Calibri"/>
                <a:ea typeface="Calibri"/>
                <a:cs typeface="Calibri"/>
                <a:sym typeface="Calibri"/>
              </a:rPr>
              <a:t>http://www.upb.de/wipaed</a:t>
            </a:r>
            <a:endParaRPr b="1" i="0" sz="1600" u="none" cap="none" strike="noStrike">
              <a:solidFill>
                <a:schemeClr val="dk1"/>
              </a:solidFill>
              <a:latin typeface="Calibri"/>
              <a:ea typeface="Calibri"/>
              <a:cs typeface="Calibri"/>
              <a:sym typeface="Calibri"/>
            </a:endParaRPr>
          </a:p>
        </p:txBody>
      </p:sp>
    </p:spTree>
  </p:cSld>
  <p:clrMapOvr>
    <a:masterClrMapping/>
  </p:clrMapOvr>
  <mc:AlternateContent>
    <mc:Choice Requires="p14">
      <p:transition spd="slow" p14:dur="700">
        <p:fad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Rückblick">
  <a:themeElements>
    <a:clrScheme name="Blau II">
      <a:dk1>
        <a:srgbClr val="000000"/>
      </a:dk1>
      <a:lt1>
        <a:srgbClr val="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2020-11-17T09:39:06Z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