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0" roundtripDataSignature="AMtx7mgaXbujKcUThFOEu+39vnJoNpyMU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0"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6" name="Google Shape;2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bd9ae6893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3" name="Google Shape;273;g2bd9ae68930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4" name="Google Shape;274;g2bd9ae68930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2bd9ae68930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0" name="Google Shape;280;g2bd9ae68930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1" name="Google Shape;281;g2bd9ae68930_0_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0" name="Google Shape;29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showMasterSp="0" type="objTx">
  <p:cSld name="OBJECT_WITH_CAPTION_TEXT">
    <p:spTree>
      <p:nvGrpSpPr>
        <p:cNvPr id="41" name="Shape 41"/>
        <p:cNvGrpSpPr/>
        <p:nvPr/>
      </p:nvGrpSpPr>
      <p:grpSpPr>
        <a:xfrm>
          <a:off x="0" y="0"/>
          <a:ext cx="0" cy="0"/>
          <a:chOff x="0" y="0"/>
          <a:chExt cx="0" cy="0"/>
        </a:xfrm>
      </p:grpSpPr>
      <p:sp>
        <p:nvSpPr>
          <p:cNvPr id="42" name="Google Shape;42;p5"/>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5"/>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5"/>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5"/>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5"/>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47" name="Google Shape;47;p5"/>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5"/>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50" name="Google Shape;50;p5"/>
          <p:cNvPicPr preferRelativeResize="0"/>
          <p:nvPr/>
        </p:nvPicPr>
        <p:blipFill rotWithShape="1">
          <a:blip r:embed="rId2">
            <a:alphaModFix/>
          </a:blip>
          <a:srcRect b="0" l="0" r="0" t="0"/>
          <a:stretch/>
        </p:blipFill>
        <p:spPr>
          <a:xfrm>
            <a:off x="0" y="6424526"/>
            <a:ext cx="1061484" cy="400384"/>
          </a:xfrm>
          <a:prstGeom prst="rect">
            <a:avLst/>
          </a:prstGeom>
          <a:noFill/>
          <a:ln>
            <a:noFill/>
          </a:ln>
        </p:spPr>
      </p:pic>
      <p:sp>
        <p:nvSpPr>
          <p:cNvPr id="51" name="Google Shape;51;p5"/>
          <p:cNvSpPr txBox="1"/>
          <p:nvPr/>
        </p:nvSpPr>
        <p:spPr>
          <a:xfrm>
            <a:off x="4701512" y="6425358"/>
            <a:ext cx="5015522"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rgbClr val="595959"/>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rgbClr val="595959"/>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rgbClr val="1F497D"/>
              </a:solidFill>
              <a:latin typeface="Calibri"/>
              <a:ea typeface="Calibri"/>
              <a:cs typeface="Calibri"/>
              <a:sym typeface="Calibri"/>
            </a:endParaRPr>
          </a:p>
        </p:txBody>
      </p:sp>
      <p:pic>
        <p:nvPicPr>
          <p:cNvPr id="52" name="Google Shape;52;p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grpSp>
        <p:nvGrpSpPr>
          <p:cNvPr id="53" name="Google Shape;53;p5"/>
          <p:cNvGrpSpPr/>
          <p:nvPr/>
        </p:nvGrpSpPr>
        <p:grpSpPr>
          <a:xfrm>
            <a:off x="10443312" y="254977"/>
            <a:ext cx="1299935" cy="1200032"/>
            <a:chOff x="1645920" y="1071155"/>
            <a:chExt cx="6296297" cy="5299166"/>
          </a:xfrm>
        </p:grpSpPr>
        <p:sp>
          <p:nvSpPr>
            <p:cNvPr id="54" name="Google Shape;54;p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5" name="Google Shape;55;p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6" name="Google Shape;56;p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7" name="Google Shape;57;p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8" name="Google Shape;58;p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9" name="Google Shape;59;p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0" name="Google Shape;60;p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1" name="Google Shape;61;p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2" name="Google Shape;62;p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3" name="Google Shape;63;p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4" name="Google Shape;64;p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5" name="Google Shape;65;p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6" name="Google Shape;66;p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7" name="Google Shape;67;p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8" name="Google Shape;68;p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9" name="Google Shape;69;p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0" name="Google Shape;70;p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1" name="Google Shape;71;p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2" name="Google Shape;72;p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3" name="Google Shape;73;p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226" name="Shape 226"/>
        <p:cNvGrpSpPr/>
        <p:nvPr/>
      </p:nvGrpSpPr>
      <p:grpSpPr>
        <a:xfrm>
          <a:off x="0" y="0"/>
          <a:ext cx="0" cy="0"/>
          <a:chOff x="0" y="0"/>
          <a:chExt cx="0" cy="0"/>
        </a:xfrm>
      </p:grpSpPr>
      <p:sp>
        <p:nvSpPr>
          <p:cNvPr id="227" name="Google Shape;227;p1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8" name="Google Shape;228;p14"/>
          <p:cNvSpPr txBox="1"/>
          <p:nvPr>
            <p:ph idx="1" type="body"/>
          </p:nvPr>
        </p:nvSpPr>
        <p:spPr>
          <a:xfrm rot="5400000">
            <a:off x="3938245" y="-1348341"/>
            <a:ext cx="437647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9" name="Google Shape;229;p1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0" name="Google Shape;230;p1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1" name="Google Shape;231;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showMasterSp="0" type="vertTitleAndTx">
  <p:cSld name="VERTICAL_TITLE_AND_VERTICAL_TEXT">
    <p:spTree>
      <p:nvGrpSpPr>
        <p:cNvPr id="232" name="Shape 232"/>
        <p:cNvGrpSpPr/>
        <p:nvPr/>
      </p:nvGrpSpPr>
      <p:grpSpPr>
        <a:xfrm>
          <a:off x="0" y="0"/>
          <a:ext cx="0" cy="0"/>
          <a:chOff x="0" y="0"/>
          <a:chExt cx="0" cy="0"/>
        </a:xfrm>
      </p:grpSpPr>
      <p:sp>
        <p:nvSpPr>
          <p:cNvPr id="233" name="Google Shape;233;p15"/>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 name="Google Shape;234;p15"/>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35" name="Google Shape;235;p15"/>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36" name="Google Shape;236;p15"/>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7" name="Google Shape;237;p15"/>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38" name="Google Shape;238;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9" name="Google Shape;239;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0" name="Google Shape;240;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241" name="Google Shape;241;p1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42" name="Google Shape;242;p15"/>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43" name="Google Shape;243;p15"/>
          <p:cNvGrpSpPr/>
          <p:nvPr/>
        </p:nvGrpSpPr>
        <p:grpSpPr>
          <a:xfrm>
            <a:off x="10443312" y="254977"/>
            <a:ext cx="1299935" cy="1200032"/>
            <a:chOff x="1645920" y="1071155"/>
            <a:chExt cx="6296297" cy="5299166"/>
          </a:xfrm>
        </p:grpSpPr>
        <p:sp>
          <p:nvSpPr>
            <p:cNvPr id="244" name="Google Shape;244;p1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5" name="Google Shape;245;p1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6" name="Google Shape;246;p1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7" name="Google Shape;247;p1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8" name="Google Shape;248;p1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9" name="Google Shape;249;p1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0" name="Google Shape;250;p1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1" name="Google Shape;251;p1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2" name="Google Shape;252;p1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3" name="Google Shape;253;p1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4" name="Google Shape;254;p1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5" name="Google Shape;255;p1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6" name="Google Shape;256;p1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7" name="Google Shape;257;p1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8" name="Google Shape;258;p1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9" name="Google Shape;259;p1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0" name="Google Shape;260;p1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1" name="Google Shape;261;p1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2" name="Google Shape;262;p1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3" name="Google Shape;263;p1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showMasterSp="0" type="title">
  <p:cSld name="TITLE">
    <p:spTree>
      <p:nvGrpSpPr>
        <p:cNvPr id="74" name="Shape 74"/>
        <p:cNvGrpSpPr/>
        <p:nvPr/>
      </p:nvGrpSpPr>
      <p:grpSpPr>
        <a:xfrm>
          <a:off x="0" y="0"/>
          <a:ext cx="0" cy="0"/>
          <a:chOff x="0" y="0"/>
          <a:chExt cx="0" cy="0"/>
        </a:xfrm>
      </p:grpSpPr>
      <p:sp>
        <p:nvSpPr>
          <p:cNvPr id="75" name="Google Shape;75;p8"/>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8"/>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8"/>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8"/>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79" name="Google Shape;79;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81" name="Google Shape;81;p8"/>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82" name="Google Shape;82;p8"/>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sp>
        <p:nvSpPr>
          <p:cNvPr id="83" name="Google Shape;83;p8"/>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84" name="Google Shape;84;p8"/>
          <p:cNvPicPr preferRelativeResize="0"/>
          <p:nvPr/>
        </p:nvPicPr>
        <p:blipFill rotWithShape="1">
          <a:blip r:embed="rId3">
            <a:alphaModFix/>
          </a:blip>
          <a:srcRect b="0" l="0" r="0" t="0"/>
          <a:stretch/>
        </p:blipFill>
        <p:spPr>
          <a:xfrm>
            <a:off x="104945" y="6281603"/>
            <a:ext cx="1061484" cy="400384"/>
          </a:xfrm>
          <a:prstGeom prst="rect">
            <a:avLst/>
          </a:prstGeom>
          <a:noFill/>
          <a:ln>
            <a:noFill/>
          </a:ln>
        </p:spPr>
      </p:pic>
      <p:grpSp>
        <p:nvGrpSpPr>
          <p:cNvPr id="85" name="Google Shape;85;p8"/>
          <p:cNvGrpSpPr/>
          <p:nvPr/>
        </p:nvGrpSpPr>
        <p:grpSpPr>
          <a:xfrm>
            <a:off x="10443312" y="254977"/>
            <a:ext cx="1299935" cy="1200032"/>
            <a:chOff x="1645920" y="1071155"/>
            <a:chExt cx="6296297" cy="5299166"/>
          </a:xfrm>
        </p:grpSpPr>
        <p:sp>
          <p:nvSpPr>
            <p:cNvPr id="86" name="Google Shape;86;p8"/>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7" name="Google Shape;87;p8"/>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8" name="Google Shape;88;p8"/>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9" name="Google Shape;89;p8"/>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0" name="Google Shape;90;p8"/>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1" name="Google Shape;91;p8"/>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2" name="Google Shape;92;p8"/>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3" name="Google Shape;93;p8"/>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4" name="Google Shape;94;p8"/>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5" name="Google Shape;95;p8"/>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6" name="Google Shape;96;p8"/>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8"/>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8" name="Google Shape;98;p8"/>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9" name="Google Shape;99;p8"/>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8"/>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1" name="Google Shape;101;p8"/>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2" name="Google Shape;102;p8"/>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3" name="Google Shape;103;p8"/>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4" name="Google Shape;104;p8"/>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5" name="Google Shape;105;p8"/>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06" name="Shape 106"/>
        <p:cNvGrpSpPr/>
        <p:nvPr/>
      </p:nvGrpSpPr>
      <p:grpSpPr>
        <a:xfrm>
          <a:off x="0" y="0"/>
          <a:ext cx="0" cy="0"/>
          <a:chOff x="0" y="0"/>
          <a:chExt cx="0" cy="0"/>
        </a:xfrm>
      </p:grpSpPr>
      <p:sp>
        <p:nvSpPr>
          <p:cNvPr id="107" name="Google Shape;107;p12"/>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mit Bild" showMasterSp="0">
  <p:cSld name="Titelfolie mit Bild">
    <p:spTree>
      <p:nvGrpSpPr>
        <p:cNvPr id="111" name="Shape 111"/>
        <p:cNvGrpSpPr/>
        <p:nvPr/>
      </p:nvGrpSpPr>
      <p:grpSpPr>
        <a:xfrm>
          <a:off x="0" y="0"/>
          <a:ext cx="0" cy="0"/>
          <a:chOff x="0" y="0"/>
          <a:chExt cx="0" cy="0"/>
        </a:xfrm>
      </p:grpSpPr>
      <p:sp>
        <p:nvSpPr>
          <p:cNvPr id="112" name="Google Shape;112;p7"/>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7"/>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4" name="Google Shape;114;p7"/>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15" name="Google Shape;115;p7"/>
          <p:cNvSpPr txBox="1"/>
          <p:nvPr>
            <p:ph type="ctrTitle"/>
          </p:nvPr>
        </p:nvSpPr>
        <p:spPr>
          <a:xfrm>
            <a:off x="1104900" y="2292094"/>
            <a:ext cx="5734050" cy="2219691"/>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rgbClr val="3F3F3F"/>
              </a:buClr>
              <a:buSzPts val="4000"/>
              <a:buFont typeface="Calibri"/>
              <a:buNone/>
              <a:defRPr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7"/>
          <p:cNvSpPr txBox="1"/>
          <p:nvPr>
            <p:ph idx="1" type="subTitle"/>
          </p:nvPr>
        </p:nvSpPr>
        <p:spPr>
          <a:xfrm>
            <a:off x="1104900" y="4511784"/>
            <a:ext cx="5734050" cy="955565"/>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SzPts val="1800"/>
              <a:buNone/>
              <a:defRPr sz="18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p:txBody>
      </p:sp>
      <p:sp>
        <p:nvSpPr>
          <p:cNvPr id="117" name="Google Shape;117;p7"/>
          <p:cNvSpPr/>
          <p:nvPr>
            <p:ph idx="2" type="pic"/>
          </p:nvPr>
        </p:nvSpPr>
        <p:spPr>
          <a:xfrm>
            <a:off x="6981063" y="1310656"/>
            <a:ext cx="5210937" cy="4208604"/>
          </a:xfrm>
          <a:prstGeom prst="rect">
            <a:avLst/>
          </a:prstGeom>
          <a:solidFill>
            <a:srgbClr val="CCCCCC"/>
          </a:solidFill>
          <a:ln>
            <a:noFill/>
          </a:ln>
        </p:spPr>
      </p:sp>
      <p:pic>
        <p:nvPicPr>
          <p:cNvPr id="118" name="Google Shape;118;p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19" name="Google Shape;119;p7"/>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20" name="Google Shape;120;p7"/>
          <p:cNvGrpSpPr/>
          <p:nvPr/>
        </p:nvGrpSpPr>
        <p:grpSpPr>
          <a:xfrm>
            <a:off x="10443312" y="254977"/>
            <a:ext cx="1299935" cy="1200032"/>
            <a:chOff x="1645920" y="1071155"/>
            <a:chExt cx="6296297" cy="5299166"/>
          </a:xfrm>
        </p:grpSpPr>
        <p:sp>
          <p:nvSpPr>
            <p:cNvPr id="121" name="Google Shape;121;p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2" name="Google Shape;122;p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3" name="Google Shape;123;p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4" name="Google Shape;124;p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5" name="Google Shape;125;p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6" name="Google Shape;126;p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7" name="Google Shape;127;p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8" name="Google Shape;128;p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9" name="Google Shape;129;p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0" name="Google Shape;130;p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1" name="Google Shape;131;p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2" name="Google Shape;132;p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p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4" name="Google Shape;134;p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5" name="Google Shape;135;p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6" name="Google Shape;136;p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7" name="Google Shape;137;p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8" name="Google Shape;138;p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9" name="Google Shape;139;p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0" name="Google Shape;140;p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141" name="Shape 141"/>
        <p:cNvGrpSpPr/>
        <p:nvPr/>
      </p:nvGrpSpPr>
      <p:grpSpPr>
        <a:xfrm>
          <a:off x="0" y="0"/>
          <a:ext cx="0" cy="0"/>
          <a:chOff x="0" y="0"/>
          <a:chExt cx="0" cy="0"/>
        </a:xfrm>
      </p:grpSpPr>
      <p:sp>
        <p:nvSpPr>
          <p:cNvPr id="142" name="Google Shape;142;p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32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6"/>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44" name="Google Shape;144;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6" name="Google Shape;146;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showMasterSp="0" type="secHead">
  <p:cSld name="SECTION_HEADER">
    <p:bg>
      <p:bgPr>
        <a:solidFill>
          <a:schemeClr val="lt1"/>
        </a:solidFill>
      </p:bgPr>
    </p:bg>
    <p:spTree>
      <p:nvGrpSpPr>
        <p:cNvPr id="147" name="Shape 147"/>
        <p:cNvGrpSpPr/>
        <p:nvPr/>
      </p:nvGrpSpPr>
      <p:grpSpPr>
        <a:xfrm>
          <a:off x="0" y="0"/>
          <a:ext cx="0" cy="0"/>
          <a:chOff x="0" y="0"/>
          <a:chExt cx="0" cy="0"/>
        </a:xfrm>
      </p:grpSpPr>
      <p:sp>
        <p:nvSpPr>
          <p:cNvPr id="148" name="Google Shape;148;p9"/>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9"/>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50" name="Google Shape;150;p9"/>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51" name="Google Shape;151;p9"/>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2" name="Google Shape;152;p9"/>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153" name="Google Shape;153;p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156" name="Google Shape;156;p9"/>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57" name="Google Shape;157;p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58" name="Google Shape;158;p9"/>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59" name="Google Shape;159;p9"/>
          <p:cNvGrpSpPr/>
          <p:nvPr/>
        </p:nvGrpSpPr>
        <p:grpSpPr>
          <a:xfrm>
            <a:off x="10443312" y="254977"/>
            <a:ext cx="1299935" cy="1200032"/>
            <a:chOff x="1645920" y="1071155"/>
            <a:chExt cx="6296297" cy="5299166"/>
          </a:xfrm>
        </p:grpSpPr>
        <p:sp>
          <p:nvSpPr>
            <p:cNvPr id="160" name="Google Shape;160;p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1" name="Google Shape;161;p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2" name="Google Shape;162;p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3" name="Google Shape;163;p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4" name="Google Shape;164;p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5" name="Google Shape;165;p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6" name="Google Shape;166;p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7" name="Google Shape;167;p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8" name="Google Shape;168;p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9" name="Google Shape;169;p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0" name="Google Shape;170;p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1" name="Google Shape;171;p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2" name="Google Shape;172;p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3" name="Google Shape;173;p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4" name="Google Shape;174;p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5" name="Google Shape;175;p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6" name="Google Shape;176;p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7" name="Google Shape;177;p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8" name="Google Shape;178;p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9" name="Google Shape;179;p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80" name="Shape 180"/>
        <p:cNvGrpSpPr/>
        <p:nvPr/>
      </p:nvGrpSpPr>
      <p:grpSpPr>
        <a:xfrm>
          <a:off x="0" y="0"/>
          <a:ext cx="0" cy="0"/>
          <a:chOff x="0" y="0"/>
          <a:chExt cx="0" cy="0"/>
        </a:xfrm>
      </p:grpSpPr>
      <p:sp>
        <p:nvSpPr>
          <p:cNvPr id="181" name="Google Shape;181;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2" name="Google Shape;182;p10"/>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3" name="Google Shape;183;p10"/>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4" name="Google Shape;184;p1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1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6" name="Google Shape;186;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87" name="Shape 187"/>
        <p:cNvGrpSpPr/>
        <p:nvPr/>
      </p:nvGrpSpPr>
      <p:grpSpPr>
        <a:xfrm>
          <a:off x="0" y="0"/>
          <a:ext cx="0" cy="0"/>
          <a:chOff x="0" y="0"/>
          <a:chExt cx="0" cy="0"/>
        </a:xfrm>
      </p:grpSpPr>
      <p:sp>
        <p:nvSpPr>
          <p:cNvPr id="188" name="Google Shape;188;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9" name="Google Shape;189;p11"/>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90" name="Google Shape;190;p11"/>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91" name="Google Shape;191;p11"/>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92" name="Google Shape;192;p11"/>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93" name="Google Shape;193;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4" name="Google Shape;194;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5" name="Google Shape;195;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showMasterSp="0" type="blank">
  <p:cSld name="BLANK">
    <p:spTree>
      <p:nvGrpSpPr>
        <p:cNvPr id="196" name="Shape 196"/>
        <p:cNvGrpSpPr/>
        <p:nvPr/>
      </p:nvGrpSpPr>
      <p:grpSpPr>
        <a:xfrm>
          <a:off x="0" y="0"/>
          <a:ext cx="0" cy="0"/>
          <a:chOff x="0" y="0"/>
          <a:chExt cx="0" cy="0"/>
        </a:xfrm>
      </p:grpSpPr>
      <p:sp>
        <p:nvSpPr>
          <p:cNvPr id="197" name="Google Shape;197;p13"/>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13"/>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99" name="Google Shape;199;p13"/>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00" name="Google Shape;200;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1" name="Google Shape;201;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2" name="Google Shape;202;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203" name="Google Shape;203;p13"/>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04" name="Google Shape;204;p13"/>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05" name="Google Shape;205;p13"/>
          <p:cNvGrpSpPr/>
          <p:nvPr/>
        </p:nvGrpSpPr>
        <p:grpSpPr>
          <a:xfrm>
            <a:off x="10443312" y="254977"/>
            <a:ext cx="1299935" cy="1200032"/>
            <a:chOff x="1645920" y="1071155"/>
            <a:chExt cx="6296297" cy="5299166"/>
          </a:xfrm>
        </p:grpSpPr>
        <p:sp>
          <p:nvSpPr>
            <p:cNvPr id="206" name="Google Shape;206;p13"/>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7" name="Google Shape;207;p13"/>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8" name="Google Shape;208;p13"/>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9" name="Google Shape;209;p13"/>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0" name="Google Shape;210;p13"/>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1" name="Google Shape;211;p13"/>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2" name="Google Shape;212;p13"/>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3" name="Google Shape;213;p13"/>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4" name="Google Shape;214;p13"/>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5" name="Google Shape;215;p13"/>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6" name="Google Shape;216;p13"/>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7" name="Google Shape;217;p13"/>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8" name="Google Shape;218;p13"/>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9" name="Google Shape;219;p13"/>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0" name="Google Shape;220;p13"/>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1" name="Google Shape;221;p13"/>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2" name="Google Shape;222;p13"/>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3" name="Google Shape;223;p13"/>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4" name="Google Shape;224;p13"/>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5" name="Google Shape;225;p13"/>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4.jp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4"/>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3200"/>
              <a:buFont typeface="Calibri"/>
              <a:buNone/>
              <a:defRPr b="1" i="0" sz="3200" u="none" cap="none" strike="noStrike">
                <a:solidFill>
                  <a:srgbClr val="3F3F3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3" name="Google Shape;13;p4"/>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 name="Google Shape;15;p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 name="Google Shape;16;p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7" name="Google Shape;17;p4"/>
          <p:cNvPicPr preferRelativeResize="0"/>
          <p:nvPr/>
        </p:nvPicPr>
        <p:blipFill rotWithShape="1">
          <a:blip r:embed="rId1">
            <a:alphaModFix/>
          </a:blip>
          <a:srcRect b="0" l="0" r="0" t="0"/>
          <a:stretch/>
        </p:blipFill>
        <p:spPr>
          <a:xfrm>
            <a:off x="104945" y="6281603"/>
            <a:ext cx="1061484" cy="400384"/>
          </a:xfrm>
          <a:prstGeom prst="rect">
            <a:avLst/>
          </a:prstGeom>
          <a:noFill/>
          <a:ln>
            <a:noFill/>
          </a:ln>
        </p:spPr>
      </p:pic>
      <p:sp>
        <p:nvSpPr>
          <p:cNvPr id="18" name="Google Shape;18;p4"/>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9" name="Google Shape;19;p4"/>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grpSp>
        <p:nvGrpSpPr>
          <p:cNvPr id="20" name="Google Shape;20;p4"/>
          <p:cNvGrpSpPr/>
          <p:nvPr/>
        </p:nvGrpSpPr>
        <p:grpSpPr>
          <a:xfrm>
            <a:off x="10443312" y="254977"/>
            <a:ext cx="1299935" cy="1200032"/>
            <a:chOff x="1645920" y="1071155"/>
            <a:chExt cx="6296297" cy="5299166"/>
          </a:xfrm>
        </p:grpSpPr>
        <p:sp>
          <p:nvSpPr>
            <p:cNvPr id="21" name="Google Shape;21;p4"/>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 name="Google Shape;22;p4"/>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 name="Google Shape;23;p4"/>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 name="Google Shape;24;p4"/>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 name="Google Shape;25;p4"/>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 name="Google Shape;26;p4"/>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7" name="Google Shape;27;p4"/>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8" name="Google Shape;28;p4"/>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9" name="Google Shape;29;p4"/>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0" name="Google Shape;30;p4"/>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1" name="Google Shape;31;p4"/>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2" name="Google Shape;32;p4"/>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3" name="Google Shape;33;p4"/>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4" name="Google Shape;34;p4"/>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5" name="Google Shape;35;p4"/>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6" name="Google Shape;36;p4"/>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7" name="Google Shape;37;p4"/>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8" name="Google Shape;38;p4"/>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9" name="Google Shape;39;p4"/>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0" name="Google Shape;40;p4"/>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eucert-tool.eduproject.eu/auth/login" TargetMode="External"/><Relationship Id="rId4" Type="http://schemas.openxmlformats.org/officeDocument/2006/relationships/image" Target="../media/image6.png"/><Relationship Id="rId5"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
          <p:cNvSpPr txBox="1"/>
          <p:nvPr>
            <p:ph type="title"/>
          </p:nvPr>
        </p:nvSpPr>
        <p:spPr>
          <a:xfrm>
            <a:off x="457200" y="594359"/>
            <a:ext cx="3200400" cy="390662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FFFFF"/>
              </a:buClr>
              <a:buSzPts val="3600"/>
              <a:buFont typeface="Calibri"/>
              <a:buNone/>
            </a:pPr>
            <a:r>
              <a:rPr lang="en-US"/>
              <a:t>EU-CERT:</a:t>
            </a:r>
            <a:br>
              <a:rPr lang="en-US"/>
            </a:br>
            <a:r>
              <a:rPr lang="en-US"/>
              <a:t>European Certificates and Accreditation for European Projects</a:t>
            </a:r>
            <a:endParaRPr/>
          </a:p>
        </p:txBody>
      </p:sp>
      <p:sp>
        <p:nvSpPr>
          <p:cNvPr id="269" name="Google Shape;269;p1"/>
          <p:cNvSpPr txBox="1"/>
          <p:nvPr>
            <p:ph idx="2" type="body"/>
          </p:nvPr>
        </p:nvSpPr>
        <p:spPr>
          <a:xfrm>
            <a:off x="457200" y="4891596"/>
            <a:ext cx="3200400" cy="141360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500"/>
              <a:buNone/>
            </a:pPr>
            <a:r>
              <a:rPr b="1" i="1" lang="en-US"/>
              <a:t>Reference Number:</a:t>
            </a:r>
            <a:br>
              <a:rPr b="1" i="1" lang="en-US"/>
            </a:br>
            <a:r>
              <a:rPr lang="en-US"/>
              <a:t>2021-1-DE02-KA220-ADU-000033541 </a:t>
            </a:r>
            <a:endParaRPr/>
          </a:p>
          <a:p>
            <a:pPr indent="0" lvl="0" marL="0" rtl="0" algn="l">
              <a:lnSpc>
                <a:spcPct val="90000"/>
              </a:lnSpc>
              <a:spcBef>
                <a:spcPts val="1400"/>
              </a:spcBef>
              <a:spcAft>
                <a:spcPts val="0"/>
              </a:spcAft>
              <a:buSzPts val="1500"/>
              <a:buNone/>
            </a:pPr>
            <a:r>
              <a:rPr b="1" lang="en-US"/>
              <a:t>Duration: </a:t>
            </a:r>
            <a:endParaRPr/>
          </a:p>
          <a:p>
            <a:pPr indent="0" lvl="0" marL="0" rtl="0" algn="l">
              <a:lnSpc>
                <a:spcPct val="90000"/>
              </a:lnSpc>
              <a:spcBef>
                <a:spcPts val="1400"/>
              </a:spcBef>
              <a:spcAft>
                <a:spcPts val="0"/>
              </a:spcAft>
              <a:buSzPts val="1500"/>
              <a:buNone/>
            </a:pPr>
            <a:r>
              <a:rPr lang="en-US"/>
              <a:t>01.02.2022 – 31.05.2024 </a:t>
            </a:r>
            <a:r>
              <a:rPr b="1" lang="en-US"/>
              <a:t>(28 month) </a:t>
            </a:r>
            <a:endParaRPr/>
          </a:p>
          <a:p>
            <a:pPr indent="0" lvl="0" marL="0" rtl="0" algn="l">
              <a:lnSpc>
                <a:spcPct val="90000"/>
              </a:lnSpc>
              <a:spcBef>
                <a:spcPts val="1400"/>
              </a:spcBef>
              <a:spcAft>
                <a:spcPts val="0"/>
              </a:spcAft>
              <a:buSzPts val="1500"/>
              <a:buNone/>
            </a:pPr>
            <a:r>
              <a:t/>
            </a:r>
            <a:endParaRPr b="1"/>
          </a:p>
        </p:txBody>
      </p:sp>
      <p:sp>
        <p:nvSpPr>
          <p:cNvPr id="270" name="Google Shape;270;p1"/>
          <p:cNvSpPr txBox="1"/>
          <p:nvPr/>
        </p:nvSpPr>
        <p:spPr>
          <a:xfrm>
            <a:off x="5026982" y="2114548"/>
            <a:ext cx="5435353" cy="4327533"/>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accent1"/>
              </a:buClr>
              <a:buSzPts val="2800"/>
              <a:buFont typeface="Noto Sans Symbols"/>
              <a:buNone/>
            </a:pPr>
            <a:r>
              <a:rPr b="1" i="0" lang="en-US" sz="2800" u="none" cap="none" strike="noStrike">
                <a:solidFill>
                  <a:srgbClr val="595959"/>
                </a:solidFill>
                <a:latin typeface="Calibri"/>
                <a:ea typeface="Calibri"/>
                <a:cs typeface="Calibri"/>
                <a:sym typeface="Calibri"/>
              </a:rPr>
              <a:t>EU-CERT</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Transnational partner meeting (TPM5)</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in Paderborn, Germany </a:t>
            </a:r>
            <a:endParaRPr b="0" i="0" sz="28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The EU-CERT – Final Policy Recommendation Conference!</a:t>
            </a:r>
            <a:endParaRPr b="0" i="0" sz="18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5</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- 7</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of March 2024</a:t>
            </a:r>
            <a:endParaRPr b="0" i="0" sz="18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2000"/>
              <a:buFont typeface="Noto Sans Symbols"/>
              <a:buNone/>
            </a:pPr>
            <a:r>
              <a:t/>
            </a:r>
            <a:endParaRPr b="1" i="0" sz="20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2000"/>
              <a:buFont typeface="Noto Sans Symbols"/>
              <a:buNone/>
            </a:pPr>
            <a:r>
              <a:rPr b="1" lang="en-US" sz="2000">
                <a:solidFill>
                  <a:srgbClr val="595959"/>
                </a:solidFill>
                <a:latin typeface="Calibri"/>
                <a:ea typeface="Calibri"/>
                <a:cs typeface="Calibri"/>
                <a:sym typeface="Calibri"/>
              </a:rPr>
              <a:t>Tool</a:t>
            </a:r>
            <a:br>
              <a:rPr b="1" i="0" lang="en-US" sz="2000" u="none" cap="none" strike="noStrike">
                <a:solidFill>
                  <a:srgbClr val="595959"/>
                </a:solidFill>
                <a:latin typeface="Calibri"/>
                <a:ea typeface="Calibri"/>
                <a:cs typeface="Calibri"/>
                <a:sym typeface="Calibri"/>
              </a:rPr>
            </a:br>
            <a:r>
              <a:rPr b="1" i="0" lang="en-US" sz="2000" u="none" cap="none" strike="noStrike">
                <a:solidFill>
                  <a:srgbClr val="595959"/>
                </a:solidFill>
                <a:latin typeface="Calibri"/>
                <a:ea typeface="Calibri"/>
                <a:cs typeface="Calibri"/>
                <a:sym typeface="Calibri"/>
              </a:rPr>
              <a:t>University of Paderborn </a:t>
            </a:r>
            <a:endParaRPr b="0" i="0" sz="2000" u="none" cap="none" strike="noStrike">
              <a:solidFill>
                <a:srgbClr val="59595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g2bd9ae68930_0_0"/>
          <p:cNvSpPr txBox="1"/>
          <p:nvPr>
            <p:ph type="ctrTitle"/>
          </p:nvPr>
        </p:nvSpPr>
        <p:spPr>
          <a:xfrm>
            <a:off x="1097280" y="758952"/>
            <a:ext cx="10058400" cy="3566100"/>
          </a:xfrm>
          <a:prstGeom prst="rect">
            <a:avLst/>
          </a:prstGeom>
          <a:noFill/>
          <a:ln>
            <a:noFill/>
          </a:ln>
        </p:spPr>
        <p:txBody>
          <a:bodyPr anchorCtr="0" anchor="b" bIns="45700" lIns="91425" spcFirstLastPara="1" rIns="91425" wrap="square" tIns="45700">
            <a:normAutofit/>
          </a:bodyPr>
          <a:lstStyle/>
          <a:p>
            <a:pPr indent="0" lvl="0" marL="0" marR="0" rtl="0" algn="l">
              <a:lnSpc>
                <a:spcPct val="130000"/>
              </a:lnSpc>
              <a:spcBef>
                <a:spcPts val="300"/>
              </a:spcBef>
              <a:spcAft>
                <a:spcPts val="300"/>
              </a:spcAft>
              <a:buClr>
                <a:schemeClr val="dk1"/>
              </a:buClr>
              <a:buSzPts val="1100"/>
              <a:buFont typeface="Arial"/>
              <a:buNone/>
            </a:pPr>
            <a:r>
              <a:rPr lang="en-US" sz="4800">
                <a:solidFill>
                  <a:schemeClr val="dk1"/>
                </a:solidFill>
              </a:rPr>
              <a:t>Insight into PR3: EU-CERT Accreditation Tool Simulation</a:t>
            </a:r>
            <a:endParaRPr sz="4800">
              <a:solidFill>
                <a:schemeClr val="dk1"/>
              </a:solidFill>
            </a:endParaRPr>
          </a:p>
        </p:txBody>
      </p:sp>
      <p:sp>
        <p:nvSpPr>
          <p:cNvPr id="277" name="Google Shape;277;g2bd9ae68930_0_0"/>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fontScale="62500"/>
          </a:bodyPr>
          <a:lstStyle/>
          <a:p>
            <a:pPr indent="-419100" lvl="0" marL="457200" rtl="0" algn="l">
              <a:lnSpc>
                <a:spcPct val="130000"/>
              </a:lnSpc>
              <a:spcBef>
                <a:spcPts val="300"/>
              </a:spcBef>
              <a:spcAft>
                <a:spcPts val="0"/>
              </a:spcAft>
              <a:buClr>
                <a:schemeClr val="dk1"/>
              </a:buClr>
              <a:buSzPct val="100000"/>
              <a:buChar char="●"/>
            </a:pPr>
            <a:r>
              <a:rPr b="1" lang="en-US" sz="4800">
                <a:solidFill>
                  <a:schemeClr val="dk1"/>
                </a:solidFill>
              </a:rPr>
              <a:t>User perspective</a:t>
            </a:r>
            <a:endParaRPr b="1" sz="4800">
              <a:solidFill>
                <a:schemeClr val="dk1"/>
              </a:solidFill>
            </a:endParaRPr>
          </a:p>
          <a:p>
            <a:pPr indent="-419100" lvl="0" marL="457200" rtl="0" algn="l">
              <a:lnSpc>
                <a:spcPct val="130000"/>
              </a:lnSpc>
              <a:spcBef>
                <a:spcPts val="0"/>
              </a:spcBef>
              <a:spcAft>
                <a:spcPts val="0"/>
              </a:spcAft>
              <a:buClr>
                <a:schemeClr val="dk1"/>
              </a:buClr>
              <a:buSzPct val="100000"/>
              <a:buChar char="●"/>
            </a:pPr>
            <a:r>
              <a:rPr b="1" lang="en-US" sz="4800">
                <a:solidFill>
                  <a:schemeClr val="dk1"/>
                </a:solidFill>
              </a:rPr>
              <a:t>Evaluator perspective</a:t>
            </a:r>
            <a:endParaRPr i="1" sz="18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g2bd9ae68930_0_7"/>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130000"/>
              </a:lnSpc>
              <a:spcBef>
                <a:spcPts val="300"/>
              </a:spcBef>
              <a:spcAft>
                <a:spcPts val="300"/>
              </a:spcAft>
              <a:buSzPts val="1800"/>
              <a:buNone/>
            </a:pPr>
            <a:r>
              <a:rPr lang="en-US" sz="4800">
                <a:solidFill>
                  <a:schemeClr val="dk1"/>
                </a:solidFill>
              </a:rPr>
              <a:t>EU-CERT – Accreditation Website Tool</a:t>
            </a:r>
            <a:endParaRPr/>
          </a:p>
        </p:txBody>
      </p:sp>
      <p:sp>
        <p:nvSpPr>
          <p:cNvPr id="284" name="Google Shape;284;g2bd9ae68930_0_7"/>
          <p:cNvSpPr txBox="1"/>
          <p:nvPr/>
        </p:nvSpPr>
        <p:spPr>
          <a:xfrm>
            <a:off x="1097275" y="5655350"/>
            <a:ext cx="104739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Link to the Accreditation Website Tool: </a:t>
            </a:r>
            <a:r>
              <a:rPr b="0" i="0" lang="en-US" sz="2000" u="sng" cap="none" strike="noStrike">
                <a:solidFill>
                  <a:schemeClr val="hlink"/>
                </a:solidFill>
                <a:latin typeface="Arial"/>
                <a:ea typeface="Arial"/>
                <a:cs typeface="Arial"/>
                <a:sym typeface="Arial"/>
                <a:hlinkClick r:id="rId3"/>
              </a:rPr>
              <a:t>https://eucert-tool.eduproject.eu/auth/login</a:t>
            </a:r>
            <a:r>
              <a:rPr b="0" i="0" lang="en-US" sz="2000" u="none" cap="none" strike="noStrike">
                <a:solidFill>
                  <a:srgbClr val="000000"/>
                </a:solidFill>
                <a:latin typeface="Arial"/>
                <a:ea typeface="Arial"/>
                <a:cs typeface="Arial"/>
                <a:sym typeface="Arial"/>
              </a:rPr>
              <a:t> </a:t>
            </a:r>
            <a:endParaRPr b="0" i="0" sz="2000" u="none" cap="none" strike="noStrike">
              <a:solidFill>
                <a:srgbClr val="000000"/>
              </a:solidFill>
              <a:latin typeface="Arial"/>
              <a:ea typeface="Arial"/>
              <a:cs typeface="Arial"/>
              <a:sym typeface="Arial"/>
            </a:endParaRPr>
          </a:p>
        </p:txBody>
      </p:sp>
      <p:pic>
        <p:nvPicPr>
          <p:cNvPr id="285" name="Google Shape;285;g2bd9ae68930_0_7"/>
          <p:cNvPicPr preferRelativeResize="0"/>
          <p:nvPr/>
        </p:nvPicPr>
        <p:blipFill rotWithShape="1">
          <a:blip r:embed="rId4">
            <a:alphaModFix/>
          </a:blip>
          <a:srcRect b="0" l="0" r="0" t="0"/>
          <a:stretch/>
        </p:blipFill>
        <p:spPr>
          <a:xfrm>
            <a:off x="1097275" y="1156525"/>
            <a:ext cx="8187133" cy="4544951"/>
          </a:xfrm>
          <a:prstGeom prst="rect">
            <a:avLst/>
          </a:prstGeom>
          <a:noFill/>
          <a:ln>
            <a:noFill/>
          </a:ln>
        </p:spPr>
      </p:pic>
      <p:pic>
        <p:nvPicPr>
          <p:cNvPr id="286" name="Google Shape;286;g2bd9ae68930_0_7"/>
          <p:cNvPicPr preferRelativeResize="0"/>
          <p:nvPr/>
        </p:nvPicPr>
        <p:blipFill rotWithShape="1">
          <a:blip r:embed="rId5">
            <a:alphaModFix/>
          </a:blip>
          <a:srcRect b="0" l="0" r="0" t="0"/>
          <a:stretch/>
        </p:blipFill>
        <p:spPr>
          <a:xfrm>
            <a:off x="9618208" y="1864129"/>
            <a:ext cx="2266950" cy="2000250"/>
          </a:xfrm>
          <a:prstGeom prst="rect">
            <a:avLst/>
          </a:prstGeom>
          <a:noFill/>
          <a:ln>
            <a:noFill/>
          </a:ln>
        </p:spPr>
      </p:pic>
      <p:sp>
        <p:nvSpPr>
          <p:cNvPr id="287" name="Google Shape;287;g2bd9ae68930_0_7"/>
          <p:cNvSpPr txBox="1"/>
          <p:nvPr/>
        </p:nvSpPr>
        <p:spPr>
          <a:xfrm>
            <a:off x="9618200" y="3670950"/>
            <a:ext cx="1961400" cy="715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3F3F3F"/>
                </a:solidFill>
                <a:latin typeface="Calibri"/>
                <a:ea typeface="Calibri"/>
                <a:cs typeface="Calibri"/>
                <a:sym typeface="Calibri"/>
              </a:rPr>
              <a:t>Scan for EU-CERT Accreditation Website Tool</a:t>
            </a:r>
            <a:endParaRPr b="0" i="0" sz="1400" u="none" cap="none" strike="noStrike">
              <a:solidFill>
                <a:srgbClr val="3F3F3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3"/>
          <p:cNvSpPr txBox="1"/>
          <p:nvPr/>
        </p:nvSpPr>
        <p:spPr>
          <a:xfrm>
            <a:off x="6502523" y="2414726"/>
            <a:ext cx="4378975" cy="93564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Prof. Dr. Marc Beutner</a:t>
            </a:r>
            <a:endParaRPr b="0" i="0" sz="1400" u="none" cap="none" strike="noStrike">
              <a:solidFill>
                <a:srgbClr val="000000"/>
              </a:solidFill>
              <a:latin typeface="Arial"/>
              <a:ea typeface="Arial"/>
              <a:cs typeface="Arial"/>
              <a:sym typeface="Arial"/>
            </a:endParaRPr>
          </a:p>
          <a:p>
            <a:pPr indent="0" lvl="0" marL="0" marR="0" rtl="0" algn="l">
              <a:lnSpc>
                <a:spcPct val="89999"/>
              </a:lnSpc>
              <a:spcBef>
                <a:spcPts val="0"/>
              </a:spcBef>
              <a:spcAft>
                <a:spcPts val="0"/>
              </a:spcAft>
              <a:buClr>
                <a:srgbClr val="000000"/>
              </a:buClr>
              <a:buSzPts val="1600"/>
              <a:buFont typeface="Arial"/>
              <a:buNone/>
            </a:pPr>
            <a:r>
              <a:rPr b="0" i="0" lang="en-US" sz="1600" u="none" cap="none" strike="noStrike">
                <a:solidFill>
                  <a:schemeClr val="dk1"/>
                </a:solidFill>
                <a:latin typeface="Calibri"/>
                <a:ea typeface="Calibri"/>
                <a:cs typeface="Calibri"/>
                <a:sym typeface="Calibri"/>
              </a:rPr>
              <a:t>Tel:	+49 (0) 52 51 / 60 - 23 67</a:t>
            </a:r>
            <a:endParaRPr b="0" i="0" sz="1400" u="none" cap="none" strike="noStrike">
              <a:solidFill>
                <a:srgbClr val="000000"/>
              </a:solidFill>
              <a:latin typeface="Arial"/>
              <a:ea typeface="Arial"/>
              <a:cs typeface="Arial"/>
              <a:sym typeface="Arial"/>
            </a:endParaRPr>
          </a:p>
          <a:p>
            <a:pPr indent="0" lvl="0" marL="0" marR="0" rtl="0" algn="l">
              <a:lnSpc>
                <a:spcPct val="89999"/>
              </a:lnSpc>
              <a:spcBef>
                <a:spcPts val="0"/>
              </a:spcBef>
              <a:spcAft>
                <a:spcPts val="0"/>
              </a:spcAft>
              <a:buClr>
                <a:srgbClr val="000000"/>
              </a:buClr>
              <a:buSzPts val="1600"/>
              <a:buFont typeface="Arial"/>
              <a:buNone/>
            </a:pPr>
            <a:r>
              <a:rPr b="0" i="0" lang="en-US" sz="1600" u="none" cap="none" strike="noStrike">
                <a:solidFill>
                  <a:schemeClr val="dk1"/>
                </a:solidFill>
                <a:latin typeface="Calibri"/>
                <a:ea typeface="Calibri"/>
                <a:cs typeface="Calibri"/>
                <a:sym typeface="Calibri"/>
              </a:rPr>
              <a:t>Fax:	+49 (0) 52 51 / 60 - 35 63</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Calibri"/>
                <a:ea typeface="Calibri"/>
                <a:cs typeface="Calibri"/>
                <a:sym typeface="Calibri"/>
              </a:rPr>
              <a:t>E-Mail:	marc.beutner@uni-paderborn.de</a:t>
            </a:r>
            <a:endParaRPr b="0" i="0" sz="1400" u="none" cap="none" strike="noStrike">
              <a:solidFill>
                <a:srgbClr val="000000"/>
              </a:solidFill>
              <a:latin typeface="Arial"/>
              <a:ea typeface="Arial"/>
              <a:cs typeface="Arial"/>
              <a:sym typeface="Arial"/>
            </a:endParaRPr>
          </a:p>
        </p:txBody>
      </p:sp>
      <p:sp>
        <p:nvSpPr>
          <p:cNvPr id="293" name="Google Shape;293;p3"/>
          <p:cNvSpPr txBox="1"/>
          <p:nvPr/>
        </p:nvSpPr>
        <p:spPr>
          <a:xfrm>
            <a:off x="1192568" y="2414726"/>
            <a:ext cx="4496910" cy="147476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Universität Paderborn</a:t>
            </a:r>
            <a:endParaRPr b="0" i="0" sz="1400" u="none" cap="none" strike="noStrike">
              <a:solidFill>
                <a:srgbClr val="000000"/>
              </a:solidFill>
              <a:latin typeface="Arial"/>
              <a:ea typeface="Arial"/>
              <a:cs typeface="Arial"/>
              <a:sym typeface="Arial"/>
            </a:endParaRPr>
          </a:p>
          <a:p>
            <a:pPr indent="0" lvl="0" marL="0" marR="0" rtl="0" algn="l">
              <a:lnSpc>
                <a:spcPct val="99583"/>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Department Wirtschaftspädagogik Lehrstuhl Wirtschaftspädagogik II Warburger Str. 100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33098 Paderborn</a:t>
            </a:r>
            <a:endParaRPr b="0" i="0" sz="1400" u="none" cap="none" strike="noStrike">
              <a:solidFill>
                <a:srgbClr val="000000"/>
              </a:solidFill>
              <a:latin typeface="Arial"/>
              <a:ea typeface="Arial"/>
              <a:cs typeface="Arial"/>
              <a:sym typeface="Arial"/>
            </a:endParaRPr>
          </a:p>
          <a:p>
            <a:pPr indent="0" lvl="0" marL="0" marR="0" rtl="0" algn="l">
              <a:lnSpc>
                <a:spcPct val="106666"/>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http://www.upb.de/wipaed</a:t>
            </a:r>
            <a:endParaRPr b="1" i="0" sz="16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ückblick">
  <a:themeElements>
    <a:clrScheme name="Blau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2020-11-17T09:39:06Z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