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omments/modernComment_1BD_580D9853.xml" ContentType="application/vnd.ms-powerpoint.comment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omments/modernComment_1C3_3762F193.xml" ContentType="application/vnd.ms-powerpoint.comments+xml"/>
  <Override PartName="/ppt/tags/tag30.xml" ContentType="application/vnd.openxmlformats-officedocument.presentationml.tags+xml"/>
  <Override PartName="/ppt/tags/tag3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53"/>
  </p:notesMasterIdLst>
  <p:handoutMasterIdLst>
    <p:handoutMasterId r:id="rId54"/>
  </p:handoutMasterIdLst>
  <p:sldIdLst>
    <p:sldId id="414" r:id="rId5"/>
    <p:sldId id="416" r:id="rId6"/>
    <p:sldId id="407" r:id="rId7"/>
    <p:sldId id="356" r:id="rId8"/>
    <p:sldId id="353" r:id="rId9"/>
    <p:sldId id="354" r:id="rId10"/>
    <p:sldId id="355" r:id="rId11"/>
    <p:sldId id="359" r:id="rId12"/>
    <p:sldId id="357" r:id="rId13"/>
    <p:sldId id="358" r:id="rId14"/>
    <p:sldId id="360" r:id="rId15"/>
    <p:sldId id="413" r:id="rId16"/>
    <p:sldId id="410" r:id="rId17"/>
    <p:sldId id="412" r:id="rId18"/>
    <p:sldId id="419" r:id="rId19"/>
    <p:sldId id="420" r:id="rId20"/>
    <p:sldId id="426" r:id="rId21"/>
    <p:sldId id="421" r:id="rId22"/>
    <p:sldId id="427" r:id="rId23"/>
    <p:sldId id="422" r:id="rId24"/>
    <p:sldId id="423" r:id="rId25"/>
    <p:sldId id="432" r:id="rId26"/>
    <p:sldId id="433" r:id="rId27"/>
    <p:sldId id="424" r:id="rId28"/>
    <p:sldId id="434" r:id="rId29"/>
    <p:sldId id="429" r:id="rId30"/>
    <p:sldId id="435" r:id="rId31"/>
    <p:sldId id="425" r:id="rId32"/>
    <p:sldId id="436" r:id="rId33"/>
    <p:sldId id="430" r:id="rId34"/>
    <p:sldId id="437" r:id="rId35"/>
    <p:sldId id="439" r:id="rId36"/>
    <p:sldId id="440" r:id="rId37"/>
    <p:sldId id="441" r:id="rId38"/>
    <p:sldId id="442" r:id="rId39"/>
    <p:sldId id="443" r:id="rId40"/>
    <p:sldId id="444" r:id="rId41"/>
    <p:sldId id="445" r:id="rId42"/>
    <p:sldId id="428" r:id="rId43"/>
    <p:sldId id="446" r:id="rId44"/>
    <p:sldId id="447" r:id="rId45"/>
    <p:sldId id="448" r:id="rId46"/>
    <p:sldId id="449" r:id="rId47"/>
    <p:sldId id="450" r:id="rId48"/>
    <p:sldId id="451" r:id="rId49"/>
    <p:sldId id="431" r:id="rId50"/>
    <p:sldId id="418" r:id="rId51"/>
    <p:sldId id="409" r:id="rId52"/>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3914" autoAdjust="0"/>
  </p:normalViewPr>
  <p:slideViewPr>
    <p:cSldViewPr snapToGrid="0" showGuides="1">
      <p:cViewPr varScale="1">
        <p:scale>
          <a:sx n="73" d="100"/>
          <a:sy n="73" d="100"/>
        </p:scale>
        <p:origin x="715" y="43"/>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omments/modernComment_1BD_580D9853.xml><?xml version="1.0" encoding="utf-8"?>
<p188:cmLst xmlns:a="http://schemas.openxmlformats.org/drawingml/2006/main" xmlns:r="http://schemas.openxmlformats.org/officeDocument/2006/relationships" xmlns:p188="http://schemas.microsoft.com/office/powerpoint/2018/8/main">
  <p188:cm id="{5107AD85-2213-41AA-A123-AC98040F7E7E}" authorId="{00000000-0000-0000-0000-000000000000}" created="2023-11-08T13:54:20.857">
    <ac:deMkLst xmlns:ac="http://schemas.microsoft.com/office/drawing/2013/main/command">
      <pc:docMk xmlns:pc="http://schemas.microsoft.com/office/powerpoint/2013/main/command"/>
      <pc:sldMk xmlns:pc="http://schemas.microsoft.com/office/powerpoint/2013/main/command" cId="1477285971" sldId="445"/>
      <ac:spMk id="31" creationId="{A3403716-91E4-3E68-78E2-F2B7CEE3FE35}"/>
    </ac:deMkLst>
    <p188:txBody>
      <a:bodyPr/>
      <a:lstStyle/>
      <a:p>
        <a:r>
          <a:rPr lang="en-GB"/>
          <a:t>PDF download of all 4 Pages</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C3_3762F193.xml><?xml version="1.0" encoding="utf-8"?>
<p188:cmLst xmlns:a="http://schemas.openxmlformats.org/drawingml/2006/main" xmlns:r="http://schemas.openxmlformats.org/officeDocument/2006/relationships" xmlns:p188="http://schemas.microsoft.com/office/powerpoint/2018/8/main">
  <p188:cm id="{4D35370F-812D-4C89-A118-07FC7E2E349C}" authorId="{00000000-0000-0000-0000-000000000000}" created="2023-11-08T13:54:20.857">
    <ac:deMkLst xmlns:ac="http://schemas.microsoft.com/office/drawing/2013/main/command">
      <pc:docMk xmlns:pc="http://schemas.microsoft.com/office/powerpoint/2013/main/command"/>
      <pc:sldMk xmlns:pc="http://schemas.microsoft.com/office/powerpoint/2013/main/command" cId="929231251" sldId="451"/>
      <ac:spMk id="31" creationId="{A3403716-91E4-3E68-78E2-F2B7CEE3FE35}"/>
    </ac:deMkLst>
    <p188:txBody>
      <a:bodyPr/>
      <a:lstStyle/>
      <a:p>
        <a:r>
          <a:rPr lang="en-GB"/>
          <a:t>PDF download of all 4 Pages</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0">
            <a:schemeClr val="accent2"/>
          </a:lnRef>
          <a:fillRef idx="3">
            <a:schemeClr val="accent2"/>
          </a:fillRef>
          <a:effectRef idx="3">
            <a:schemeClr val="accent2"/>
          </a:effectRef>
          <a:fontRef idx="minor">
            <a:schemeClr val="lt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597E6E-3109-4AAB-AAB1-C47A5A47C08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de-DE"/>
        </a:p>
      </dgm:t>
    </dgm:pt>
    <dgm:pt modelId="{40C860DC-2B16-4E2D-A703-ECEB53F23D2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Registration 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a:solidFill>
                <a:schemeClr val="bg1"/>
              </a:solidFill>
              <a:latin typeface="Arial" panose="020B0604020202020204" pitchFamily="34" charset="0"/>
              <a:cs typeface="Arial" panose="020B0604020202020204" pitchFamily="34" charset="0"/>
            </a:rPr>
            <a:t>WEAS</a:t>
          </a:r>
        </a:p>
        <a:p>
          <a:r>
            <a:rPr lang="de-DE" altLang="de-DE" b="1" dirty="0" err="1">
              <a:solidFill>
                <a:schemeClr val="bg1"/>
              </a:solidFill>
              <a:latin typeface="Arial" panose="020B0604020202020204" pitchFamily="34" charset="0"/>
              <a:cs typeface="Arial" panose="020B0604020202020204" pitchFamily="34" charset="0"/>
            </a:rPr>
            <a:t>Webbased</a:t>
          </a:r>
          <a:br>
            <a:rPr lang="de-DE"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Electronic Application System</a:t>
          </a:r>
          <a:endParaRPr lang="de-DE" dirty="0">
            <a:latin typeface="Arial" panose="020B0604020202020204" pitchFamily="34" charset="0"/>
            <a:cs typeface="Arial" panose="020B0604020202020204" pitchFamily="34" charset="0"/>
          </a:endParaRPr>
        </a:p>
      </dgm:t>
    </dgm:pt>
    <dgm:pt modelId="{5ABF8C05-8F0A-402E-9E3A-094D6D01DE51}" type="parTrans" cxnId="{B82CD518-670F-42DA-8604-B3D9688543E3}">
      <dgm:prSet/>
      <dgm:spPr/>
      <dgm:t>
        <a:bodyPr/>
        <a:lstStyle/>
        <a:p>
          <a:endParaRPr lang="de-DE"/>
        </a:p>
      </dgm:t>
    </dgm:pt>
    <dgm:pt modelId="{CD986C19-D7B9-40D6-A48A-DCE2CFF8E1BE}" type="sibTrans" cxnId="{B82CD518-670F-42DA-8604-B3D9688543E3}">
      <dgm:prSet/>
      <dgm:spPr/>
      <dgm:t>
        <a:bodyPr/>
        <a:lstStyle/>
        <a:p>
          <a:endParaRPr lang="de-DE"/>
        </a:p>
      </dgm:t>
    </dgm:pt>
    <dgm:pt modelId="{9C492EBC-F8F8-4D94-B125-E85E23D8941C}">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Selection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Accreditation Type</a:t>
          </a:r>
        </a:p>
      </dgm:t>
    </dgm:pt>
    <dgm:pt modelId="{F24DAB32-9564-43C3-AA4F-E566CE247854}" type="parTrans" cxnId="{A9255E15-7DA8-4F18-8738-8D7FACB5B382}">
      <dgm:prSet/>
      <dgm:spPr/>
      <dgm:t>
        <a:bodyPr/>
        <a:lstStyle/>
        <a:p>
          <a:endParaRPr lang="de-DE"/>
        </a:p>
      </dgm:t>
    </dgm:pt>
    <dgm:pt modelId="{3A113117-088C-4F2F-B423-885024E5F6B8}" type="sibTrans" cxnId="{A9255E15-7DA8-4F18-8738-8D7FACB5B382}">
      <dgm:prSet/>
      <dgm:spPr/>
      <dgm:t>
        <a:bodyPr/>
        <a:lstStyle/>
        <a:p>
          <a:endParaRPr lang="de-DE"/>
        </a:p>
      </dgm:t>
    </dgm:pt>
    <dgm:pt modelId="{3C73A24F-B6C4-4140-834C-C53B1CB2C8F1}">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ormal </a:t>
          </a:r>
          <a:r>
            <a:rPr lang="de-DE" b="1" dirty="0" err="1">
              <a:latin typeface="Arial" panose="020B0604020202020204" pitchFamily="34" charset="0"/>
              <a:cs typeface="Arial" panose="020B0604020202020204" pitchFamily="34" charset="0"/>
            </a:rPr>
            <a:t>criteria</a:t>
          </a:r>
          <a:r>
            <a:rPr lang="de-DE" b="1" dirty="0">
              <a:latin typeface="Arial" panose="020B0604020202020204" pitchFamily="34" charset="0"/>
              <a:cs typeface="Arial" panose="020B0604020202020204" pitchFamily="34" charset="0"/>
            </a:rPr>
            <a:t> </a:t>
          </a:r>
        </a:p>
      </dgm:t>
    </dgm:pt>
    <dgm:pt modelId="{531FB329-A205-410B-A275-E8F01C008C94}" type="parTrans" cxnId="{7DD2488A-B103-4532-9397-65B02B8D0D69}">
      <dgm:prSet/>
      <dgm:spPr/>
      <dgm:t>
        <a:bodyPr/>
        <a:lstStyle/>
        <a:p>
          <a:endParaRPr lang="de-DE"/>
        </a:p>
      </dgm:t>
    </dgm:pt>
    <dgm:pt modelId="{BAF8C6DE-4E62-4E3F-98B6-30793388DDE9}" type="sibTrans" cxnId="{7DD2488A-B103-4532-9397-65B02B8D0D69}">
      <dgm:prSet/>
      <dgm:spPr/>
      <dgm:t>
        <a:bodyPr/>
        <a:lstStyle/>
        <a:p>
          <a:endParaRPr lang="de-DE"/>
        </a:p>
      </dgm:t>
    </dgm:pt>
    <dgm:pt modelId="{A92922AF-5596-4682-BD0B-7F7126B24C49}">
      <dgm:prSet phldrT="[Text]">
        <dgm:style>
          <a:lnRef idx="0">
            <a:schemeClr val="accent1"/>
          </a:lnRef>
          <a:fillRef idx="3">
            <a:schemeClr val="accent1"/>
          </a:fillRef>
          <a:effectRef idx="3">
            <a:schemeClr val="accent1"/>
          </a:effectRef>
          <a:fontRef idx="minor">
            <a:schemeClr val="lt1"/>
          </a:fontRef>
        </dgm:style>
      </dgm:prSet>
      <dgm:spPr/>
      <dgm:t>
        <a:bodyPr/>
        <a:lstStyle/>
        <a:p>
          <a:r>
            <a:rPr lang="de-DE" dirty="0" err="1">
              <a:latin typeface="Arial" panose="020B0604020202020204" pitchFamily="34" charset="0"/>
              <a:cs typeface="Arial" panose="020B0604020202020204" pitchFamily="34" charset="0"/>
            </a:rPr>
            <a:t>Answering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related</a:t>
          </a:r>
          <a:r>
            <a:rPr lang="de-DE" dirty="0">
              <a:latin typeface="Arial" panose="020B0604020202020204" pitchFamily="34" charset="0"/>
              <a:cs typeface="Arial" panose="020B0604020202020204" pitchFamily="34" charset="0"/>
            </a:rPr>
            <a:t> to</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Subject</a:t>
          </a:r>
          <a:r>
            <a:rPr lang="de-DE" altLang="de-DE" b="1" dirty="0">
              <a:solidFill>
                <a:schemeClr val="bg1"/>
              </a:solidFill>
              <a:latin typeface="Arial" panose="020B0604020202020204" pitchFamily="34" charset="0"/>
              <a:cs typeface="Arial" panose="020B0604020202020204" pitchFamily="34" charset="0"/>
            </a:rPr>
            <a:t>- / </a:t>
          </a:r>
          <a:r>
            <a:rPr lang="de-DE" altLang="de-DE" b="1" dirty="0" err="1">
              <a:solidFill>
                <a:schemeClr val="bg1"/>
              </a:solidFill>
              <a:latin typeface="Arial" panose="020B0604020202020204" pitchFamily="34" charset="0"/>
              <a:cs typeface="Arial" panose="020B0604020202020204" pitchFamily="34" charset="0"/>
            </a:rPr>
            <a:t>content-related</a:t>
          </a:r>
          <a:r>
            <a:rPr lang="de-DE" altLang="de-DE" b="1" dirty="0">
              <a:solidFill>
                <a:schemeClr val="bg1"/>
              </a:solidFill>
              <a:latin typeface="Arial" panose="020B0604020202020204" pitchFamily="34" charset="0"/>
              <a:cs typeface="Arial" panose="020B0604020202020204" pitchFamily="34" charset="0"/>
            </a:rPr>
            <a:t> </a:t>
          </a:r>
          <a:r>
            <a:rPr lang="de-DE" altLang="de-DE" b="1" dirty="0" err="1">
              <a:solidFill>
                <a:schemeClr val="bg1"/>
              </a:solidFill>
              <a:latin typeface="Arial" panose="020B0604020202020204" pitchFamily="34" charset="0"/>
              <a:cs typeface="Arial" panose="020B0604020202020204" pitchFamily="34" charset="0"/>
            </a:rPr>
            <a:t>criteria</a:t>
          </a:r>
          <a:endParaRPr lang="de-DE" dirty="0">
            <a:latin typeface="Arial" panose="020B0604020202020204" pitchFamily="34" charset="0"/>
            <a:cs typeface="Arial" panose="020B0604020202020204" pitchFamily="34" charset="0"/>
          </a:endParaRPr>
        </a:p>
      </dgm:t>
    </dgm:pt>
    <dgm:pt modelId="{5BE326CF-CF23-4E68-8A83-007776AA6283}" type="parTrans" cxnId="{474E51D8-88AD-4E00-ACAD-8042DB7E3EAD}">
      <dgm:prSet/>
      <dgm:spPr/>
      <dgm:t>
        <a:bodyPr/>
        <a:lstStyle/>
        <a:p>
          <a:endParaRPr lang="de-DE"/>
        </a:p>
      </dgm:t>
    </dgm:pt>
    <dgm:pt modelId="{18558E65-0575-4C3F-B88F-143E8E132F54}" type="sibTrans" cxnId="{474E51D8-88AD-4E00-ACAD-8042DB7E3EAD}">
      <dgm:prSet/>
      <dgm:spPr/>
      <dgm:t>
        <a:bodyPr/>
        <a:lstStyle/>
        <a:p>
          <a:endParaRPr lang="de-DE"/>
        </a:p>
      </dgm:t>
    </dgm:pt>
    <dgm:pt modelId="{E7ADCA45-ADE3-438B-90E5-DC8844A146B9}">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Upload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material</a:t>
          </a:r>
        </a:p>
      </dgm:t>
    </dgm:pt>
    <dgm:pt modelId="{B8553931-7F97-49BB-8867-BC1E7D30C2E2}" type="parTrans" cxnId="{7A9D00C8-11CA-4428-9ADD-2F7B0DEE7044}">
      <dgm:prSet/>
      <dgm:spPr/>
      <dgm:t>
        <a:bodyPr/>
        <a:lstStyle/>
        <a:p>
          <a:endParaRPr lang="de-DE"/>
        </a:p>
      </dgm:t>
    </dgm:pt>
    <dgm:pt modelId="{1E5779C0-5CB4-4AD6-A532-95D3159659AB}" type="sibTrans" cxnId="{7A9D00C8-11CA-4428-9ADD-2F7B0DEE7044}">
      <dgm:prSet/>
      <dgm:spPr/>
      <dgm:t>
        <a:bodyPr/>
        <a:lstStyle/>
        <a:p>
          <a:endParaRPr lang="de-DE"/>
        </a:p>
      </dgm:t>
    </dgm:pt>
    <dgm:pt modelId="{A735444C-C73C-4A93-B98F-551439C55381}">
      <dgm:prSet phldrT="[Text]">
        <dgm:style>
          <a:lnRef idx="3">
            <a:schemeClr val="lt1"/>
          </a:lnRef>
          <a:fillRef idx="1">
            <a:schemeClr val="accent2"/>
          </a:fillRef>
          <a:effectRef idx="1">
            <a:schemeClr val="accent2"/>
          </a:effectRef>
          <a:fontRef idx="minor">
            <a:schemeClr val="lt1"/>
          </a:fontRef>
        </dgm:style>
      </dgm:prSet>
      <dgm:spPr/>
      <dgm:t>
        <a:bodyPr/>
        <a:lstStyle/>
        <a:p>
          <a:r>
            <a:rPr lang="en-US" altLang="de-DE" b="1" dirty="0">
              <a:solidFill>
                <a:schemeClr val="bg1"/>
              </a:solidFill>
              <a:latin typeface="Arial" panose="020B0604020202020204" pitchFamily="34" charset="0"/>
              <a:cs typeface="Arial" panose="020B0604020202020204" pitchFamily="34" charset="0"/>
            </a:rPr>
            <a:t>Self-</a:t>
          </a:r>
          <a:br>
            <a:rPr lang="en-US" altLang="de-DE" b="1" dirty="0">
              <a:solidFill>
                <a:schemeClr val="bg1"/>
              </a:solidFill>
              <a:latin typeface="Arial" panose="020B0604020202020204" pitchFamily="34" charset="0"/>
              <a:cs typeface="Arial" panose="020B0604020202020204" pitchFamily="34" charset="0"/>
            </a:rPr>
          </a:br>
          <a:r>
            <a:rPr lang="en-US" altLang="de-DE" b="1" dirty="0">
              <a:solidFill>
                <a:schemeClr val="bg1"/>
              </a:solidFill>
              <a:latin typeface="Arial" panose="020B0604020202020204" pitchFamily="34" charset="0"/>
              <a:cs typeface="Arial" panose="020B0604020202020204" pitchFamily="34" charset="0"/>
            </a:rPr>
            <a:t>Assessment </a:t>
          </a:r>
          <a:endParaRPr lang="de-DE" dirty="0">
            <a:latin typeface="Arial" panose="020B0604020202020204" pitchFamily="34" charset="0"/>
            <a:cs typeface="Arial" panose="020B0604020202020204" pitchFamily="34" charset="0"/>
          </a:endParaRPr>
        </a:p>
      </dgm:t>
    </dgm:pt>
    <dgm:pt modelId="{E2DA836B-4144-4C0C-95A9-D2FE3231B65E}" type="parTrans" cxnId="{1F385A18-BE59-414E-9829-42BE74EB355E}">
      <dgm:prSet/>
      <dgm:spPr/>
      <dgm:t>
        <a:bodyPr/>
        <a:lstStyle/>
        <a:p>
          <a:endParaRPr lang="de-DE"/>
        </a:p>
      </dgm:t>
    </dgm:pt>
    <dgm:pt modelId="{21DA5DFC-AD99-41DF-9AF3-B4D0FF23FBFD}" type="sibTrans" cxnId="{1F385A18-BE59-414E-9829-42BE74EB355E}">
      <dgm:prSet/>
      <dgm:spPr/>
      <dgm:t>
        <a:bodyPr/>
        <a:lstStyle/>
        <a:p>
          <a:endParaRPr lang="de-DE"/>
        </a:p>
      </dgm:t>
    </dgm:pt>
    <dgm:pt modelId="{AC82BF6F-777D-476E-8159-D8C858EA426C}">
      <dgm:prSet phldrT="[Text]">
        <dgm:style>
          <a:lnRef idx="1">
            <a:schemeClr val="dk1"/>
          </a:lnRef>
          <a:fillRef idx="2">
            <a:schemeClr val="dk1"/>
          </a:fillRef>
          <a:effectRef idx="1">
            <a:schemeClr val="dk1"/>
          </a:effectRef>
          <a:fontRef idx="minor">
            <a:schemeClr val="dk1"/>
          </a:fontRef>
        </dgm:style>
      </dgm:prSet>
      <dgm:spPr/>
      <dgm:t>
        <a:bodyPr/>
        <a:lstStyle/>
        <a:p>
          <a:r>
            <a:rPr lang="de-DE" b="1" dirty="0">
              <a:latin typeface="Arial" panose="020B0604020202020204" pitchFamily="34" charset="0"/>
              <a:cs typeface="Arial" panose="020B0604020202020204" pitchFamily="34" charset="0"/>
            </a:rPr>
            <a:t>Material</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Assessment</a:t>
          </a:r>
        </a:p>
      </dgm:t>
    </dgm:pt>
    <dgm:pt modelId="{171BE7EE-FB1A-448D-A2C4-A5282511B50D}" type="parTrans" cxnId="{BEF05259-00AF-4FE7-9FBB-4A70E8D7D5DB}">
      <dgm:prSet/>
      <dgm:spPr/>
      <dgm:t>
        <a:bodyPr/>
        <a:lstStyle/>
        <a:p>
          <a:endParaRPr lang="de-DE"/>
        </a:p>
      </dgm:t>
    </dgm:pt>
    <dgm:pt modelId="{96B183AF-A1E7-4C66-9DCC-401CAC5C4749}" type="sibTrans" cxnId="{BEF05259-00AF-4FE7-9FBB-4A70E8D7D5DB}">
      <dgm:prSet/>
      <dgm:spPr/>
      <dgm:t>
        <a:bodyPr/>
        <a:lstStyle/>
        <a:p>
          <a:endParaRPr lang="de-DE"/>
        </a:p>
      </dgm:t>
    </dgm:pt>
    <dgm:pt modelId="{908C18CA-D506-4F86-A6E2-41162BBB1790}">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analysis</a:t>
          </a:r>
          <a:endParaRPr lang="de-DE" dirty="0">
            <a:latin typeface="Arial" panose="020B0604020202020204" pitchFamily="34" charset="0"/>
            <a:cs typeface="Arial" panose="020B0604020202020204" pitchFamily="34" charset="0"/>
          </a:endParaRPr>
        </a:p>
      </dgm:t>
    </dgm:pt>
    <dgm:pt modelId="{998951C3-A56A-4E6D-B152-6CC746BD556F}" type="parTrans" cxnId="{1FBE0F21-0F72-485B-8F96-A8842BEE6B7C}">
      <dgm:prSet/>
      <dgm:spPr/>
      <dgm:t>
        <a:bodyPr/>
        <a:lstStyle/>
        <a:p>
          <a:endParaRPr lang="de-DE"/>
        </a:p>
      </dgm:t>
    </dgm:pt>
    <dgm:pt modelId="{02A9329E-6598-4D80-B6A3-FE1B8B7AACCC}" type="sibTrans" cxnId="{1FBE0F21-0F72-485B-8F96-A8842BEE6B7C}">
      <dgm:prSet/>
      <dgm:spPr/>
      <dgm:t>
        <a:bodyPr/>
        <a:lstStyle/>
        <a:p>
          <a:endParaRPr lang="de-DE"/>
        </a:p>
      </dgm:t>
    </dgm:pt>
    <dgm:pt modelId="{6A25296B-EDBD-4CCA-8B41-C4F68455877C}">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feedback</a:t>
          </a:r>
          <a:endParaRPr lang="de-DE" dirty="0">
            <a:latin typeface="Arial" panose="020B0604020202020204" pitchFamily="34" charset="0"/>
            <a:cs typeface="Arial" panose="020B0604020202020204" pitchFamily="34" charset="0"/>
          </a:endParaRPr>
        </a:p>
      </dgm:t>
    </dgm:pt>
    <dgm:pt modelId="{F1E0FBE2-A054-4C2B-900A-B221EFDC32D6}" type="parTrans" cxnId="{24C7A14F-DE56-4EDF-9703-FC49FAF587F1}">
      <dgm:prSet/>
      <dgm:spPr/>
      <dgm:t>
        <a:bodyPr/>
        <a:lstStyle/>
        <a:p>
          <a:endParaRPr lang="de-DE"/>
        </a:p>
      </dgm:t>
    </dgm:pt>
    <dgm:pt modelId="{CCCB650F-8930-47D2-B193-E6B2A9E70200}" type="sibTrans" cxnId="{24C7A14F-DE56-4EDF-9703-FC49FAF587F1}">
      <dgm:prSet/>
      <dgm:spPr/>
      <dgm:t>
        <a:bodyPr/>
        <a:lstStyle/>
        <a:p>
          <a:endParaRPr lang="de-DE"/>
        </a:p>
      </dgm:t>
    </dgm:pt>
    <dgm:pt modelId="{793D405E-038C-4620-8292-DBF7209E7E03}">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Expert </a:t>
          </a:r>
          <a:r>
            <a:rPr lang="de-DE" dirty="0" err="1">
              <a:latin typeface="Arial" panose="020B0604020202020204" pitchFamily="34" charset="0"/>
              <a:cs typeface="Arial" panose="020B0604020202020204" pitchFamily="34" charset="0"/>
            </a:rPr>
            <a:t>assignment</a:t>
          </a:r>
          <a:endParaRPr lang="de-DE" dirty="0">
            <a:latin typeface="Arial" panose="020B0604020202020204" pitchFamily="34" charset="0"/>
            <a:cs typeface="Arial" panose="020B0604020202020204" pitchFamily="34" charset="0"/>
          </a:endParaRPr>
        </a:p>
      </dgm:t>
    </dgm:pt>
    <dgm:pt modelId="{C312847F-6FD7-47BE-8DA4-EB2914AC5A5B}" type="parTrans" cxnId="{A2AF1186-D462-4A12-9A84-103DDB93C5A0}">
      <dgm:prSet/>
      <dgm:spPr/>
      <dgm:t>
        <a:bodyPr/>
        <a:lstStyle/>
        <a:p>
          <a:endParaRPr lang="de-DE"/>
        </a:p>
      </dgm:t>
    </dgm:pt>
    <dgm:pt modelId="{C522B980-5553-49C5-B9F8-757E9F74DDC6}" type="sibTrans" cxnId="{A2AF1186-D462-4A12-9A84-103DDB93C5A0}">
      <dgm:prSet/>
      <dgm:spPr/>
      <dgm:t>
        <a:bodyPr/>
        <a:lstStyle/>
        <a:p>
          <a:endParaRPr lang="de-DE"/>
        </a:p>
      </dgm:t>
    </dgm:pt>
    <dgm:pt modelId="{ACB58495-90B8-46AF-AB44-753ABAD8E405}">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report</a:t>
          </a:r>
        </a:p>
      </dgm:t>
    </dgm:pt>
    <dgm:pt modelId="{10B2C0AB-3D99-47FE-8741-E5A8C40F2907}" type="parTrans" cxnId="{EB9BEBCA-7D76-45F8-9172-772A1A4F26BC}">
      <dgm:prSet/>
      <dgm:spPr/>
      <dgm:t>
        <a:bodyPr/>
        <a:lstStyle/>
        <a:p>
          <a:endParaRPr lang="de-DE"/>
        </a:p>
      </dgm:t>
    </dgm:pt>
    <dgm:pt modelId="{5A8A47B6-AD25-417C-A819-CC47512C665E}" type="sibTrans" cxnId="{EB9BEBCA-7D76-45F8-9172-772A1A4F26BC}">
      <dgm:prSet/>
      <dgm:spPr/>
      <dgm:t>
        <a:bodyPr/>
        <a:lstStyle/>
        <a:p>
          <a:endParaRPr lang="de-DE"/>
        </a:p>
      </dgm:t>
    </dgm:pt>
    <dgm:pt modelId="{630D1584-FFBB-4EEA-BAFE-7EC3A0647B89}">
      <dgm:prSet phldrT="[Text]">
        <dgm:style>
          <a:lnRef idx="1">
            <a:schemeClr val="dk1"/>
          </a:lnRef>
          <a:fillRef idx="2">
            <a:schemeClr val="dk1"/>
          </a:fillRef>
          <a:effectRef idx="1">
            <a:schemeClr val="dk1"/>
          </a:effectRef>
          <a:fontRef idx="minor">
            <a:schemeClr val="dk1"/>
          </a:fontRef>
        </dgm:style>
      </dgm:prSet>
      <dgm:spPr/>
      <dgm:t>
        <a:bodyPr/>
        <a:lstStyle/>
        <a:p>
          <a:r>
            <a:rPr lang="de-DE" b="1" dirty="0">
              <a:solidFill>
                <a:schemeClr val="bg1"/>
              </a:solidFill>
              <a:latin typeface="Arial" panose="020B0604020202020204" pitchFamily="34" charset="0"/>
              <a:cs typeface="Arial" panose="020B0604020202020204" pitchFamily="34" charset="0"/>
            </a:rPr>
            <a:t>Accreditation </a:t>
          </a:r>
          <a:r>
            <a:rPr lang="de-DE" b="1" dirty="0" err="1">
              <a:solidFill>
                <a:schemeClr val="bg1"/>
              </a:solidFill>
              <a:latin typeface="Arial" panose="020B0604020202020204" pitchFamily="34" charset="0"/>
              <a:cs typeface="Arial" panose="020B0604020202020204" pitchFamily="34" charset="0"/>
            </a:rPr>
            <a:t>decision</a:t>
          </a:r>
          <a:endParaRPr lang="de-DE" b="1" dirty="0">
            <a:solidFill>
              <a:schemeClr val="bg1"/>
            </a:solidFill>
            <a:latin typeface="Arial" panose="020B0604020202020204" pitchFamily="34" charset="0"/>
            <a:cs typeface="Arial" panose="020B0604020202020204" pitchFamily="34" charset="0"/>
          </a:endParaRPr>
        </a:p>
      </dgm:t>
    </dgm:pt>
    <dgm:pt modelId="{50E628E3-B4C6-4005-83BF-01CFE4EA253E}" type="parTrans" cxnId="{F5F5CFB6-7C82-4DB5-BE7D-E901C5601A7E}">
      <dgm:prSet/>
      <dgm:spPr/>
      <dgm:t>
        <a:bodyPr/>
        <a:lstStyle/>
        <a:p>
          <a:endParaRPr lang="de-DE"/>
        </a:p>
      </dgm:t>
    </dgm:pt>
    <dgm:pt modelId="{42A326F7-4679-4649-B852-C4793C75A3F2}" type="sibTrans" cxnId="{F5F5CFB6-7C82-4DB5-BE7D-E901C5601A7E}">
      <dgm:prSet/>
      <dgm:spPr/>
      <dgm:t>
        <a:bodyPr/>
        <a:lstStyle/>
        <a:p>
          <a:endParaRPr lang="de-DE"/>
        </a:p>
      </dgm:t>
    </dgm:pt>
    <dgm:pt modelId="{203B6B57-E9F9-41D8-971E-92AF8F9977C4}">
      <dgm:prSet phldrT="[Text]">
        <dgm:style>
          <a:lnRef idx="1">
            <a:schemeClr val="dk1"/>
          </a:lnRef>
          <a:fillRef idx="2">
            <a:schemeClr val="dk1"/>
          </a:fillRef>
          <a:effectRef idx="1">
            <a:schemeClr val="dk1"/>
          </a:effectRef>
          <a:fontRef idx="minor">
            <a:schemeClr val="dk1"/>
          </a:fontRef>
        </dgm:style>
      </dgm:prSet>
      <dgm:spPr/>
      <dgm:t>
        <a:bodyPr/>
        <a:lstStyle/>
        <a:p>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b="1" dirty="0">
              <a:solidFill>
                <a:schemeClr val="bg1"/>
              </a:solidFill>
              <a:latin typeface="Arial" panose="020B0604020202020204" pitchFamily="34" charset="0"/>
              <a:cs typeface="Arial" panose="020B0604020202020204" pitchFamily="34" charset="0"/>
            </a:rPr>
          </a:br>
          <a:r>
            <a:rPr lang="de-DE" altLang="de-DE" b="1" dirty="0">
              <a:solidFill>
                <a:schemeClr val="bg1"/>
              </a:solidFill>
              <a:latin typeface="Arial" panose="020B0604020202020204" pitchFamily="34" charset="0"/>
              <a:cs typeface="Arial" panose="020B0604020202020204" pitchFamily="34" charset="0"/>
            </a:rPr>
            <a:t>EU-CERT / </a:t>
          </a:r>
          <a:r>
            <a:rPr lang="de-DE" altLang="de-DE" b="1" dirty="0" err="1">
              <a:solidFill>
                <a:schemeClr val="bg1"/>
              </a:solidFill>
              <a:latin typeface="Arial" panose="020B0604020202020204" pitchFamily="34" charset="0"/>
              <a:cs typeface="Arial" panose="020B0604020202020204" pitchFamily="34" charset="0"/>
            </a:rPr>
            <a:t>Certificate</a:t>
          </a:r>
          <a:endParaRPr lang="de-DE" b="1" dirty="0">
            <a:solidFill>
              <a:schemeClr val="bg1"/>
            </a:solidFill>
            <a:latin typeface="Arial" panose="020B0604020202020204" pitchFamily="34" charset="0"/>
            <a:cs typeface="Arial" panose="020B0604020202020204" pitchFamily="34" charset="0"/>
          </a:endParaRPr>
        </a:p>
      </dgm:t>
    </dgm:pt>
    <dgm:pt modelId="{1DABC0EC-1AFE-4F31-B3FC-9F80E7409B39}" type="parTrans" cxnId="{D10E7EC1-06C4-4ADA-8240-2BAD064449A4}">
      <dgm:prSet/>
      <dgm:spPr/>
      <dgm:t>
        <a:bodyPr/>
        <a:lstStyle/>
        <a:p>
          <a:endParaRPr lang="de-DE"/>
        </a:p>
      </dgm:t>
    </dgm:pt>
    <dgm:pt modelId="{3F9F486B-CFCC-4019-BDE4-CFDDC06ED0E0}" type="sibTrans" cxnId="{D10E7EC1-06C4-4ADA-8240-2BAD064449A4}">
      <dgm:prSet/>
      <dgm:spPr/>
      <dgm:t>
        <a:bodyPr/>
        <a:lstStyle/>
        <a:p>
          <a:endParaRPr lang="de-DE"/>
        </a:p>
      </dgm:t>
    </dgm:pt>
    <dgm:pt modelId="{C12C21F9-1875-4455-B279-D15F67191CBB}">
      <dgm:prSet phldrT="[Text]">
        <dgm:style>
          <a:lnRef idx="0">
            <a:schemeClr val="accent1"/>
          </a:lnRef>
          <a:fillRef idx="3">
            <a:schemeClr val="accent1"/>
          </a:fillRef>
          <a:effectRef idx="3">
            <a:schemeClr val="accent1"/>
          </a:effectRef>
          <a:fontRef idx="minor">
            <a:schemeClr val="lt1"/>
          </a:fontRef>
        </dgm:style>
      </dgm:prSet>
      <dgm:spPr>
        <a:solidFill>
          <a:schemeClr val="accent2">
            <a:lumMod val="50000"/>
          </a:schemeClr>
        </a:solidFill>
      </dgm:spPr>
      <dgm:t>
        <a:bodyPr/>
        <a:lstStyle/>
        <a:p>
          <a:r>
            <a:rPr lang="de-DE" b="1" dirty="0">
              <a:latin typeface="Arial" panose="020B0604020202020204" pitchFamily="34" charset="0"/>
              <a:cs typeface="Arial" panose="020B0604020202020204" pitchFamily="34" charset="0"/>
            </a:rPr>
            <a:t>First </a:t>
          </a:r>
          <a:r>
            <a:rPr lang="de-DE" b="1" dirty="0" err="1">
              <a:latin typeface="Arial" panose="020B0604020202020204" pitchFamily="34" charset="0"/>
              <a:cs typeface="Arial" panose="020B0604020202020204" pitchFamily="34" charset="0"/>
            </a:rPr>
            <a:t>automated</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Feedback</a:t>
          </a:r>
        </a:p>
      </dgm:t>
    </dgm:pt>
    <dgm:pt modelId="{FBAD2DB7-6011-4E34-83B5-94061F4B0F87}" type="parTrans" cxnId="{649DC3B0-FE32-4B81-80D5-CEB4917CA3B9}">
      <dgm:prSet/>
      <dgm:spPr/>
      <dgm:t>
        <a:bodyPr/>
        <a:lstStyle/>
        <a:p>
          <a:endParaRPr lang="de-DE"/>
        </a:p>
      </dgm:t>
    </dgm:pt>
    <dgm:pt modelId="{EFA06C22-5F88-411B-97D9-02CBAF6CB61B}" type="sibTrans" cxnId="{649DC3B0-FE32-4B81-80D5-CEB4917CA3B9}">
      <dgm:prSet/>
      <dgm:spPr/>
      <dgm:t>
        <a:bodyPr/>
        <a:lstStyle/>
        <a:p>
          <a:endParaRPr lang="de-DE"/>
        </a:p>
      </dgm:t>
    </dgm:pt>
    <dgm:pt modelId="{C5AC390A-BDCE-46B7-8E36-403758AB16D2}">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t>Possibility</a:t>
          </a:r>
          <a:br>
            <a:rPr lang="de-DE" b="1" dirty="0"/>
          </a:br>
          <a:r>
            <a:rPr lang="de-DE" b="1" dirty="0"/>
            <a:t>to </a:t>
          </a:r>
          <a:r>
            <a:rPr lang="de-DE" b="1" dirty="0" err="1"/>
            <a:t>eliminate</a:t>
          </a:r>
          <a:br>
            <a:rPr lang="de-DE" b="1" dirty="0"/>
          </a:br>
          <a:r>
            <a:rPr lang="de-DE" b="1" dirty="0" err="1"/>
            <a:t>weaknesses</a:t>
          </a:r>
          <a:endParaRPr lang="de-DE" b="1" dirty="0">
            <a:solidFill>
              <a:schemeClr val="bg1"/>
            </a:solidFill>
            <a:latin typeface="Arial" panose="020B0604020202020204" pitchFamily="34" charset="0"/>
            <a:cs typeface="Arial" panose="020B0604020202020204" pitchFamily="34" charset="0"/>
          </a:endParaRPr>
        </a:p>
      </dgm:t>
    </dgm:pt>
    <dgm:pt modelId="{6D0E7FE3-43AB-4762-8730-30833C92C410}" type="parTrans" cxnId="{A01F7BFF-98E3-4806-A0D9-379125355BB3}">
      <dgm:prSet/>
      <dgm:spPr/>
      <dgm:t>
        <a:bodyPr/>
        <a:lstStyle/>
        <a:p>
          <a:endParaRPr lang="de-DE"/>
        </a:p>
      </dgm:t>
    </dgm:pt>
    <dgm:pt modelId="{855B1243-4465-4F68-8FF0-6F0E79D2B557}" type="sibTrans" cxnId="{A01F7BFF-98E3-4806-A0D9-379125355BB3}">
      <dgm:prSet/>
      <dgm:spPr/>
      <dgm:t>
        <a:bodyPr/>
        <a:lstStyle/>
        <a:p>
          <a:endParaRPr lang="de-DE"/>
        </a:p>
      </dgm:t>
    </dgm:pt>
    <dgm:pt modelId="{9B94CD68-1D59-41F2-B083-FC78BB46C244}">
      <dgm:prSet phldrT="[Text]">
        <dgm:style>
          <a:lnRef idx="1">
            <a:schemeClr val="dk1"/>
          </a:lnRef>
          <a:fillRef idx="2">
            <a:schemeClr val="dk1"/>
          </a:fillRef>
          <a:effectRef idx="1">
            <a:schemeClr val="dk1"/>
          </a:effectRef>
          <a:fontRef idx="minor">
            <a:schemeClr val="dk1"/>
          </a:fontRef>
        </dgm:style>
      </dgm:prSet>
      <dgm:spPr/>
      <dgm:t>
        <a:bodyPr/>
        <a:lstStyle/>
        <a:p>
          <a:r>
            <a:rPr lang="de-DE" dirty="0">
              <a:latin typeface="Arial" panose="020B0604020202020204" pitchFamily="34" charset="0"/>
              <a:cs typeface="Arial" panose="020B0604020202020204" pitchFamily="34" charset="0"/>
            </a:rPr>
            <a:t>VISIT EUCERT Accreditation </a:t>
          </a:r>
          <a:r>
            <a:rPr lang="de-DE" dirty="0" err="1">
              <a:latin typeface="Arial" panose="020B0604020202020204" pitchFamily="34" charset="0"/>
              <a:cs typeface="Arial" panose="020B0604020202020204" pitchFamily="34" charset="0"/>
            </a:rPr>
            <a:t>website</a:t>
          </a:r>
          <a:r>
            <a:rPr lang="de-DE" dirty="0">
              <a:latin typeface="Arial" panose="020B0604020202020204" pitchFamily="34" charset="0"/>
              <a:cs typeface="Arial" panose="020B0604020202020204" pitchFamily="34" charset="0"/>
            </a:rPr>
            <a:t> and</a:t>
          </a:r>
        </a:p>
        <a:p>
          <a:r>
            <a:rPr lang="de-DE" dirty="0" err="1">
              <a:latin typeface="Arial" panose="020B0604020202020204" pitchFamily="34" charset="0"/>
              <a:cs typeface="Arial" panose="020B0604020202020204" pitchFamily="34" charset="0"/>
            </a:rPr>
            <a:t>Purchase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download</a:t>
          </a:r>
          <a:r>
            <a:rPr lang="de-DE" dirty="0">
              <a:latin typeface="Arial" panose="020B0604020202020204" pitchFamily="34" charset="0"/>
              <a:cs typeface="Arial" panose="020B0604020202020204" pitchFamily="34" charset="0"/>
            </a:rPr>
            <a:t> Accreditation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criteria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information</a:t>
          </a:r>
          <a:endParaRPr lang="de-DE" dirty="0">
            <a:latin typeface="Arial" panose="020B0604020202020204" pitchFamily="34" charset="0"/>
            <a:cs typeface="Arial" panose="020B0604020202020204" pitchFamily="34" charset="0"/>
          </a:endParaRPr>
        </a:p>
      </dgm:t>
    </dgm:pt>
    <dgm:pt modelId="{E3190E48-4CB6-43A2-9E35-6D334BE5D860}" type="parTrans" cxnId="{FA4290C0-16B3-4060-8ADF-85E351C45175}">
      <dgm:prSet/>
      <dgm:spPr/>
      <dgm:t>
        <a:bodyPr/>
        <a:lstStyle/>
        <a:p>
          <a:endParaRPr lang="de-DE"/>
        </a:p>
      </dgm:t>
    </dgm:pt>
    <dgm:pt modelId="{A2B91461-6FE7-4D19-A87E-81AD5C7ECAB0}" type="sibTrans" cxnId="{FA4290C0-16B3-4060-8ADF-85E351C45175}">
      <dgm:prSet/>
      <dgm:spPr/>
      <dgm:t>
        <a:bodyPr/>
        <a:lstStyle/>
        <a:p>
          <a:endParaRPr lang="de-DE"/>
        </a:p>
      </dgm:t>
    </dgm:pt>
    <dgm:pt modelId="{53096079-BFB9-47DA-80BF-39E9E026703E}">
      <dgm:prSet phldrT="[Text]">
        <dgm:style>
          <a:lnRef idx="1">
            <a:schemeClr val="dk1"/>
          </a:lnRef>
          <a:fillRef idx="2">
            <a:schemeClr val="dk1"/>
          </a:fillRef>
          <a:effectRef idx="1">
            <a:schemeClr val="dk1"/>
          </a:effectRef>
          <a:fontRef idx="minor">
            <a:schemeClr val="dk1"/>
          </a:fontRef>
        </dgm:style>
      </dgm:prSet>
      <dgm:spPr/>
      <dgm:t>
        <a:bodyPr/>
        <a:lstStyle/>
        <a:p>
          <a:r>
            <a:rPr lang="de-DE" b="1" dirty="0" err="1">
              <a:latin typeface="Arial" panose="020B0604020202020204" pitchFamily="34" charset="0"/>
              <a:cs typeface="Arial" panose="020B0604020202020204" pitchFamily="34" charset="0"/>
            </a:rPr>
            <a:t>Examine</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your </a:t>
          </a:r>
          <a:r>
            <a:rPr lang="de-DE" b="1" dirty="0" err="1">
              <a:latin typeface="Arial" panose="020B0604020202020204" pitchFamily="34" charset="0"/>
              <a:cs typeface="Arial" panose="020B0604020202020204" pitchFamily="34" charset="0"/>
            </a:rPr>
            <a:t>institution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or</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programme</a:t>
          </a:r>
          <a:endParaRPr lang="de-DE" b="1" dirty="0">
            <a:latin typeface="Arial" panose="020B0604020202020204" pitchFamily="34" charset="0"/>
            <a:cs typeface="Arial" panose="020B0604020202020204" pitchFamily="34" charset="0"/>
          </a:endParaRPr>
        </a:p>
      </dgm:t>
    </dgm:pt>
    <dgm:pt modelId="{2CDB43AC-E2D3-47CA-A519-C9392F5D22C7}" type="parTrans" cxnId="{9FE71FCC-F4E6-4F69-9945-3F75710186BF}">
      <dgm:prSet/>
      <dgm:spPr/>
      <dgm:t>
        <a:bodyPr/>
        <a:lstStyle/>
        <a:p>
          <a:endParaRPr lang="de-DE"/>
        </a:p>
      </dgm:t>
    </dgm:pt>
    <dgm:pt modelId="{5EEA48F7-DD34-4973-9984-1E5F86A6A89D}" type="sibTrans" cxnId="{9FE71FCC-F4E6-4F69-9945-3F75710186BF}">
      <dgm:prSet/>
      <dgm:spPr/>
      <dgm:t>
        <a:bodyPr/>
        <a:lstStyle/>
        <a:p>
          <a:endParaRPr lang="de-DE"/>
        </a:p>
      </dgm:t>
    </dgm:pt>
    <dgm:pt modelId="{27215FBC-A8D9-4541-8F59-C46423FD6F20}" type="pres">
      <dgm:prSet presAssocID="{EA597E6E-3109-4AAB-AAB1-C47A5A47C08E}" presName="Name0" presStyleCnt="0">
        <dgm:presLayoutVars>
          <dgm:dir/>
          <dgm:resizeHandles val="exact"/>
        </dgm:presLayoutVars>
      </dgm:prSet>
      <dgm:spPr/>
    </dgm:pt>
    <dgm:pt modelId="{5055EB21-E545-40B2-9E9B-F51A681DC0E5}" type="pres">
      <dgm:prSet presAssocID="{9B94CD68-1D59-41F2-B083-FC78BB46C244}" presName="node" presStyleLbl="node1" presStyleIdx="0" presStyleCnt="17">
        <dgm:presLayoutVars>
          <dgm:bulletEnabled val="1"/>
        </dgm:presLayoutVars>
      </dgm:prSet>
      <dgm:spPr/>
    </dgm:pt>
    <dgm:pt modelId="{FFFDC88D-71DA-4245-AE2D-035FC12CF5EA}" type="pres">
      <dgm:prSet presAssocID="{A2B91461-6FE7-4D19-A87E-81AD5C7ECAB0}" presName="sibTrans" presStyleLbl="sibTrans1D1" presStyleIdx="0" presStyleCnt="16"/>
      <dgm:spPr/>
    </dgm:pt>
    <dgm:pt modelId="{A7EF6155-15E6-4BC2-A4A5-EBA2E9CDBB5F}" type="pres">
      <dgm:prSet presAssocID="{A2B91461-6FE7-4D19-A87E-81AD5C7ECAB0}" presName="connectorText" presStyleLbl="sibTrans1D1" presStyleIdx="0" presStyleCnt="16"/>
      <dgm:spPr/>
    </dgm:pt>
    <dgm:pt modelId="{5CA5FB16-5079-445C-9D84-7DD858FBC55D}" type="pres">
      <dgm:prSet presAssocID="{53096079-BFB9-47DA-80BF-39E9E026703E}" presName="node" presStyleLbl="node1" presStyleIdx="1" presStyleCnt="17">
        <dgm:presLayoutVars>
          <dgm:bulletEnabled val="1"/>
        </dgm:presLayoutVars>
      </dgm:prSet>
      <dgm:spPr/>
    </dgm:pt>
    <dgm:pt modelId="{D3BC9528-264B-46AC-835E-5C6A56D881EC}" type="pres">
      <dgm:prSet presAssocID="{5EEA48F7-DD34-4973-9984-1E5F86A6A89D}" presName="sibTrans" presStyleLbl="sibTrans1D1" presStyleIdx="1" presStyleCnt="16"/>
      <dgm:spPr/>
    </dgm:pt>
    <dgm:pt modelId="{C1D07710-FB26-4CD4-AF43-E22824303F51}" type="pres">
      <dgm:prSet presAssocID="{5EEA48F7-DD34-4973-9984-1E5F86A6A89D}" presName="connectorText" presStyleLbl="sibTrans1D1" presStyleIdx="1" presStyleCnt="16"/>
      <dgm:spPr/>
    </dgm:pt>
    <dgm:pt modelId="{858D37DC-A800-4A6C-B635-E39614E0DA7C}" type="pres">
      <dgm:prSet presAssocID="{40C860DC-2B16-4E2D-A703-ECEB53F23D2C}" presName="node" presStyleLbl="node1" presStyleIdx="2" presStyleCnt="17">
        <dgm:presLayoutVars>
          <dgm:bulletEnabled val="1"/>
        </dgm:presLayoutVars>
      </dgm:prSet>
      <dgm:spPr/>
    </dgm:pt>
    <dgm:pt modelId="{1986D85C-19B0-4AB1-8F8A-246909D5AB57}" type="pres">
      <dgm:prSet presAssocID="{CD986C19-D7B9-40D6-A48A-DCE2CFF8E1BE}" presName="sibTrans" presStyleLbl="sibTrans1D1" presStyleIdx="2" presStyleCnt="16"/>
      <dgm:spPr/>
    </dgm:pt>
    <dgm:pt modelId="{BF82EC4E-D112-436D-8C15-D5FCEBF7360D}" type="pres">
      <dgm:prSet presAssocID="{CD986C19-D7B9-40D6-A48A-DCE2CFF8E1BE}" presName="connectorText" presStyleLbl="sibTrans1D1" presStyleIdx="2" presStyleCnt="16"/>
      <dgm:spPr/>
    </dgm:pt>
    <dgm:pt modelId="{1A522ABC-50EF-416B-A947-ED1CFA9886A3}" type="pres">
      <dgm:prSet presAssocID="{A735444C-C73C-4A93-B98F-551439C55381}" presName="node" presStyleLbl="node1" presStyleIdx="3" presStyleCnt="17">
        <dgm:presLayoutVars>
          <dgm:bulletEnabled val="1"/>
        </dgm:presLayoutVars>
      </dgm:prSet>
      <dgm:spPr/>
    </dgm:pt>
    <dgm:pt modelId="{0A13A8F1-0E6E-4FB9-82C1-92F8056E6417}" type="pres">
      <dgm:prSet presAssocID="{21DA5DFC-AD99-41DF-9AF3-B4D0FF23FBFD}" presName="sibTrans" presStyleLbl="sibTrans1D1" presStyleIdx="3" presStyleCnt="16"/>
      <dgm:spPr/>
    </dgm:pt>
    <dgm:pt modelId="{A4E1E202-3E46-426D-9D59-1BBEC90EB16E}" type="pres">
      <dgm:prSet presAssocID="{21DA5DFC-AD99-41DF-9AF3-B4D0FF23FBFD}" presName="connectorText" presStyleLbl="sibTrans1D1" presStyleIdx="3" presStyleCnt="16"/>
      <dgm:spPr/>
    </dgm:pt>
    <dgm:pt modelId="{7C0769BE-2934-4778-828E-8F10CBB77240}" type="pres">
      <dgm:prSet presAssocID="{9C492EBC-F8F8-4D94-B125-E85E23D8941C}" presName="node" presStyleLbl="node1" presStyleIdx="4" presStyleCnt="17">
        <dgm:presLayoutVars>
          <dgm:bulletEnabled val="1"/>
        </dgm:presLayoutVars>
      </dgm:prSet>
      <dgm:spPr/>
    </dgm:pt>
    <dgm:pt modelId="{3431C325-6FA6-43E0-A6EF-06C34D46513B}" type="pres">
      <dgm:prSet presAssocID="{3A113117-088C-4F2F-B423-885024E5F6B8}" presName="sibTrans" presStyleLbl="sibTrans1D1" presStyleIdx="4" presStyleCnt="16"/>
      <dgm:spPr/>
    </dgm:pt>
    <dgm:pt modelId="{1270FDD6-F1B2-4C76-9C96-981580D17E1E}" type="pres">
      <dgm:prSet presAssocID="{3A113117-088C-4F2F-B423-885024E5F6B8}" presName="connectorText" presStyleLbl="sibTrans1D1" presStyleIdx="4" presStyleCnt="16"/>
      <dgm:spPr/>
    </dgm:pt>
    <dgm:pt modelId="{62530643-8B4D-4E54-A54A-011CB1C4774F}" type="pres">
      <dgm:prSet presAssocID="{3C73A24F-B6C4-4140-834C-C53B1CB2C8F1}" presName="node" presStyleLbl="node1" presStyleIdx="5" presStyleCnt="17">
        <dgm:presLayoutVars>
          <dgm:bulletEnabled val="1"/>
        </dgm:presLayoutVars>
      </dgm:prSet>
      <dgm:spPr/>
    </dgm:pt>
    <dgm:pt modelId="{320652B7-4E07-433D-A57E-106B83A7956B}" type="pres">
      <dgm:prSet presAssocID="{BAF8C6DE-4E62-4E3F-98B6-30793388DDE9}" presName="sibTrans" presStyleLbl="sibTrans1D1" presStyleIdx="5" presStyleCnt="16"/>
      <dgm:spPr/>
    </dgm:pt>
    <dgm:pt modelId="{B2854130-8387-4040-A22A-F645B0788A3D}" type="pres">
      <dgm:prSet presAssocID="{BAF8C6DE-4E62-4E3F-98B6-30793388DDE9}" presName="connectorText" presStyleLbl="sibTrans1D1" presStyleIdx="5" presStyleCnt="16"/>
      <dgm:spPr/>
    </dgm:pt>
    <dgm:pt modelId="{2EAE4B2E-6DC4-44F0-B7F8-F04DFD45E702}" type="pres">
      <dgm:prSet presAssocID="{A92922AF-5596-4682-BD0B-7F7126B24C49}" presName="node" presStyleLbl="node1" presStyleIdx="6" presStyleCnt="17">
        <dgm:presLayoutVars>
          <dgm:bulletEnabled val="1"/>
        </dgm:presLayoutVars>
      </dgm:prSet>
      <dgm:spPr/>
    </dgm:pt>
    <dgm:pt modelId="{E95747CB-A5F9-4D39-A876-D51030AA13AE}" type="pres">
      <dgm:prSet presAssocID="{18558E65-0575-4C3F-B88F-143E8E132F54}" presName="sibTrans" presStyleLbl="sibTrans1D1" presStyleIdx="6" presStyleCnt="16"/>
      <dgm:spPr/>
    </dgm:pt>
    <dgm:pt modelId="{4B271169-C6DD-4089-A192-A818805A9945}" type="pres">
      <dgm:prSet presAssocID="{18558E65-0575-4C3F-B88F-143E8E132F54}" presName="connectorText" presStyleLbl="sibTrans1D1" presStyleIdx="6" presStyleCnt="16"/>
      <dgm:spPr/>
    </dgm:pt>
    <dgm:pt modelId="{6F7045D0-981B-4007-A566-DDDA5F3AA908}" type="pres">
      <dgm:prSet presAssocID="{C12C21F9-1875-4455-B279-D15F67191CBB}" presName="node" presStyleLbl="node1" presStyleIdx="7" presStyleCnt="17">
        <dgm:presLayoutVars>
          <dgm:bulletEnabled val="1"/>
        </dgm:presLayoutVars>
      </dgm:prSet>
      <dgm:spPr/>
    </dgm:pt>
    <dgm:pt modelId="{E6962FB1-9527-4F70-9FDE-9F1FCDC6558B}" type="pres">
      <dgm:prSet presAssocID="{EFA06C22-5F88-411B-97D9-02CBAF6CB61B}" presName="sibTrans" presStyleLbl="sibTrans1D1" presStyleIdx="7" presStyleCnt="16"/>
      <dgm:spPr/>
    </dgm:pt>
    <dgm:pt modelId="{895A7E08-CE13-4DE1-9C1A-FC0833C96AC6}" type="pres">
      <dgm:prSet presAssocID="{EFA06C22-5F88-411B-97D9-02CBAF6CB61B}" presName="connectorText" presStyleLbl="sibTrans1D1" presStyleIdx="7" presStyleCnt="16"/>
      <dgm:spPr/>
    </dgm:pt>
    <dgm:pt modelId="{B1178DD1-F278-43F1-9730-2EB6917AB05C}" type="pres">
      <dgm:prSet presAssocID="{AC82BF6F-777D-476E-8159-D8C858EA426C}" presName="node" presStyleLbl="node1" presStyleIdx="8" presStyleCnt="17">
        <dgm:presLayoutVars>
          <dgm:bulletEnabled val="1"/>
        </dgm:presLayoutVars>
      </dgm:prSet>
      <dgm:spPr/>
    </dgm:pt>
    <dgm:pt modelId="{09308A85-027E-4F55-AA4C-5525CAE91B96}" type="pres">
      <dgm:prSet presAssocID="{96B183AF-A1E7-4C66-9DCC-401CAC5C4749}" presName="sibTrans" presStyleLbl="sibTrans1D1" presStyleIdx="8" presStyleCnt="16"/>
      <dgm:spPr/>
    </dgm:pt>
    <dgm:pt modelId="{78FB10BD-42E6-4DAF-9D52-C092DC706929}" type="pres">
      <dgm:prSet presAssocID="{96B183AF-A1E7-4C66-9DCC-401CAC5C4749}" presName="connectorText" presStyleLbl="sibTrans1D1" presStyleIdx="8" presStyleCnt="16"/>
      <dgm:spPr/>
    </dgm:pt>
    <dgm:pt modelId="{EF629B9D-A25A-4D4D-94ED-12F68717472F}" type="pres">
      <dgm:prSet presAssocID="{E7ADCA45-ADE3-438B-90E5-DC8844A146B9}" presName="node" presStyleLbl="node1" presStyleIdx="9" presStyleCnt="17">
        <dgm:presLayoutVars>
          <dgm:bulletEnabled val="1"/>
        </dgm:presLayoutVars>
      </dgm:prSet>
      <dgm:spPr/>
    </dgm:pt>
    <dgm:pt modelId="{7B7D2650-2B6C-43A3-8C7A-DFEAC63DEF9F}" type="pres">
      <dgm:prSet presAssocID="{1E5779C0-5CB4-4AD6-A532-95D3159659AB}" presName="sibTrans" presStyleLbl="sibTrans1D1" presStyleIdx="9" presStyleCnt="16"/>
      <dgm:spPr/>
    </dgm:pt>
    <dgm:pt modelId="{3E4ADB9B-83D5-4C40-AFA8-427E262DA3E2}" type="pres">
      <dgm:prSet presAssocID="{1E5779C0-5CB4-4AD6-A532-95D3159659AB}" presName="connectorText" presStyleLbl="sibTrans1D1" presStyleIdx="9" presStyleCnt="16"/>
      <dgm:spPr/>
    </dgm:pt>
    <dgm:pt modelId="{36719986-99C7-4250-AE33-FAF85C376EC9}" type="pres">
      <dgm:prSet presAssocID="{793D405E-038C-4620-8292-DBF7209E7E03}" presName="node" presStyleLbl="node1" presStyleIdx="10" presStyleCnt="17">
        <dgm:presLayoutVars>
          <dgm:bulletEnabled val="1"/>
        </dgm:presLayoutVars>
      </dgm:prSet>
      <dgm:spPr/>
    </dgm:pt>
    <dgm:pt modelId="{29038276-7B6D-40CB-9744-7C348D54110E}" type="pres">
      <dgm:prSet presAssocID="{C522B980-5553-49C5-B9F8-757E9F74DDC6}" presName="sibTrans" presStyleLbl="sibTrans1D1" presStyleIdx="10" presStyleCnt="16"/>
      <dgm:spPr/>
    </dgm:pt>
    <dgm:pt modelId="{556714D9-7C72-4F71-A037-F62DB89E823C}" type="pres">
      <dgm:prSet presAssocID="{C522B980-5553-49C5-B9F8-757E9F74DDC6}" presName="connectorText" presStyleLbl="sibTrans1D1" presStyleIdx="10" presStyleCnt="16"/>
      <dgm:spPr/>
    </dgm:pt>
    <dgm:pt modelId="{10C2F987-D884-4593-9D02-EB3CF914F4D2}" type="pres">
      <dgm:prSet presAssocID="{908C18CA-D506-4F86-A6E2-41162BBB1790}" presName="node" presStyleLbl="node1" presStyleIdx="11" presStyleCnt="17">
        <dgm:presLayoutVars>
          <dgm:bulletEnabled val="1"/>
        </dgm:presLayoutVars>
      </dgm:prSet>
      <dgm:spPr/>
    </dgm:pt>
    <dgm:pt modelId="{2F464185-2C68-405F-BAE2-9AD1F36BF4D2}" type="pres">
      <dgm:prSet presAssocID="{02A9329E-6598-4D80-B6A3-FE1B8B7AACCC}" presName="sibTrans" presStyleLbl="sibTrans1D1" presStyleIdx="11" presStyleCnt="16"/>
      <dgm:spPr/>
    </dgm:pt>
    <dgm:pt modelId="{26AED73E-1961-48A5-BD9C-4C5CD78019E6}" type="pres">
      <dgm:prSet presAssocID="{02A9329E-6598-4D80-B6A3-FE1B8B7AACCC}" presName="connectorText" presStyleLbl="sibTrans1D1" presStyleIdx="11" presStyleCnt="16"/>
      <dgm:spPr/>
    </dgm:pt>
    <dgm:pt modelId="{E0A74C07-286B-4E02-853F-0B1F869328ED}" type="pres">
      <dgm:prSet presAssocID="{6A25296B-EDBD-4CCA-8B41-C4F68455877C}" presName="node" presStyleLbl="node1" presStyleIdx="12" presStyleCnt="17">
        <dgm:presLayoutVars>
          <dgm:bulletEnabled val="1"/>
        </dgm:presLayoutVars>
      </dgm:prSet>
      <dgm:spPr/>
    </dgm:pt>
    <dgm:pt modelId="{116C9C55-C49B-4B06-B2DF-A151346CF601}" type="pres">
      <dgm:prSet presAssocID="{CCCB650F-8930-47D2-B193-E6B2A9E70200}" presName="sibTrans" presStyleLbl="sibTrans1D1" presStyleIdx="12" presStyleCnt="16"/>
      <dgm:spPr/>
    </dgm:pt>
    <dgm:pt modelId="{B8B3B5C8-9B7F-41BB-AA69-0C06BEB32E88}" type="pres">
      <dgm:prSet presAssocID="{CCCB650F-8930-47D2-B193-E6B2A9E70200}" presName="connectorText" presStyleLbl="sibTrans1D1" presStyleIdx="12" presStyleCnt="16"/>
      <dgm:spPr/>
    </dgm:pt>
    <dgm:pt modelId="{4C841BF6-A08A-4805-9A32-B80806CE08D4}" type="pres">
      <dgm:prSet presAssocID="{ACB58495-90B8-46AF-AB44-753ABAD8E405}" presName="node" presStyleLbl="node1" presStyleIdx="13" presStyleCnt="17">
        <dgm:presLayoutVars>
          <dgm:bulletEnabled val="1"/>
        </dgm:presLayoutVars>
      </dgm:prSet>
      <dgm:spPr/>
    </dgm:pt>
    <dgm:pt modelId="{B33A2FD2-E394-4930-85DD-1AC32447203B}" type="pres">
      <dgm:prSet presAssocID="{5A8A47B6-AD25-417C-A819-CC47512C665E}" presName="sibTrans" presStyleLbl="sibTrans1D1" presStyleIdx="13" presStyleCnt="16"/>
      <dgm:spPr/>
    </dgm:pt>
    <dgm:pt modelId="{A2757DC6-88A8-4BBC-B64F-679C5116C7E6}" type="pres">
      <dgm:prSet presAssocID="{5A8A47B6-AD25-417C-A819-CC47512C665E}" presName="connectorText" presStyleLbl="sibTrans1D1" presStyleIdx="13" presStyleCnt="16"/>
      <dgm:spPr/>
    </dgm:pt>
    <dgm:pt modelId="{BCA7D0F9-98D2-4CCB-BF27-A980769FCEBC}" type="pres">
      <dgm:prSet presAssocID="{C5AC390A-BDCE-46B7-8E36-403758AB16D2}" presName="node" presStyleLbl="node1" presStyleIdx="14" presStyleCnt="17">
        <dgm:presLayoutVars>
          <dgm:bulletEnabled val="1"/>
        </dgm:presLayoutVars>
      </dgm:prSet>
      <dgm:spPr/>
    </dgm:pt>
    <dgm:pt modelId="{12644A0D-B928-446D-B24C-A9FB46A22A96}" type="pres">
      <dgm:prSet presAssocID="{855B1243-4465-4F68-8FF0-6F0E79D2B557}" presName="sibTrans" presStyleLbl="sibTrans1D1" presStyleIdx="14" presStyleCnt="16"/>
      <dgm:spPr/>
    </dgm:pt>
    <dgm:pt modelId="{8B7C53F3-9D72-4B7C-A840-148C82258A2F}" type="pres">
      <dgm:prSet presAssocID="{855B1243-4465-4F68-8FF0-6F0E79D2B557}" presName="connectorText" presStyleLbl="sibTrans1D1" presStyleIdx="14" presStyleCnt="16"/>
      <dgm:spPr/>
    </dgm:pt>
    <dgm:pt modelId="{3930B2C6-F13A-4C38-B24A-3AA4E19135AA}" type="pres">
      <dgm:prSet presAssocID="{630D1584-FFBB-4EEA-BAFE-7EC3A0647B89}" presName="node" presStyleLbl="node1" presStyleIdx="15" presStyleCnt="17">
        <dgm:presLayoutVars>
          <dgm:bulletEnabled val="1"/>
        </dgm:presLayoutVars>
      </dgm:prSet>
      <dgm:spPr/>
    </dgm:pt>
    <dgm:pt modelId="{1044F3C2-7266-41B5-8D78-45C9A928BDDB}" type="pres">
      <dgm:prSet presAssocID="{42A326F7-4679-4649-B852-C4793C75A3F2}" presName="sibTrans" presStyleLbl="sibTrans1D1" presStyleIdx="15" presStyleCnt="16"/>
      <dgm:spPr/>
    </dgm:pt>
    <dgm:pt modelId="{D3161862-FE07-41E0-AADF-252C2CC90EE9}" type="pres">
      <dgm:prSet presAssocID="{42A326F7-4679-4649-B852-C4793C75A3F2}" presName="connectorText" presStyleLbl="sibTrans1D1" presStyleIdx="15" presStyleCnt="16"/>
      <dgm:spPr/>
    </dgm:pt>
    <dgm:pt modelId="{BEB970C9-68E1-4FD4-BACC-9C6C415207F4}" type="pres">
      <dgm:prSet presAssocID="{203B6B57-E9F9-41D8-971E-92AF8F9977C4}" presName="node" presStyleLbl="node1" presStyleIdx="16" presStyleCnt="17">
        <dgm:presLayoutVars>
          <dgm:bulletEnabled val="1"/>
        </dgm:presLayoutVars>
      </dgm:prSet>
      <dgm:spPr/>
    </dgm:pt>
  </dgm:ptLst>
  <dgm:cxnLst>
    <dgm:cxn modelId="{A7AF7A05-E2AA-416E-B484-7A927E5C8D21}" type="presOf" srcId="{CD986C19-D7B9-40D6-A48A-DCE2CFF8E1BE}" destId="{BF82EC4E-D112-436D-8C15-D5FCEBF7360D}" srcOrd="1" destOrd="0" presId="urn:microsoft.com/office/officeart/2005/8/layout/bProcess3"/>
    <dgm:cxn modelId="{BB15FE06-0DC1-4B62-A747-5106F5DFC31A}" type="presOf" srcId="{3A113117-088C-4F2F-B423-885024E5F6B8}" destId="{3431C325-6FA6-43E0-A6EF-06C34D46513B}" srcOrd="0" destOrd="0" presId="urn:microsoft.com/office/officeart/2005/8/layout/bProcess3"/>
    <dgm:cxn modelId="{4FBF3507-542C-4E71-AFB5-09411597747D}" type="presOf" srcId="{630D1584-FFBB-4EEA-BAFE-7EC3A0647B89}" destId="{3930B2C6-F13A-4C38-B24A-3AA4E19135AA}" srcOrd="0" destOrd="0" presId="urn:microsoft.com/office/officeart/2005/8/layout/bProcess3"/>
    <dgm:cxn modelId="{219FD412-7508-41A4-9633-52A6EE715A9C}" type="presOf" srcId="{96B183AF-A1E7-4C66-9DCC-401CAC5C4749}" destId="{09308A85-027E-4F55-AA4C-5525CAE91B96}" srcOrd="0" destOrd="0" presId="urn:microsoft.com/office/officeart/2005/8/layout/bProcess3"/>
    <dgm:cxn modelId="{A9255E15-7DA8-4F18-8738-8D7FACB5B382}" srcId="{EA597E6E-3109-4AAB-AAB1-C47A5A47C08E}" destId="{9C492EBC-F8F8-4D94-B125-E85E23D8941C}" srcOrd="4" destOrd="0" parTransId="{F24DAB32-9564-43C3-AA4F-E566CE247854}" sibTransId="{3A113117-088C-4F2F-B423-885024E5F6B8}"/>
    <dgm:cxn modelId="{1F385A18-BE59-414E-9829-42BE74EB355E}" srcId="{EA597E6E-3109-4AAB-AAB1-C47A5A47C08E}" destId="{A735444C-C73C-4A93-B98F-551439C55381}" srcOrd="3" destOrd="0" parTransId="{E2DA836B-4144-4C0C-95A9-D2FE3231B65E}" sibTransId="{21DA5DFC-AD99-41DF-9AF3-B4D0FF23FBFD}"/>
    <dgm:cxn modelId="{B82CD518-670F-42DA-8604-B3D9688543E3}" srcId="{EA597E6E-3109-4AAB-AAB1-C47A5A47C08E}" destId="{40C860DC-2B16-4E2D-A703-ECEB53F23D2C}" srcOrd="2" destOrd="0" parTransId="{5ABF8C05-8F0A-402E-9E3A-094D6D01DE51}" sibTransId="{CD986C19-D7B9-40D6-A48A-DCE2CFF8E1BE}"/>
    <dgm:cxn modelId="{203C3C19-19A8-4AE8-A55A-C6AFC66540CC}" type="presOf" srcId="{02A9329E-6598-4D80-B6A3-FE1B8B7AACCC}" destId="{2F464185-2C68-405F-BAE2-9AD1F36BF4D2}" srcOrd="0" destOrd="0" presId="urn:microsoft.com/office/officeart/2005/8/layout/bProcess3"/>
    <dgm:cxn modelId="{1FBE0F21-0F72-485B-8F96-A8842BEE6B7C}" srcId="{EA597E6E-3109-4AAB-AAB1-C47A5A47C08E}" destId="{908C18CA-D506-4F86-A6E2-41162BBB1790}" srcOrd="11" destOrd="0" parTransId="{998951C3-A56A-4E6D-B152-6CC746BD556F}" sibTransId="{02A9329E-6598-4D80-B6A3-FE1B8B7AACCC}"/>
    <dgm:cxn modelId="{66236C26-4645-485C-967B-CD83C10FF8F4}" type="presOf" srcId="{ACB58495-90B8-46AF-AB44-753ABAD8E405}" destId="{4C841BF6-A08A-4805-9A32-B80806CE08D4}" srcOrd="0" destOrd="0" presId="urn:microsoft.com/office/officeart/2005/8/layout/bProcess3"/>
    <dgm:cxn modelId="{88FDFD2B-1BE0-4439-95C5-6810B43FDE58}" type="presOf" srcId="{21DA5DFC-AD99-41DF-9AF3-B4D0FF23FBFD}" destId="{A4E1E202-3E46-426D-9D59-1BBEC90EB16E}" srcOrd="1" destOrd="0" presId="urn:microsoft.com/office/officeart/2005/8/layout/bProcess3"/>
    <dgm:cxn modelId="{FFA47638-546A-4C26-A32E-C31001BB3F1E}" type="presOf" srcId="{C5AC390A-BDCE-46B7-8E36-403758AB16D2}" destId="{BCA7D0F9-98D2-4CCB-BF27-A980769FCEBC}" srcOrd="0" destOrd="0" presId="urn:microsoft.com/office/officeart/2005/8/layout/bProcess3"/>
    <dgm:cxn modelId="{16D8BF38-FBE8-4828-908A-A211AF0AC079}" type="presOf" srcId="{EA597E6E-3109-4AAB-AAB1-C47A5A47C08E}" destId="{27215FBC-A8D9-4541-8F59-C46423FD6F20}" srcOrd="0" destOrd="0" presId="urn:microsoft.com/office/officeart/2005/8/layout/bProcess3"/>
    <dgm:cxn modelId="{26CD7341-B7AD-4E8B-A35A-EC996A797C64}" type="presOf" srcId="{3A113117-088C-4F2F-B423-885024E5F6B8}" destId="{1270FDD6-F1B2-4C76-9C96-981580D17E1E}" srcOrd="1" destOrd="0" presId="urn:microsoft.com/office/officeart/2005/8/layout/bProcess3"/>
    <dgm:cxn modelId="{71230062-C6EF-4DD4-9A43-6A2A53C539A0}" type="presOf" srcId="{E7ADCA45-ADE3-438B-90E5-DC8844A146B9}" destId="{EF629B9D-A25A-4D4D-94ED-12F68717472F}" srcOrd="0" destOrd="0" presId="urn:microsoft.com/office/officeart/2005/8/layout/bProcess3"/>
    <dgm:cxn modelId="{7DA7C163-56F7-48AE-A823-B0908CC709D6}" type="presOf" srcId="{21DA5DFC-AD99-41DF-9AF3-B4D0FF23FBFD}" destId="{0A13A8F1-0E6E-4FB9-82C1-92F8056E6417}" srcOrd="0" destOrd="0" presId="urn:microsoft.com/office/officeart/2005/8/layout/bProcess3"/>
    <dgm:cxn modelId="{99A34C65-6D2E-4FD9-BAC3-5CDDA50320E6}" type="presOf" srcId="{1E5779C0-5CB4-4AD6-A532-95D3159659AB}" destId="{7B7D2650-2B6C-43A3-8C7A-DFEAC63DEF9F}" srcOrd="0" destOrd="0" presId="urn:microsoft.com/office/officeart/2005/8/layout/bProcess3"/>
    <dgm:cxn modelId="{4FBA4F4B-2B0A-41BB-9045-639772CDE299}" type="presOf" srcId="{855B1243-4465-4F68-8FF0-6F0E79D2B557}" destId="{12644A0D-B928-446D-B24C-A9FB46A22A96}" srcOrd="0" destOrd="0" presId="urn:microsoft.com/office/officeart/2005/8/layout/bProcess3"/>
    <dgm:cxn modelId="{417DEE6C-7139-44AE-B32D-0091F4C77255}" type="presOf" srcId="{42A326F7-4679-4649-B852-C4793C75A3F2}" destId="{D3161862-FE07-41E0-AADF-252C2CC90EE9}" srcOrd="1" destOrd="0" presId="urn:microsoft.com/office/officeart/2005/8/layout/bProcess3"/>
    <dgm:cxn modelId="{24C7A14F-DE56-4EDF-9703-FC49FAF587F1}" srcId="{EA597E6E-3109-4AAB-AAB1-C47A5A47C08E}" destId="{6A25296B-EDBD-4CCA-8B41-C4F68455877C}" srcOrd="12" destOrd="0" parTransId="{F1E0FBE2-A054-4C2B-900A-B221EFDC32D6}" sibTransId="{CCCB650F-8930-47D2-B193-E6B2A9E70200}"/>
    <dgm:cxn modelId="{D44C5B70-ECC2-43C7-884A-4A54615DCD7F}" type="presOf" srcId="{BAF8C6DE-4E62-4E3F-98B6-30793388DDE9}" destId="{320652B7-4E07-433D-A57E-106B83A7956B}" srcOrd="0" destOrd="0" presId="urn:microsoft.com/office/officeart/2005/8/layout/bProcess3"/>
    <dgm:cxn modelId="{724B8F70-BFC5-461D-8BF2-210651916842}" type="presOf" srcId="{40C860DC-2B16-4E2D-A703-ECEB53F23D2C}" destId="{858D37DC-A800-4A6C-B635-E39614E0DA7C}" srcOrd="0" destOrd="0" presId="urn:microsoft.com/office/officeart/2005/8/layout/bProcess3"/>
    <dgm:cxn modelId="{5761F673-B5DF-4E2A-AE24-E99A6068A160}" type="presOf" srcId="{5EEA48F7-DD34-4973-9984-1E5F86A6A89D}" destId="{D3BC9528-264B-46AC-835E-5C6A56D881EC}" srcOrd="0" destOrd="0" presId="urn:microsoft.com/office/officeart/2005/8/layout/bProcess3"/>
    <dgm:cxn modelId="{01853E55-C0B1-41A4-9745-8D3E5D797829}" type="presOf" srcId="{1E5779C0-5CB4-4AD6-A532-95D3159659AB}" destId="{3E4ADB9B-83D5-4C40-AFA8-427E262DA3E2}" srcOrd="1" destOrd="0" presId="urn:microsoft.com/office/officeart/2005/8/layout/bProcess3"/>
    <dgm:cxn modelId="{9A1A5456-EDAA-4C0D-B852-19E22C48A4DE}" type="presOf" srcId="{CD986C19-D7B9-40D6-A48A-DCE2CFF8E1BE}" destId="{1986D85C-19B0-4AB1-8F8A-246909D5AB57}" srcOrd="0" destOrd="0" presId="urn:microsoft.com/office/officeart/2005/8/layout/bProcess3"/>
    <dgm:cxn modelId="{7D0EAC78-3CD4-4E7D-BB1A-ECDBB05D7823}" type="presOf" srcId="{A2B91461-6FE7-4D19-A87E-81AD5C7ECAB0}" destId="{FFFDC88D-71DA-4245-AE2D-035FC12CF5EA}" srcOrd="0" destOrd="0" presId="urn:microsoft.com/office/officeart/2005/8/layout/bProcess3"/>
    <dgm:cxn modelId="{FE8A0879-E970-4D50-8CE8-A9680B2CCE93}" type="presOf" srcId="{53096079-BFB9-47DA-80BF-39E9E026703E}" destId="{5CA5FB16-5079-445C-9D84-7DD858FBC55D}" srcOrd="0" destOrd="0" presId="urn:microsoft.com/office/officeart/2005/8/layout/bProcess3"/>
    <dgm:cxn modelId="{BEF05259-00AF-4FE7-9FBB-4A70E8D7D5DB}" srcId="{EA597E6E-3109-4AAB-AAB1-C47A5A47C08E}" destId="{AC82BF6F-777D-476E-8159-D8C858EA426C}" srcOrd="8" destOrd="0" parTransId="{171BE7EE-FB1A-448D-A2C4-A5282511B50D}" sibTransId="{96B183AF-A1E7-4C66-9DCC-401CAC5C4749}"/>
    <dgm:cxn modelId="{3745267C-2C2A-46FC-BC18-EF469EFECD25}" type="presOf" srcId="{5A8A47B6-AD25-417C-A819-CC47512C665E}" destId="{A2757DC6-88A8-4BBC-B64F-679C5116C7E6}" srcOrd="1" destOrd="0" presId="urn:microsoft.com/office/officeart/2005/8/layout/bProcess3"/>
    <dgm:cxn modelId="{0F51B283-02E5-4A9A-A334-EA3F3CC72109}" type="presOf" srcId="{C12C21F9-1875-4455-B279-D15F67191CBB}" destId="{6F7045D0-981B-4007-A566-DDDA5F3AA908}" srcOrd="0" destOrd="0" presId="urn:microsoft.com/office/officeart/2005/8/layout/bProcess3"/>
    <dgm:cxn modelId="{A2AF1186-D462-4A12-9A84-103DDB93C5A0}" srcId="{EA597E6E-3109-4AAB-AAB1-C47A5A47C08E}" destId="{793D405E-038C-4620-8292-DBF7209E7E03}" srcOrd="10" destOrd="0" parTransId="{C312847F-6FD7-47BE-8DA4-EB2914AC5A5B}" sibTransId="{C522B980-5553-49C5-B9F8-757E9F74DDC6}"/>
    <dgm:cxn modelId="{5EA09E89-C071-462F-9E45-8B29B3CF72A7}" type="presOf" srcId="{CCCB650F-8930-47D2-B193-E6B2A9E70200}" destId="{B8B3B5C8-9B7F-41BB-AA69-0C06BEB32E88}" srcOrd="1" destOrd="0" presId="urn:microsoft.com/office/officeart/2005/8/layout/bProcess3"/>
    <dgm:cxn modelId="{7DD2488A-B103-4532-9397-65B02B8D0D69}" srcId="{EA597E6E-3109-4AAB-AAB1-C47A5A47C08E}" destId="{3C73A24F-B6C4-4140-834C-C53B1CB2C8F1}" srcOrd="5" destOrd="0" parTransId="{531FB329-A205-410B-A275-E8F01C008C94}" sibTransId="{BAF8C6DE-4E62-4E3F-98B6-30793388DDE9}"/>
    <dgm:cxn modelId="{36B7258E-FDD6-4D04-9B2F-BB3C95BB7020}" type="presOf" srcId="{42A326F7-4679-4649-B852-C4793C75A3F2}" destId="{1044F3C2-7266-41B5-8D78-45C9A928BDDB}" srcOrd="0" destOrd="0" presId="urn:microsoft.com/office/officeart/2005/8/layout/bProcess3"/>
    <dgm:cxn modelId="{614BB490-CC00-4318-82A3-61A264F22B1B}" type="presOf" srcId="{A92922AF-5596-4682-BD0B-7F7126B24C49}" destId="{2EAE4B2E-6DC4-44F0-B7F8-F04DFD45E702}" srcOrd="0" destOrd="0" presId="urn:microsoft.com/office/officeart/2005/8/layout/bProcess3"/>
    <dgm:cxn modelId="{F91A1A93-9E6C-4096-8C46-94D4FBBABB4A}" type="presOf" srcId="{EFA06C22-5F88-411B-97D9-02CBAF6CB61B}" destId="{895A7E08-CE13-4DE1-9C1A-FC0833C96AC6}" srcOrd="1" destOrd="0" presId="urn:microsoft.com/office/officeart/2005/8/layout/bProcess3"/>
    <dgm:cxn modelId="{3827CA9B-B6CE-415E-9262-5BD191EB7AC8}" type="presOf" srcId="{96B183AF-A1E7-4C66-9DCC-401CAC5C4749}" destId="{78FB10BD-42E6-4DAF-9D52-C092DC706929}" srcOrd="1" destOrd="0" presId="urn:microsoft.com/office/officeart/2005/8/layout/bProcess3"/>
    <dgm:cxn modelId="{560F539C-6C79-4C8F-9685-83796AECCD7D}" type="presOf" srcId="{A735444C-C73C-4A93-B98F-551439C55381}" destId="{1A522ABC-50EF-416B-A947-ED1CFA9886A3}" srcOrd="0" destOrd="0" presId="urn:microsoft.com/office/officeart/2005/8/layout/bProcess3"/>
    <dgm:cxn modelId="{64755A9F-8252-4308-8143-0CF9887232E7}" type="presOf" srcId="{793D405E-038C-4620-8292-DBF7209E7E03}" destId="{36719986-99C7-4250-AE33-FAF85C376EC9}" srcOrd="0" destOrd="0" presId="urn:microsoft.com/office/officeart/2005/8/layout/bProcess3"/>
    <dgm:cxn modelId="{D324B39F-89D4-4FD7-8E47-8DDAFA244012}" type="presOf" srcId="{6A25296B-EDBD-4CCA-8B41-C4F68455877C}" destId="{E0A74C07-286B-4E02-853F-0B1F869328ED}" srcOrd="0" destOrd="0" presId="urn:microsoft.com/office/officeart/2005/8/layout/bProcess3"/>
    <dgm:cxn modelId="{ECAC60A1-6F94-4AC6-B8E4-4E8D16247E45}" type="presOf" srcId="{5A8A47B6-AD25-417C-A819-CC47512C665E}" destId="{B33A2FD2-E394-4930-85DD-1AC32447203B}" srcOrd="0" destOrd="0" presId="urn:microsoft.com/office/officeart/2005/8/layout/bProcess3"/>
    <dgm:cxn modelId="{CA2729AE-B590-4F07-AA7C-8722AA279794}" type="presOf" srcId="{9C492EBC-F8F8-4D94-B125-E85E23D8941C}" destId="{7C0769BE-2934-4778-828E-8F10CBB77240}" srcOrd="0" destOrd="0" presId="urn:microsoft.com/office/officeart/2005/8/layout/bProcess3"/>
    <dgm:cxn modelId="{649DC3B0-FE32-4B81-80D5-CEB4917CA3B9}" srcId="{EA597E6E-3109-4AAB-AAB1-C47A5A47C08E}" destId="{C12C21F9-1875-4455-B279-D15F67191CBB}" srcOrd="7" destOrd="0" parTransId="{FBAD2DB7-6011-4E34-83B5-94061F4B0F87}" sibTransId="{EFA06C22-5F88-411B-97D9-02CBAF6CB61B}"/>
    <dgm:cxn modelId="{86CA84B4-15F5-4D1B-ADBB-012CA309C997}" type="presOf" srcId="{02A9329E-6598-4D80-B6A3-FE1B8B7AACCC}" destId="{26AED73E-1961-48A5-BD9C-4C5CD78019E6}" srcOrd="1" destOrd="0" presId="urn:microsoft.com/office/officeart/2005/8/layout/bProcess3"/>
    <dgm:cxn modelId="{F5F5CFB6-7C82-4DB5-BE7D-E901C5601A7E}" srcId="{EA597E6E-3109-4AAB-AAB1-C47A5A47C08E}" destId="{630D1584-FFBB-4EEA-BAFE-7EC3A0647B89}" srcOrd="15" destOrd="0" parTransId="{50E628E3-B4C6-4005-83BF-01CFE4EA253E}" sibTransId="{42A326F7-4679-4649-B852-C4793C75A3F2}"/>
    <dgm:cxn modelId="{0B3D33BC-7505-4C4C-94F9-EF52EF6443D7}" type="presOf" srcId="{EFA06C22-5F88-411B-97D9-02CBAF6CB61B}" destId="{E6962FB1-9527-4F70-9FDE-9F1FCDC6558B}" srcOrd="0" destOrd="0" presId="urn:microsoft.com/office/officeart/2005/8/layout/bProcess3"/>
    <dgm:cxn modelId="{69FCBCBD-5327-41D1-B0CB-D3EF32EC0D17}" type="presOf" srcId="{CCCB650F-8930-47D2-B193-E6B2A9E70200}" destId="{116C9C55-C49B-4B06-B2DF-A151346CF601}" srcOrd="0" destOrd="0" presId="urn:microsoft.com/office/officeart/2005/8/layout/bProcess3"/>
    <dgm:cxn modelId="{FA4290C0-16B3-4060-8ADF-85E351C45175}" srcId="{EA597E6E-3109-4AAB-AAB1-C47A5A47C08E}" destId="{9B94CD68-1D59-41F2-B083-FC78BB46C244}" srcOrd="0" destOrd="0" parTransId="{E3190E48-4CB6-43A2-9E35-6D334BE5D860}" sibTransId="{A2B91461-6FE7-4D19-A87E-81AD5C7ECAB0}"/>
    <dgm:cxn modelId="{EFF3F1C0-7657-45F2-BE64-107EED8F5A4E}" type="presOf" srcId="{203B6B57-E9F9-41D8-971E-92AF8F9977C4}" destId="{BEB970C9-68E1-4FD4-BACC-9C6C415207F4}" srcOrd="0" destOrd="0" presId="urn:microsoft.com/office/officeart/2005/8/layout/bProcess3"/>
    <dgm:cxn modelId="{D10E7EC1-06C4-4ADA-8240-2BAD064449A4}" srcId="{EA597E6E-3109-4AAB-AAB1-C47A5A47C08E}" destId="{203B6B57-E9F9-41D8-971E-92AF8F9977C4}" srcOrd="16" destOrd="0" parTransId="{1DABC0EC-1AFE-4F31-B3FC-9F80E7409B39}" sibTransId="{3F9F486B-CFCC-4019-BDE4-CFDDC06ED0E0}"/>
    <dgm:cxn modelId="{7A9D00C8-11CA-4428-9ADD-2F7B0DEE7044}" srcId="{EA597E6E-3109-4AAB-AAB1-C47A5A47C08E}" destId="{E7ADCA45-ADE3-438B-90E5-DC8844A146B9}" srcOrd="9" destOrd="0" parTransId="{B8553931-7F97-49BB-8867-BC1E7D30C2E2}" sibTransId="{1E5779C0-5CB4-4AD6-A532-95D3159659AB}"/>
    <dgm:cxn modelId="{EB9BEBCA-7D76-45F8-9172-772A1A4F26BC}" srcId="{EA597E6E-3109-4AAB-AAB1-C47A5A47C08E}" destId="{ACB58495-90B8-46AF-AB44-753ABAD8E405}" srcOrd="13" destOrd="0" parTransId="{10B2C0AB-3D99-47FE-8741-E5A8C40F2907}" sibTransId="{5A8A47B6-AD25-417C-A819-CC47512C665E}"/>
    <dgm:cxn modelId="{BC9790CB-A76D-477C-B2C4-9796FD331565}" type="presOf" srcId="{18558E65-0575-4C3F-B88F-143E8E132F54}" destId="{4B271169-C6DD-4089-A192-A818805A9945}" srcOrd="1" destOrd="0" presId="urn:microsoft.com/office/officeart/2005/8/layout/bProcess3"/>
    <dgm:cxn modelId="{9FE71FCC-F4E6-4F69-9945-3F75710186BF}" srcId="{EA597E6E-3109-4AAB-AAB1-C47A5A47C08E}" destId="{53096079-BFB9-47DA-80BF-39E9E026703E}" srcOrd="1" destOrd="0" parTransId="{2CDB43AC-E2D3-47CA-A519-C9392F5D22C7}" sibTransId="{5EEA48F7-DD34-4973-9984-1E5F86A6A89D}"/>
    <dgm:cxn modelId="{FDE6CDCE-9046-4B4C-B77E-11B942CA42FE}" type="presOf" srcId="{BAF8C6DE-4E62-4E3F-98B6-30793388DDE9}" destId="{B2854130-8387-4040-A22A-F645B0788A3D}" srcOrd="1" destOrd="0" presId="urn:microsoft.com/office/officeart/2005/8/layout/bProcess3"/>
    <dgm:cxn modelId="{674D86D4-6821-46DB-A4CA-1A160F502C2B}" type="presOf" srcId="{AC82BF6F-777D-476E-8159-D8C858EA426C}" destId="{B1178DD1-F278-43F1-9730-2EB6917AB05C}" srcOrd="0" destOrd="0" presId="urn:microsoft.com/office/officeart/2005/8/layout/bProcess3"/>
    <dgm:cxn modelId="{AD0F35D5-F516-43A3-A356-775727F2CE59}" type="presOf" srcId="{855B1243-4465-4F68-8FF0-6F0E79D2B557}" destId="{8B7C53F3-9D72-4B7C-A840-148C82258A2F}" srcOrd="1" destOrd="0" presId="urn:microsoft.com/office/officeart/2005/8/layout/bProcess3"/>
    <dgm:cxn modelId="{474E51D8-88AD-4E00-ACAD-8042DB7E3EAD}" srcId="{EA597E6E-3109-4AAB-AAB1-C47A5A47C08E}" destId="{A92922AF-5596-4682-BD0B-7F7126B24C49}" srcOrd="6" destOrd="0" parTransId="{5BE326CF-CF23-4E68-8A83-007776AA6283}" sibTransId="{18558E65-0575-4C3F-B88F-143E8E132F54}"/>
    <dgm:cxn modelId="{713C7AD9-3C11-4E72-A4A3-70700899F228}" type="presOf" srcId="{908C18CA-D506-4F86-A6E2-41162BBB1790}" destId="{10C2F987-D884-4593-9D02-EB3CF914F4D2}" srcOrd="0" destOrd="0" presId="urn:microsoft.com/office/officeart/2005/8/layout/bProcess3"/>
    <dgm:cxn modelId="{CB8D7CDA-398F-4A8E-AFDC-80405FEC9D33}" type="presOf" srcId="{A2B91461-6FE7-4D19-A87E-81AD5C7ECAB0}" destId="{A7EF6155-15E6-4BC2-A4A5-EBA2E9CDBB5F}" srcOrd="1" destOrd="0" presId="urn:microsoft.com/office/officeart/2005/8/layout/bProcess3"/>
    <dgm:cxn modelId="{0D5EC5DE-B687-423C-A1BA-7D9B32B71DBC}" type="presOf" srcId="{3C73A24F-B6C4-4140-834C-C53B1CB2C8F1}" destId="{62530643-8B4D-4E54-A54A-011CB1C4774F}" srcOrd="0" destOrd="0" presId="urn:microsoft.com/office/officeart/2005/8/layout/bProcess3"/>
    <dgm:cxn modelId="{A855F8E2-565C-4870-8011-8A1769D10D58}" type="presOf" srcId="{9B94CD68-1D59-41F2-B083-FC78BB46C244}" destId="{5055EB21-E545-40B2-9E9B-F51A681DC0E5}" srcOrd="0" destOrd="0" presId="urn:microsoft.com/office/officeart/2005/8/layout/bProcess3"/>
    <dgm:cxn modelId="{F5EB20E8-8E36-498C-A8CC-19780BA19992}" type="presOf" srcId="{C522B980-5553-49C5-B9F8-757E9F74DDC6}" destId="{556714D9-7C72-4F71-A037-F62DB89E823C}" srcOrd="1" destOrd="0" presId="urn:microsoft.com/office/officeart/2005/8/layout/bProcess3"/>
    <dgm:cxn modelId="{FBEC23F2-CCE3-43A5-A6D8-F4CA431F372E}" type="presOf" srcId="{5EEA48F7-DD34-4973-9984-1E5F86A6A89D}" destId="{C1D07710-FB26-4CD4-AF43-E22824303F51}" srcOrd="1" destOrd="0" presId="urn:microsoft.com/office/officeart/2005/8/layout/bProcess3"/>
    <dgm:cxn modelId="{4AB40EF8-5710-4AEC-A76C-00D55E9C7256}" type="presOf" srcId="{C522B980-5553-49C5-B9F8-757E9F74DDC6}" destId="{29038276-7B6D-40CB-9744-7C348D54110E}" srcOrd="0" destOrd="0" presId="urn:microsoft.com/office/officeart/2005/8/layout/bProcess3"/>
    <dgm:cxn modelId="{DFC434FB-5DDD-4CE5-B7FD-8D720A618DCC}" type="presOf" srcId="{18558E65-0575-4C3F-B88F-143E8E132F54}" destId="{E95747CB-A5F9-4D39-A876-D51030AA13AE}" srcOrd="0" destOrd="0" presId="urn:microsoft.com/office/officeart/2005/8/layout/bProcess3"/>
    <dgm:cxn modelId="{A01F7BFF-98E3-4806-A0D9-379125355BB3}" srcId="{EA597E6E-3109-4AAB-AAB1-C47A5A47C08E}" destId="{C5AC390A-BDCE-46B7-8E36-403758AB16D2}" srcOrd="14" destOrd="0" parTransId="{6D0E7FE3-43AB-4762-8730-30833C92C410}" sibTransId="{855B1243-4465-4F68-8FF0-6F0E79D2B557}"/>
    <dgm:cxn modelId="{85DE2B50-9648-458B-832D-6FAC118206ED}" type="presParOf" srcId="{27215FBC-A8D9-4541-8F59-C46423FD6F20}" destId="{5055EB21-E545-40B2-9E9B-F51A681DC0E5}" srcOrd="0" destOrd="0" presId="urn:microsoft.com/office/officeart/2005/8/layout/bProcess3"/>
    <dgm:cxn modelId="{868E0D53-A409-4D83-909C-138D75E82200}" type="presParOf" srcId="{27215FBC-A8D9-4541-8F59-C46423FD6F20}" destId="{FFFDC88D-71DA-4245-AE2D-035FC12CF5EA}" srcOrd="1" destOrd="0" presId="urn:microsoft.com/office/officeart/2005/8/layout/bProcess3"/>
    <dgm:cxn modelId="{E2BC1E74-6ADD-4E0A-ADEA-A1D61915988F}" type="presParOf" srcId="{FFFDC88D-71DA-4245-AE2D-035FC12CF5EA}" destId="{A7EF6155-15E6-4BC2-A4A5-EBA2E9CDBB5F}" srcOrd="0" destOrd="0" presId="urn:microsoft.com/office/officeart/2005/8/layout/bProcess3"/>
    <dgm:cxn modelId="{49C914D6-C29C-48A9-AD3A-FAC204668DD7}" type="presParOf" srcId="{27215FBC-A8D9-4541-8F59-C46423FD6F20}" destId="{5CA5FB16-5079-445C-9D84-7DD858FBC55D}" srcOrd="2" destOrd="0" presId="urn:microsoft.com/office/officeart/2005/8/layout/bProcess3"/>
    <dgm:cxn modelId="{E956E8D3-411C-490C-9639-44293A941A39}" type="presParOf" srcId="{27215FBC-A8D9-4541-8F59-C46423FD6F20}" destId="{D3BC9528-264B-46AC-835E-5C6A56D881EC}" srcOrd="3" destOrd="0" presId="urn:microsoft.com/office/officeart/2005/8/layout/bProcess3"/>
    <dgm:cxn modelId="{3CE42B3A-8DE8-4377-A9B4-191502534997}" type="presParOf" srcId="{D3BC9528-264B-46AC-835E-5C6A56D881EC}" destId="{C1D07710-FB26-4CD4-AF43-E22824303F51}" srcOrd="0" destOrd="0" presId="urn:microsoft.com/office/officeart/2005/8/layout/bProcess3"/>
    <dgm:cxn modelId="{1802A552-988C-4035-8D8A-3315E6D895B7}" type="presParOf" srcId="{27215FBC-A8D9-4541-8F59-C46423FD6F20}" destId="{858D37DC-A800-4A6C-B635-E39614E0DA7C}" srcOrd="4" destOrd="0" presId="urn:microsoft.com/office/officeart/2005/8/layout/bProcess3"/>
    <dgm:cxn modelId="{6D7C0590-7AE6-4A83-B7CD-4BC575D4FFD6}" type="presParOf" srcId="{27215FBC-A8D9-4541-8F59-C46423FD6F20}" destId="{1986D85C-19B0-4AB1-8F8A-246909D5AB57}" srcOrd="5" destOrd="0" presId="urn:microsoft.com/office/officeart/2005/8/layout/bProcess3"/>
    <dgm:cxn modelId="{F39C4144-7B4B-4D96-84AF-A5E31B91E2CF}" type="presParOf" srcId="{1986D85C-19B0-4AB1-8F8A-246909D5AB57}" destId="{BF82EC4E-D112-436D-8C15-D5FCEBF7360D}" srcOrd="0" destOrd="0" presId="urn:microsoft.com/office/officeart/2005/8/layout/bProcess3"/>
    <dgm:cxn modelId="{AD4CAC0C-FDD9-4E63-B9D2-53251A7FFD81}" type="presParOf" srcId="{27215FBC-A8D9-4541-8F59-C46423FD6F20}" destId="{1A522ABC-50EF-416B-A947-ED1CFA9886A3}" srcOrd="6" destOrd="0" presId="urn:microsoft.com/office/officeart/2005/8/layout/bProcess3"/>
    <dgm:cxn modelId="{FFA9E934-BC7A-4429-9F94-3B61EB44A151}" type="presParOf" srcId="{27215FBC-A8D9-4541-8F59-C46423FD6F20}" destId="{0A13A8F1-0E6E-4FB9-82C1-92F8056E6417}" srcOrd="7" destOrd="0" presId="urn:microsoft.com/office/officeart/2005/8/layout/bProcess3"/>
    <dgm:cxn modelId="{52FC84C5-5CB7-4311-BA65-79F810A91F34}" type="presParOf" srcId="{0A13A8F1-0E6E-4FB9-82C1-92F8056E6417}" destId="{A4E1E202-3E46-426D-9D59-1BBEC90EB16E}" srcOrd="0" destOrd="0" presId="urn:microsoft.com/office/officeart/2005/8/layout/bProcess3"/>
    <dgm:cxn modelId="{8FF660E2-0A42-44C6-9AF9-CE16C8756655}" type="presParOf" srcId="{27215FBC-A8D9-4541-8F59-C46423FD6F20}" destId="{7C0769BE-2934-4778-828E-8F10CBB77240}" srcOrd="8" destOrd="0" presId="urn:microsoft.com/office/officeart/2005/8/layout/bProcess3"/>
    <dgm:cxn modelId="{A3BE848B-C06E-46F1-8128-9A071FB5A960}" type="presParOf" srcId="{27215FBC-A8D9-4541-8F59-C46423FD6F20}" destId="{3431C325-6FA6-43E0-A6EF-06C34D46513B}" srcOrd="9" destOrd="0" presId="urn:microsoft.com/office/officeart/2005/8/layout/bProcess3"/>
    <dgm:cxn modelId="{9A1AE10D-2FCD-4C12-839C-55EE552BAB26}" type="presParOf" srcId="{3431C325-6FA6-43E0-A6EF-06C34D46513B}" destId="{1270FDD6-F1B2-4C76-9C96-981580D17E1E}" srcOrd="0" destOrd="0" presId="urn:microsoft.com/office/officeart/2005/8/layout/bProcess3"/>
    <dgm:cxn modelId="{5B270110-A359-4D9E-B7F1-F7D5F9AC6D66}" type="presParOf" srcId="{27215FBC-A8D9-4541-8F59-C46423FD6F20}" destId="{62530643-8B4D-4E54-A54A-011CB1C4774F}" srcOrd="10" destOrd="0" presId="urn:microsoft.com/office/officeart/2005/8/layout/bProcess3"/>
    <dgm:cxn modelId="{BD0BB599-DC3A-4F39-914E-629AAFDD9DCA}" type="presParOf" srcId="{27215FBC-A8D9-4541-8F59-C46423FD6F20}" destId="{320652B7-4E07-433D-A57E-106B83A7956B}" srcOrd="11" destOrd="0" presId="urn:microsoft.com/office/officeart/2005/8/layout/bProcess3"/>
    <dgm:cxn modelId="{AFEC01A0-6B84-4014-8268-307593A68EA8}" type="presParOf" srcId="{320652B7-4E07-433D-A57E-106B83A7956B}" destId="{B2854130-8387-4040-A22A-F645B0788A3D}" srcOrd="0" destOrd="0" presId="urn:microsoft.com/office/officeart/2005/8/layout/bProcess3"/>
    <dgm:cxn modelId="{BAD4407C-1D63-41BC-BEB2-59E3AA447EF0}" type="presParOf" srcId="{27215FBC-A8D9-4541-8F59-C46423FD6F20}" destId="{2EAE4B2E-6DC4-44F0-B7F8-F04DFD45E702}" srcOrd="12" destOrd="0" presId="urn:microsoft.com/office/officeart/2005/8/layout/bProcess3"/>
    <dgm:cxn modelId="{501071D0-E5B8-47FC-B163-16ACBBB25FB8}" type="presParOf" srcId="{27215FBC-A8D9-4541-8F59-C46423FD6F20}" destId="{E95747CB-A5F9-4D39-A876-D51030AA13AE}" srcOrd="13" destOrd="0" presId="urn:microsoft.com/office/officeart/2005/8/layout/bProcess3"/>
    <dgm:cxn modelId="{0AAA627B-91A9-4236-AA65-AD7639C4A023}" type="presParOf" srcId="{E95747CB-A5F9-4D39-A876-D51030AA13AE}" destId="{4B271169-C6DD-4089-A192-A818805A9945}" srcOrd="0" destOrd="0" presId="urn:microsoft.com/office/officeart/2005/8/layout/bProcess3"/>
    <dgm:cxn modelId="{944E5C1F-A9A3-4364-BF4C-1B895A65BE94}" type="presParOf" srcId="{27215FBC-A8D9-4541-8F59-C46423FD6F20}" destId="{6F7045D0-981B-4007-A566-DDDA5F3AA908}" srcOrd="14" destOrd="0" presId="urn:microsoft.com/office/officeart/2005/8/layout/bProcess3"/>
    <dgm:cxn modelId="{9D3B0FDB-A5FE-48DF-BFD4-5370B91F84DB}" type="presParOf" srcId="{27215FBC-A8D9-4541-8F59-C46423FD6F20}" destId="{E6962FB1-9527-4F70-9FDE-9F1FCDC6558B}" srcOrd="15" destOrd="0" presId="urn:microsoft.com/office/officeart/2005/8/layout/bProcess3"/>
    <dgm:cxn modelId="{EFB271D4-5D9E-4613-ACAA-2042533E47A9}" type="presParOf" srcId="{E6962FB1-9527-4F70-9FDE-9F1FCDC6558B}" destId="{895A7E08-CE13-4DE1-9C1A-FC0833C96AC6}" srcOrd="0" destOrd="0" presId="urn:microsoft.com/office/officeart/2005/8/layout/bProcess3"/>
    <dgm:cxn modelId="{D444F290-FBB0-45CF-930A-3229CCC75C73}" type="presParOf" srcId="{27215FBC-A8D9-4541-8F59-C46423FD6F20}" destId="{B1178DD1-F278-43F1-9730-2EB6917AB05C}" srcOrd="16" destOrd="0" presId="urn:microsoft.com/office/officeart/2005/8/layout/bProcess3"/>
    <dgm:cxn modelId="{371FC420-DDD1-4B4D-9DDF-5C6339F6ED01}" type="presParOf" srcId="{27215FBC-A8D9-4541-8F59-C46423FD6F20}" destId="{09308A85-027E-4F55-AA4C-5525CAE91B96}" srcOrd="17" destOrd="0" presId="urn:microsoft.com/office/officeart/2005/8/layout/bProcess3"/>
    <dgm:cxn modelId="{5D247733-89AA-4BFB-98A7-C97C8BACBB12}" type="presParOf" srcId="{09308A85-027E-4F55-AA4C-5525CAE91B96}" destId="{78FB10BD-42E6-4DAF-9D52-C092DC706929}" srcOrd="0" destOrd="0" presId="urn:microsoft.com/office/officeart/2005/8/layout/bProcess3"/>
    <dgm:cxn modelId="{286D4EF5-72C5-4B05-8454-EC924000E2E2}" type="presParOf" srcId="{27215FBC-A8D9-4541-8F59-C46423FD6F20}" destId="{EF629B9D-A25A-4D4D-94ED-12F68717472F}" srcOrd="18" destOrd="0" presId="urn:microsoft.com/office/officeart/2005/8/layout/bProcess3"/>
    <dgm:cxn modelId="{32C93A05-589D-452C-8A49-5ECBCFC9EB98}" type="presParOf" srcId="{27215FBC-A8D9-4541-8F59-C46423FD6F20}" destId="{7B7D2650-2B6C-43A3-8C7A-DFEAC63DEF9F}" srcOrd="19" destOrd="0" presId="urn:microsoft.com/office/officeart/2005/8/layout/bProcess3"/>
    <dgm:cxn modelId="{700B4F59-DFCD-482F-A216-C2376B4BFE03}" type="presParOf" srcId="{7B7D2650-2B6C-43A3-8C7A-DFEAC63DEF9F}" destId="{3E4ADB9B-83D5-4C40-AFA8-427E262DA3E2}" srcOrd="0" destOrd="0" presId="urn:microsoft.com/office/officeart/2005/8/layout/bProcess3"/>
    <dgm:cxn modelId="{A1E4B54D-EEAB-41B6-9263-E39DC10FFE09}" type="presParOf" srcId="{27215FBC-A8D9-4541-8F59-C46423FD6F20}" destId="{36719986-99C7-4250-AE33-FAF85C376EC9}" srcOrd="20" destOrd="0" presId="urn:microsoft.com/office/officeart/2005/8/layout/bProcess3"/>
    <dgm:cxn modelId="{BF04C72B-24B3-47F8-89D0-C9D12D4722AB}" type="presParOf" srcId="{27215FBC-A8D9-4541-8F59-C46423FD6F20}" destId="{29038276-7B6D-40CB-9744-7C348D54110E}" srcOrd="21" destOrd="0" presId="urn:microsoft.com/office/officeart/2005/8/layout/bProcess3"/>
    <dgm:cxn modelId="{ABDAA222-DCE9-4AEF-B47F-C604BF92D07A}" type="presParOf" srcId="{29038276-7B6D-40CB-9744-7C348D54110E}" destId="{556714D9-7C72-4F71-A037-F62DB89E823C}" srcOrd="0" destOrd="0" presId="urn:microsoft.com/office/officeart/2005/8/layout/bProcess3"/>
    <dgm:cxn modelId="{AFFE414F-DEDF-41C7-BD7A-225BD0BC4112}" type="presParOf" srcId="{27215FBC-A8D9-4541-8F59-C46423FD6F20}" destId="{10C2F987-D884-4593-9D02-EB3CF914F4D2}" srcOrd="22" destOrd="0" presId="urn:microsoft.com/office/officeart/2005/8/layout/bProcess3"/>
    <dgm:cxn modelId="{93976C14-B3B4-4317-9E13-4CF68B6D6A6E}" type="presParOf" srcId="{27215FBC-A8D9-4541-8F59-C46423FD6F20}" destId="{2F464185-2C68-405F-BAE2-9AD1F36BF4D2}" srcOrd="23" destOrd="0" presId="urn:microsoft.com/office/officeart/2005/8/layout/bProcess3"/>
    <dgm:cxn modelId="{14794A45-C076-4403-8F95-D531369ADCE7}" type="presParOf" srcId="{2F464185-2C68-405F-BAE2-9AD1F36BF4D2}" destId="{26AED73E-1961-48A5-BD9C-4C5CD78019E6}" srcOrd="0" destOrd="0" presId="urn:microsoft.com/office/officeart/2005/8/layout/bProcess3"/>
    <dgm:cxn modelId="{69FB7393-A662-4DFA-A02D-F23D849AB6E3}" type="presParOf" srcId="{27215FBC-A8D9-4541-8F59-C46423FD6F20}" destId="{E0A74C07-286B-4E02-853F-0B1F869328ED}" srcOrd="24" destOrd="0" presId="urn:microsoft.com/office/officeart/2005/8/layout/bProcess3"/>
    <dgm:cxn modelId="{FF1D8C92-E193-4878-BBCB-BDE8C8D854EB}" type="presParOf" srcId="{27215FBC-A8D9-4541-8F59-C46423FD6F20}" destId="{116C9C55-C49B-4B06-B2DF-A151346CF601}" srcOrd="25" destOrd="0" presId="urn:microsoft.com/office/officeart/2005/8/layout/bProcess3"/>
    <dgm:cxn modelId="{34291F04-3F0D-49BA-A7A2-58467F0C98BD}" type="presParOf" srcId="{116C9C55-C49B-4B06-B2DF-A151346CF601}" destId="{B8B3B5C8-9B7F-41BB-AA69-0C06BEB32E88}" srcOrd="0" destOrd="0" presId="urn:microsoft.com/office/officeart/2005/8/layout/bProcess3"/>
    <dgm:cxn modelId="{89B22A99-6465-422C-9ED4-4B12B75CA605}" type="presParOf" srcId="{27215FBC-A8D9-4541-8F59-C46423FD6F20}" destId="{4C841BF6-A08A-4805-9A32-B80806CE08D4}" srcOrd="26" destOrd="0" presId="urn:microsoft.com/office/officeart/2005/8/layout/bProcess3"/>
    <dgm:cxn modelId="{7D55CFBE-E2AD-4628-85B1-A60351B62509}" type="presParOf" srcId="{27215FBC-A8D9-4541-8F59-C46423FD6F20}" destId="{B33A2FD2-E394-4930-85DD-1AC32447203B}" srcOrd="27" destOrd="0" presId="urn:microsoft.com/office/officeart/2005/8/layout/bProcess3"/>
    <dgm:cxn modelId="{2796EAFC-06FE-42A3-B8D1-DBA0166C5C0B}" type="presParOf" srcId="{B33A2FD2-E394-4930-85DD-1AC32447203B}" destId="{A2757DC6-88A8-4BBC-B64F-679C5116C7E6}" srcOrd="0" destOrd="0" presId="urn:microsoft.com/office/officeart/2005/8/layout/bProcess3"/>
    <dgm:cxn modelId="{7F97C052-C378-4A14-9C0F-3C16FB843B33}" type="presParOf" srcId="{27215FBC-A8D9-4541-8F59-C46423FD6F20}" destId="{BCA7D0F9-98D2-4CCB-BF27-A980769FCEBC}" srcOrd="28" destOrd="0" presId="urn:microsoft.com/office/officeart/2005/8/layout/bProcess3"/>
    <dgm:cxn modelId="{D08A4E32-14A3-4323-BA7C-F8B3D1661C7A}" type="presParOf" srcId="{27215FBC-A8D9-4541-8F59-C46423FD6F20}" destId="{12644A0D-B928-446D-B24C-A9FB46A22A96}" srcOrd="29" destOrd="0" presId="urn:microsoft.com/office/officeart/2005/8/layout/bProcess3"/>
    <dgm:cxn modelId="{998CB4D3-F216-4E92-A2C1-2AFD3A92A5A4}" type="presParOf" srcId="{12644A0D-B928-446D-B24C-A9FB46A22A96}" destId="{8B7C53F3-9D72-4B7C-A840-148C82258A2F}" srcOrd="0" destOrd="0" presId="urn:microsoft.com/office/officeart/2005/8/layout/bProcess3"/>
    <dgm:cxn modelId="{0B614DB9-5501-478A-85CA-4C54085759EC}" type="presParOf" srcId="{27215FBC-A8D9-4541-8F59-C46423FD6F20}" destId="{3930B2C6-F13A-4C38-B24A-3AA4E19135AA}" srcOrd="30" destOrd="0" presId="urn:microsoft.com/office/officeart/2005/8/layout/bProcess3"/>
    <dgm:cxn modelId="{74EC3665-8566-486D-B6F6-1201264A8845}" type="presParOf" srcId="{27215FBC-A8D9-4541-8F59-C46423FD6F20}" destId="{1044F3C2-7266-41B5-8D78-45C9A928BDDB}" srcOrd="31" destOrd="0" presId="urn:microsoft.com/office/officeart/2005/8/layout/bProcess3"/>
    <dgm:cxn modelId="{0A0BAD39-A20E-4E8E-BB32-C3D104EB2DFA}" type="presParOf" srcId="{1044F3C2-7266-41B5-8D78-45C9A928BDDB}" destId="{D3161862-FE07-41E0-AADF-252C2CC90EE9}" srcOrd="0" destOrd="0" presId="urn:microsoft.com/office/officeart/2005/8/layout/bProcess3"/>
    <dgm:cxn modelId="{F08771FC-CA5F-4CE7-BFE6-685582E075F1}" type="presParOf" srcId="{27215FBC-A8D9-4541-8F59-C46423FD6F20}" destId="{BEB970C9-68E1-4FD4-BACC-9C6C415207F4}" srcOrd="3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C88D-71DA-4245-AE2D-035FC12CF5EA}">
      <dsp:nvSpPr>
        <dsp:cNvPr id="0" name=""/>
        <dsp:cNvSpPr/>
      </dsp:nvSpPr>
      <dsp:spPr>
        <a:xfrm>
          <a:off x="1745675"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865231"/>
        <a:ext cx="20019" cy="4003"/>
      </dsp:txXfrm>
    </dsp:sp>
    <dsp:sp modelId="{5055EB21-E545-40B2-9E9B-F51A681DC0E5}">
      <dsp:nvSpPr>
        <dsp:cNvPr id="0" name=""/>
        <dsp:cNvSpPr/>
      </dsp:nvSpPr>
      <dsp:spPr>
        <a:xfrm>
          <a:off x="6650"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VISIT EUCERT Accreditation </a:t>
          </a:r>
          <a:r>
            <a:rPr lang="de-DE" sz="1000" kern="1200" dirty="0" err="1">
              <a:latin typeface="Arial" panose="020B0604020202020204" pitchFamily="34" charset="0"/>
              <a:cs typeface="Arial" panose="020B0604020202020204" pitchFamily="34" charset="0"/>
            </a:rPr>
            <a:t>website</a:t>
          </a:r>
          <a:r>
            <a:rPr lang="de-DE" sz="1000" kern="1200" dirty="0">
              <a:latin typeface="Arial" panose="020B0604020202020204" pitchFamily="34" charset="0"/>
              <a:cs typeface="Arial" panose="020B0604020202020204" pitchFamily="34" charset="0"/>
            </a:rPr>
            <a:t> and</a:t>
          </a:r>
        </a:p>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Purchase</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download</a:t>
          </a:r>
          <a:r>
            <a:rPr lang="de-DE" sz="1000" kern="1200" dirty="0">
              <a:latin typeface="Arial" panose="020B0604020202020204" pitchFamily="34" charset="0"/>
              <a:cs typeface="Arial" panose="020B0604020202020204" pitchFamily="34" charset="0"/>
            </a:rPr>
            <a:t> Accreditation </a:t>
          </a:r>
          <a:r>
            <a:rPr lang="de-DE" sz="1000" kern="1200" dirty="0" err="1">
              <a:latin typeface="Arial" panose="020B0604020202020204" pitchFamily="34" charset="0"/>
              <a:cs typeface="Arial" panose="020B0604020202020204" pitchFamily="34" charset="0"/>
            </a:rPr>
            <a:t>materials</a:t>
          </a:r>
          <a:r>
            <a:rPr lang="de-DE" sz="1000" kern="1200" dirty="0">
              <a:latin typeface="Arial" panose="020B0604020202020204" pitchFamily="34" charset="0"/>
              <a:cs typeface="Arial" panose="020B0604020202020204" pitchFamily="34" charset="0"/>
            </a:rPr>
            <a:t> / </a:t>
          </a:r>
          <a:r>
            <a:rPr lang="de-DE" sz="1000" kern="1200" dirty="0" err="1">
              <a:latin typeface="Arial" panose="020B0604020202020204" pitchFamily="34" charset="0"/>
              <a:cs typeface="Arial" panose="020B0604020202020204" pitchFamily="34" charset="0"/>
            </a:rPr>
            <a:t>criteria</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information</a:t>
          </a:r>
          <a:endParaRPr lang="de-DE" sz="1000" kern="1200" dirty="0">
            <a:latin typeface="Arial" panose="020B0604020202020204" pitchFamily="34" charset="0"/>
            <a:cs typeface="Arial" panose="020B0604020202020204" pitchFamily="34" charset="0"/>
          </a:endParaRPr>
        </a:p>
      </dsp:txBody>
      <dsp:txXfrm>
        <a:off x="6650" y="344985"/>
        <a:ext cx="1740824" cy="1044494"/>
      </dsp:txXfrm>
    </dsp:sp>
    <dsp:sp modelId="{D3BC9528-264B-46AC-835E-5C6A56D881EC}">
      <dsp:nvSpPr>
        <dsp:cNvPr id="0" name=""/>
        <dsp:cNvSpPr/>
      </dsp:nvSpPr>
      <dsp:spPr>
        <a:xfrm>
          <a:off x="3886889"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865231"/>
        <a:ext cx="20019" cy="4003"/>
      </dsp:txXfrm>
    </dsp:sp>
    <dsp:sp modelId="{5CA5FB16-5079-445C-9D84-7DD858FBC55D}">
      <dsp:nvSpPr>
        <dsp:cNvPr id="0" name=""/>
        <dsp:cNvSpPr/>
      </dsp:nvSpPr>
      <dsp:spPr>
        <a:xfrm>
          <a:off x="2147865"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latin typeface="Arial" panose="020B0604020202020204" pitchFamily="34" charset="0"/>
              <a:cs typeface="Arial" panose="020B0604020202020204" pitchFamily="34" charset="0"/>
            </a:rPr>
            <a:t>Examine</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your </a:t>
          </a:r>
          <a:r>
            <a:rPr lang="de-DE" sz="1000" b="1" kern="1200" dirty="0" err="1">
              <a:latin typeface="Arial" panose="020B0604020202020204" pitchFamily="34" charset="0"/>
              <a:cs typeface="Arial" panose="020B0604020202020204" pitchFamily="34" charset="0"/>
            </a:rPr>
            <a:t>institution</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or</a:t>
          </a:r>
          <a:r>
            <a:rPr lang="de-DE" sz="1000" b="1" kern="1200" dirty="0">
              <a:latin typeface="Arial" panose="020B0604020202020204" pitchFamily="34" charset="0"/>
              <a:cs typeface="Arial" panose="020B0604020202020204" pitchFamily="34" charset="0"/>
            </a:rPr>
            <a:t> </a:t>
          </a:r>
          <a:r>
            <a:rPr lang="de-DE" sz="1000" b="1" kern="1200" dirty="0" err="1">
              <a:latin typeface="Arial" panose="020B0604020202020204" pitchFamily="34" charset="0"/>
              <a:cs typeface="Arial" panose="020B0604020202020204" pitchFamily="34" charset="0"/>
            </a:rPr>
            <a:t>programme</a:t>
          </a:r>
          <a:endParaRPr lang="de-DE" sz="1000" b="1" kern="1200" dirty="0">
            <a:latin typeface="Arial" panose="020B0604020202020204" pitchFamily="34" charset="0"/>
            <a:cs typeface="Arial" panose="020B0604020202020204" pitchFamily="34" charset="0"/>
          </a:endParaRPr>
        </a:p>
      </dsp:txBody>
      <dsp:txXfrm>
        <a:off x="2147865" y="344985"/>
        <a:ext cx="1740824" cy="1044494"/>
      </dsp:txXfrm>
    </dsp:sp>
    <dsp:sp modelId="{1986D85C-19B0-4AB1-8F8A-246909D5AB57}">
      <dsp:nvSpPr>
        <dsp:cNvPr id="0" name=""/>
        <dsp:cNvSpPr/>
      </dsp:nvSpPr>
      <dsp:spPr>
        <a:xfrm>
          <a:off x="6028104"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865231"/>
        <a:ext cx="20019" cy="4003"/>
      </dsp:txXfrm>
    </dsp:sp>
    <dsp:sp modelId="{858D37DC-A800-4A6C-B635-E39614E0DA7C}">
      <dsp:nvSpPr>
        <dsp:cNvPr id="0" name=""/>
        <dsp:cNvSpPr/>
      </dsp:nvSpPr>
      <dsp:spPr>
        <a:xfrm>
          <a:off x="4289079" y="344985"/>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Registration on</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a:solidFill>
                <a:schemeClr val="bg1"/>
              </a:solidFill>
              <a:latin typeface="Arial" panose="020B0604020202020204" pitchFamily="34" charset="0"/>
              <a:cs typeface="Arial" panose="020B0604020202020204" pitchFamily="34" charset="0"/>
            </a:rPr>
            <a:t>WEAS</a:t>
          </a:r>
        </a:p>
        <a:p>
          <a:pPr marL="0" lvl="0" indent="0" algn="ctr" defTabSz="444500">
            <a:lnSpc>
              <a:spcPct val="90000"/>
            </a:lnSpc>
            <a:spcBef>
              <a:spcPct val="0"/>
            </a:spcBef>
            <a:spcAft>
              <a:spcPct val="35000"/>
            </a:spcAft>
            <a:buNone/>
          </a:pPr>
          <a:r>
            <a:rPr lang="de-DE" altLang="de-DE" sz="1000" b="1" kern="1200" dirty="0" err="1">
              <a:solidFill>
                <a:schemeClr val="bg1"/>
              </a:solidFill>
              <a:latin typeface="Arial" panose="020B0604020202020204" pitchFamily="34" charset="0"/>
              <a:cs typeface="Arial" panose="020B0604020202020204" pitchFamily="34" charset="0"/>
            </a:rPr>
            <a:t>Webbased</a:t>
          </a:r>
          <a:br>
            <a:rPr lang="de-DE"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Electronic Application System</a:t>
          </a:r>
          <a:endParaRPr lang="de-DE" sz="1000" kern="1200" dirty="0">
            <a:latin typeface="Arial" panose="020B0604020202020204" pitchFamily="34" charset="0"/>
            <a:cs typeface="Arial" panose="020B0604020202020204" pitchFamily="34" charset="0"/>
          </a:endParaRPr>
        </a:p>
      </dsp:txBody>
      <dsp:txXfrm>
        <a:off x="4289079" y="344985"/>
        <a:ext cx="1740824" cy="1044494"/>
      </dsp:txXfrm>
    </dsp:sp>
    <dsp:sp modelId="{0A13A8F1-0E6E-4FB9-82C1-92F8056E6417}">
      <dsp:nvSpPr>
        <dsp:cNvPr id="0" name=""/>
        <dsp:cNvSpPr/>
      </dsp:nvSpPr>
      <dsp:spPr>
        <a:xfrm>
          <a:off x="8169318" y="821513"/>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865231"/>
        <a:ext cx="20019" cy="4003"/>
      </dsp:txXfrm>
    </dsp:sp>
    <dsp:sp modelId="{1A522ABC-50EF-416B-A947-ED1CFA9886A3}">
      <dsp:nvSpPr>
        <dsp:cNvPr id="0" name=""/>
        <dsp:cNvSpPr/>
      </dsp:nvSpPr>
      <dsp:spPr>
        <a:xfrm>
          <a:off x="6430294" y="344985"/>
          <a:ext cx="1740824" cy="1044494"/>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de-DE" sz="1000" b="1" kern="1200" dirty="0">
              <a:solidFill>
                <a:schemeClr val="bg1"/>
              </a:solidFill>
              <a:latin typeface="Arial" panose="020B0604020202020204" pitchFamily="34" charset="0"/>
              <a:cs typeface="Arial" panose="020B0604020202020204" pitchFamily="34" charset="0"/>
            </a:rPr>
            <a:t>Self-</a:t>
          </a:r>
          <a:br>
            <a:rPr lang="en-US" altLang="de-DE" sz="1000" b="1" kern="1200" dirty="0">
              <a:solidFill>
                <a:schemeClr val="bg1"/>
              </a:solidFill>
              <a:latin typeface="Arial" panose="020B0604020202020204" pitchFamily="34" charset="0"/>
              <a:cs typeface="Arial" panose="020B0604020202020204" pitchFamily="34" charset="0"/>
            </a:rPr>
          </a:br>
          <a:r>
            <a:rPr lang="en-US" altLang="de-DE" sz="1000" b="1" kern="1200" dirty="0">
              <a:solidFill>
                <a:schemeClr val="bg1"/>
              </a:solidFill>
              <a:latin typeface="Arial" panose="020B0604020202020204" pitchFamily="34" charset="0"/>
              <a:cs typeface="Arial" panose="020B0604020202020204" pitchFamily="34" charset="0"/>
            </a:rPr>
            <a:t>Assessment </a:t>
          </a:r>
          <a:endParaRPr lang="de-DE" sz="1000" kern="1200" dirty="0">
            <a:latin typeface="Arial" panose="020B0604020202020204" pitchFamily="34" charset="0"/>
            <a:cs typeface="Arial" panose="020B0604020202020204" pitchFamily="34" charset="0"/>
          </a:endParaRPr>
        </a:p>
      </dsp:txBody>
      <dsp:txXfrm>
        <a:off x="6430294" y="344985"/>
        <a:ext cx="1740824" cy="1044494"/>
      </dsp:txXfrm>
    </dsp:sp>
    <dsp:sp modelId="{3431C325-6FA6-43E0-A6EF-06C34D46513B}">
      <dsp:nvSpPr>
        <dsp:cNvPr id="0" name=""/>
        <dsp:cNvSpPr/>
      </dsp:nvSpPr>
      <dsp:spPr>
        <a:xfrm>
          <a:off x="877063" y="1387680"/>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1570573"/>
        <a:ext cx="428710" cy="4003"/>
      </dsp:txXfrm>
    </dsp:sp>
    <dsp:sp modelId="{7C0769BE-2934-4778-828E-8F10CBB77240}">
      <dsp:nvSpPr>
        <dsp:cNvPr id="0" name=""/>
        <dsp:cNvSpPr/>
      </dsp:nvSpPr>
      <dsp:spPr>
        <a:xfrm>
          <a:off x="8571508" y="344985"/>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Selection</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of</a:t>
          </a:r>
          <a:br>
            <a:rPr lang="de-DE" sz="1000"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Accreditation Type</a:t>
          </a:r>
        </a:p>
      </dsp:txBody>
      <dsp:txXfrm>
        <a:off x="8571508" y="344985"/>
        <a:ext cx="1740824" cy="1044494"/>
      </dsp:txXfrm>
    </dsp:sp>
    <dsp:sp modelId="{320652B7-4E07-433D-A57E-106B83A7956B}">
      <dsp:nvSpPr>
        <dsp:cNvPr id="0" name=""/>
        <dsp:cNvSpPr/>
      </dsp:nvSpPr>
      <dsp:spPr>
        <a:xfrm>
          <a:off x="1745675"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2310115"/>
        <a:ext cx="20019" cy="4003"/>
      </dsp:txXfrm>
    </dsp:sp>
    <dsp:sp modelId="{62530643-8B4D-4E54-A54A-011CB1C4774F}">
      <dsp:nvSpPr>
        <dsp:cNvPr id="0" name=""/>
        <dsp:cNvSpPr/>
      </dsp:nvSpPr>
      <dsp:spPr>
        <a:xfrm>
          <a:off x="6650"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 </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F</a:t>
          </a:r>
          <a:r>
            <a:rPr lang="de-DE" sz="1000" b="1" kern="1200" dirty="0">
              <a:latin typeface="Arial" panose="020B0604020202020204" pitchFamily="34" charset="0"/>
              <a:cs typeface="Arial" panose="020B0604020202020204" pitchFamily="34" charset="0"/>
            </a:rPr>
            <a:t>ormal </a:t>
          </a:r>
          <a:r>
            <a:rPr lang="de-DE" sz="1000" b="1" kern="1200" dirty="0" err="1">
              <a:latin typeface="Arial" panose="020B0604020202020204" pitchFamily="34" charset="0"/>
              <a:cs typeface="Arial" panose="020B0604020202020204" pitchFamily="34" charset="0"/>
            </a:rPr>
            <a:t>criteria</a:t>
          </a:r>
          <a:r>
            <a:rPr lang="de-DE" sz="1000" b="1" kern="1200" dirty="0">
              <a:latin typeface="Arial" panose="020B0604020202020204" pitchFamily="34" charset="0"/>
              <a:cs typeface="Arial" panose="020B0604020202020204" pitchFamily="34" charset="0"/>
            </a:rPr>
            <a:t> </a:t>
          </a:r>
        </a:p>
      </dsp:txBody>
      <dsp:txXfrm>
        <a:off x="6650" y="1789870"/>
        <a:ext cx="1740824" cy="1044494"/>
      </dsp:txXfrm>
    </dsp:sp>
    <dsp:sp modelId="{E95747CB-A5F9-4D39-A876-D51030AA13AE}">
      <dsp:nvSpPr>
        <dsp:cNvPr id="0" name=""/>
        <dsp:cNvSpPr/>
      </dsp:nvSpPr>
      <dsp:spPr>
        <a:xfrm>
          <a:off x="3886889"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2310115"/>
        <a:ext cx="20019" cy="4003"/>
      </dsp:txXfrm>
    </dsp:sp>
    <dsp:sp modelId="{2EAE4B2E-6DC4-44F0-B7F8-F04DFD45E702}">
      <dsp:nvSpPr>
        <dsp:cNvPr id="0" name=""/>
        <dsp:cNvSpPr/>
      </dsp:nvSpPr>
      <dsp:spPr>
        <a:xfrm>
          <a:off x="2147865" y="1789870"/>
          <a:ext cx="1740824" cy="1044494"/>
        </a:xfrm>
        <a:prstGeom prst="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rial" panose="020B0604020202020204" pitchFamily="34" charset="0"/>
              <a:cs typeface="Arial" panose="020B0604020202020204" pitchFamily="34" charset="0"/>
            </a:rPr>
            <a:t>Answering</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questions</a:t>
          </a:r>
          <a:r>
            <a:rPr lang="de-DE" sz="1000" kern="1200" dirty="0">
              <a:latin typeface="Arial" panose="020B0604020202020204" pitchFamily="34" charset="0"/>
              <a:cs typeface="Arial" panose="020B0604020202020204" pitchFamily="34" charset="0"/>
            </a:rPr>
            <a:t> </a:t>
          </a:r>
          <a:r>
            <a:rPr lang="de-DE" sz="1000" kern="1200" dirty="0" err="1">
              <a:latin typeface="Arial" panose="020B0604020202020204" pitchFamily="34" charset="0"/>
              <a:cs typeface="Arial" panose="020B0604020202020204" pitchFamily="34" charset="0"/>
            </a:rPr>
            <a:t>related</a:t>
          </a:r>
          <a:r>
            <a:rPr lang="de-DE" sz="1000" kern="1200" dirty="0">
              <a:latin typeface="Arial" panose="020B0604020202020204" pitchFamily="34" charset="0"/>
              <a:cs typeface="Arial" panose="020B0604020202020204" pitchFamily="34" charset="0"/>
            </a:rPr>
            <a:t> to</a:t>
          </a:r>
          <a:br>
            <a:rPr lang="de-DE" sz="1000" kern="1200" dirty="0">
              <a:latin typeface="Arial" panose="020B0604020202020204" pitchFamily="34" charset="0"/>
              <a:cs typeface="Arial" panose="020B0604020202020204" pitchFamily="34" charset="0"/>
            </a:rPr>
          </a:br>
          <a:r>
            <a:rPr lang="de-DE" sz="1000" kern="1200" dirty="0">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Subject</a:t>
          </a:r>
          <a:r>
            <a:rPr lang="de-DE" altLang="de-DE" sz="1000" b="1" kern="1200" dirty="0">
              <a:solidFill>
                <a:schemeClr val="bg1"/>
              </a:solidFill>
              <a:latin typeface="Arial" panose="020B0604020202020204" pitchFamily="34" charset="0"/>
              <a:cs typeface="Arial" panose="020B0604020202020204" pitchFamily="34" charset="0"/>
            </a:rPr>
            <a:t>- / </a:t>
          </a:r>
          <a:r>
            <a:rPr lang="de-DE" altLang="de-DE" sz="1000" b="1" kern="1200" dirty="0" err="1">
              <a:solidFill>
                <a:schemeClr val="bg1"/>
              </a:solidFill>
              <a:latin typeface="Arial" panose="020B0604020202020204" pitchFamily="34" charset="0"/>
              <a:cs typeface="Arial" panose="020B0604020202020204" pitchFamily="34" charset="0"/>
            </a:rPr>
            <a:t>content-related</a:t>
          </a:r>
          <a:r>
            <a:rPr lang="de-DE" altLang="de-DE" sz="1000" b="1" kern="1200" dirty="0">
              <a:solidFill>
                <a:schemeClr val="bg1"/>
              </a:solidFill>
              <a:latin typeface="Arial" panose="020B0604020202020204" pitchFamily="34" charset="0"/>
              <a:cs typeface="Arial" panose="020B0604020202020204" pitchFamily="34" charset="0"/>
            </a:rPr>
            <a:t> </a:t>
          </a:r>
          <a:r>
            <a:rPr lang="de-DE" altLang="de-DE" sz="1000" b="1" kern="1200" dirty="0" err="1">
              <a:solidFill>
                <a:schemeClr val="bg1"/>
              </a:solidFill>
              <a:latin typeface="Arial" panose="020B0604020202020204" pitchFamily="34" charset="0"/>
              <a:cs typeface="Arial" panose="020B0604020202020204" pitchFamily="34" charset="0"/>
            </a:rPr>
            <a:t>criteria</a:t>
          </a:r>
          <a:endParaRPr lang="de-DE" sz="1000" kern="1200" dirty="0">
            <a:latin typeface="Arial" panose="020B0604020202020204" pitchFamily="34" charset="0"/>
            <a:cs typeface="Arial" panose="020B0604020202020204" pitchFamily="34" charset="0"/>
          </a:endParaRPr>
        </a:p>
      </dsp:txBody>
      <dsp:txXfrm>
        <a:off x="2147865" y="1789870"/>
        <a:ext cx="1740824" cy="1044494"/>
      </dsp:txXfrm>
    </dsp:sp>
    <dsp:sp modelId="{E6962FB1-9527-4F70-9FDE-9F1FCDC6558B}">
      <dsp:nvSpPr>
        <dsp:cNvPr id="0" name=""/>
        <dsp:cNvSpPr/>
      </dsp:nvSpPr>
      <dsp:spPr>
        <a:xfrm>
          <a:off x="6028104"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2310115"/>
        <a:ext cx="20019" cy="4003"/>
      </dsp:txXfrm>
    </dsp:sp>
    <dsp:sp modelId="{6F7045D0-981B-4007-A566-DDDA5F3AA908}">
      <dsp:nvSpPr>
        <dsp:cNvPr id="0" name=""/>
        <dsp:cNvSpPr/>
      </dsp:nvSpPr>
      <dsp:spPr>
        <a:xfrm>
          <a:off x="4289079" y="1789870"/>
          <a:ext cx="1740824" cy="1044494"/>
        </a:xfrm>
        <a:prstGeom prst="rect">
          <a:avLst/>
        </a:prstGeom>
        <a:solidFill>
          <a:schemeClr val="accent2">
            <a:lumMod val="5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First </a:t>
          </a:r>
          <a:r>
            <a:rPr lang="de-DE" sz="1000" b="1" kern="1200" dirty="0" err="1">
              <a:latin typeface="Arial" panose="020B0604020202020204" pitchFamily="34" charset="0"/>
              <a:cs typeface="Arial" panose="020B0604020202020204" pitchFamily="34" charset="0"/>
            </a:rPr>
            <a:t>automated</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Feedback</a:t>
          </a:r>
        </a:p>
      </dsp:txBody>
      <dsp:txXfrm>
        <a:off x="4289079" y="1789870"/>
        <a:ext cx="1740824" cy="1044494"/>
      </dsp:txXfrm>
    </dsp:sp>
    <dsp:sp modelId="{09308A85-027E-4F55-AA4C-5525CAE91B96}">
      <dsp:nvSpPr>
        <dsp:cNvPr id="0" name=""/>
        <dsp:cNvSpPr/>
      </dsp:nvSpPr>
      <dsp:spPr>
        <a:xfrm>
          <a:off x="8169318" y="2266397"/>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2310115"/>
        <a:ext cx="20019" cy="4003"/>
      </dsp:txXfrm>
    </dsp:sp>
    <dsp:sp modelId="{B1178DD1-F278-43F1-9730-2EB6917AB05C}">
      <dsp:nvSpPr>
        <dsp:cNvPr id="0" name=""/>
        <dsp:cNvSpPr/>
      </dsp:nvSpPr>
      <dsp:spPr>
        <a:xfrm>
          <a:off x="6430294"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latin typeface="Arial" panose="020B0604020202020204" pitchFamily="34" charset="0"/>
              <a:cs typeface="Arial" panose="020B0604020202020204" pitchFamily="34" charset="0"/>
            </a:rPr>
            <a:t>Material</a:t>
          </a:r>
          <a:br>
            <a:rPr lang="de-DE" sz="1000" b="1" kern="1200" dirty="0">
              <a:latin typeface="Arial" panose="020B0604020202020204" pitchFamily="34" charset="0"/>
              <a:cs typeface="Arial" panose="020B0604020202020204" pitchFamily="34" charset="0"/>
            </a:rPr>
          </a:br>
          <a:r>
            <a:rPr lang="de-DE" sz="1000" b="1" kern="1200" dirty="0">
              <a:latin typeface="Arial" panose="020B0604020202020204" pitchFamily="34" charset="0"/>
              <a:cs typeface="Arial" panose="020B0604020202020204" pitchFamily="34" charset="0"/>
            </a:rPr>
            <a:t>Assessment</a:t>
          </a:r>
        </a:p>
      </dsp:txBody>
      <dsp:txXfrm>
        <a:off x="6430294" y="1789870"/>
        <a:ext cx="1740824" cy="1044494"/>
      </dsp:txXfrm>
    </dsp:sp>
    <dsp:sp modelId="{7B7D2650-2B6C-43A3-8C7A-DFEAC63DEF9F}">
      <dsp:nvSpPr>
        <dsp:cNvPr id="0" name=""/>
        <dsp:cNvSpPr/>
      </dsp:nvSpPr>
      <dsp:spPr>
        <a:xfrm>
          <a:off x="877063" y="2832565"/>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3015458"/>
        <a:ext cx="428710" cy="4003"/>
      </dsp:txXfrm>
    </dsp:sp>
    <dsp:sp modelId="{EF629B9D-A25A-4D4D-94ED-12F68717472F}">
      <dsp:nvSpPr>
        <dsp:cNvPr id="0" name=""/>
        <dsp:cNvSpPr/>
      </dsp:nvSpPr>
      <dsp:spPr>
        <a:xfrm>
          <a:off x="8571508" y="1789870"/>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Upload </a:t>
          </a:r>
          <a:r>
            <a:rPr lang="de-DE" sz="1000" kern="1200" dirty="0" err="1">
              <a:latin typeface="Arial" panose="020B0604020202020204" pitchFamily="34" charset="0"/>
              <a:cs typeface="Arial" panose="020B0604020202020204" pitchFamily="34" charset="0"/>
            </a:rPr>
            <a:t>of</a:t>
          </a:r>
          <a:r>
            <a:rPr lang="de-DE" sz="1000" kern="1200" dirty="0">
              <a:latin typeface="Arial" panose="020B0604020202020204" pitchFamily="34" charset="0"/>
              <a:cs typeface="Arial" panose="020B0604020202020204" pitchFamily="34" charset="0"/>
            </a:rPr>
            <a:t> material</a:t>
          </a:r>
        </a:p>
      </dsp:txBody>
      <dsp:txXfrm>
        <a:off x="8571508" y="1789870"/>
        <a:ext cx="1740824" cy="1044494"/>
      </dsp:txXfrm>
    </dsp:sp>
    <dsp:sp modelId="{29038276-7B6D-40CB-9744-7C348D54110E}">
      <dsp:nvSpPr>
        <dsp:cNvPr id="0" name=""/>
        <dsp:cNvSpPr/>
      </dsp:nvSpPr>
      <dsp:spPr>
        <a:xfrm>
          <a:off x="1745675"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3755000"/>
        <a:ext cx="20019" cy="4003"/>
      </dsp:txXfrm>
    </dsp:sp>
    <dsp:sp modelId="{36719986-99C7-4250-AE33-FAF85C376EC9}">
      <dsp:nvSpPr>
        <dsp:cNvPr id="0" name=""/>
        <dsp:cNvSpPr/>
      </dsp:nvSpPr>
      <dsp:spPr>
        <a:xfrm>
          <a:off x="6650"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assignment</a:t>
          </a:r>
          <a:endParaRPr lang="de-DE" sz="1000" kern="1200" dirty="0">
            <a:latin typeface="Arial" panose="020B0604020202020204" pitchFamily="34" charset="0"/>
            <a:cs typeface="Arial" panose="020B0604020202020204" pitchFamily="34" charset="0"/>
          </a:endParaRPr>
        </a:p>
      </dsp:txBody>
      <dsp:txXfrm>
        <a:off x="6650" y="3234754"/>
        <a:ext cx="1740824" cy="1044494"/>
      </dsp:txXfrm>
    </dsp:sp>
    <dsp:sp modelId="{2F464185-2C68-405F-BAE2-9AD1F36BF4D2}">
      <dsp:nvSpPr>
        <dsp:cNvPr id="0" name=""/>
        <dsp:cNvSpPr/>
      </dsp:nvSpPr>
      <dsp:spPr>
        <a:xfrm>
          <a:off x="3886889"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61775" y="3755000"/>
        <a:ext cx="20019" cy="4003"/>
      </dsp:txXfrm>
    </dsp:sp>
    <dsp:sp modelId="{10C2F987-D884-4593-9D02-EB3CF914F4D2}">
      <dsp:nvSpPr>
        <dsp:cNvPr id="0" name=""/>
        <dsp:cNvSpPr/>
      </dsp:nvSpPr>
      <dsp:spPr>
        <a:xfrm>
          <a:off x="2147865"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analysis</a:t>
          </a:r>
          <a:endParaRPr lang="de-DE" sz="1000" kern="1200" dirty="0">
            <a:latin typeface="Arial" panose="020B0604020202020204" pitchFamily="34" charset="0"/>
            <a:cs typeface="Arial" panose="020B0604020202020204" pitchFamily="34" charset="0"/>
          </a:endParaRPr>
        </a:p>
      </dsp:txBody>
      <dsp:txXfrm>
        <a:off x="2147865" y="3234754"/>
        <a:ext cx="1740824" cy="1044494"/>
      </dsp:txXfrm>
    </dsp:sp>
    <dsp:sp modelId="{116C9C55-C49B-4B06-B2DF-A151346CF601}">
      <dsp:nvSpPr>
        <dsp:cNvPr id="0" name=""/>
        <dsp:cNvSpPr/>
      </dsp:nvSpPr>
      <dsp:spPr>
        <a:xfrm>
          <a:off x="6028104"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202989" y="3755000"/>
        <a:ext cx="20019" cy="4003"/>
      </dsp:txXfrm>
    </dsp:sp>
    <dsp:sp modelId="{E0A74C07-286B-4E02-853F-0B1F869328ED}">
      <dsp:nvSpPr>
        <dsp:cNvPr id="0" name=""/>
        <dsp:cNvSpPr/>
      </dsp:nvSpPr>
      <dsp:spPr>
        <a:xfrm>
          <a:off x="4289079"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Expert </a:t>
          </a:r>
          <a:r>
            <a:rPr lang="de-DE" sz="1000" kern="1200" dirty="0" err="1">
              <a:latin typeface="Arial" panose="020B0604020202020204" pitchFamily="34" charset="0"/>
              <a:cs typeface="Arial" panose="020B0604020202020204" pitchFamily="34" charset="0"/>
            </a:rPr>
            <a:t>feedback</a:t>
          </a:r>
          <a:endParaRPr lang="de-DE" sz="1000" kern="1200" dirty="0">
            <a:latin typeface="Arial" panose="020B0604020202020204" pitchFamily="34" charset="0"/>
            <a:cs typeface="Arial" panose="020B0604020202020204" pitchFamily="34" charset="0"/>
          </a:endParaRPr>
        </a:p>
      </dsp:txBody>
      <dsp:txXfrm>
        <a:off x="4289079" y="3234754"/>
        <a:ext cx="1740824" cy="1044494"/>
      </dsp:txXfrm>
    </dsp:sp>
    <dsp:sp modelId="{B33A2FD2-E394-4930-85DD-1AC32447203B}">
      <dsp:nvSpPr>
        <dsp:cNvPr id="0" name=""/>
        <dsp:cNvSpPr/>
      </dsp:nvSpPr>
      <dsp:spPr>
        <a:xfrm>
          <a:off x="8169318" y="3711282"/>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8344203" y="3755000"/>
        <a:ext cx="20019" cy="4003"/>
      </dsp:txXfrm>
    </dsp:sp>
    <dsp:sp modelId="{4C841BF6-A08A-4805-9A32-B80806CE08D4}">
      <dsp:nvSpPr>
        <dsp:cNvPr id="0" name=""/>
        <dsp:cNvSpPr/>
      </dsp:nvSpPr>
      <dsp:spPr>
        <a:xfrm>
          <a:off x="6430294"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a:t>
          </a:r>
          <a:br>
            <a:rPr lang="de-DE" sz="1000" b="1" kern="1200" dirty="0">
              <a:solidFill>
                <a:schemeClr val="bg1"/>
              </a:solidFill>
              <a:latin typeface="Arial" panose="020B0604020202020204" pitchFamily="34" charset="0"/>
              <a:cs typeface="Arial" panose="020B0604020202020204" pitchFamily="34" charset="0"/>
            </a:rPr>
          </a:br>
          <a:r>
            <a:rPr lang="de-DE" sz="1000" b="1" kern="1200" dirty="0">
              <a:solidFill>
                <a:schemeClr val="bg1"/>
              </a:solidFill>
              <a:latin typeface="Arial" panose="020B0604020202020204" pitchFamily="34" charset="0"/>
              <a:cs typeface="Arial" panose="020B0604020202020204" pitchFamily="34" charset="0"/>
            </a:rPr>
            <a:t>report</a:t>
          </a:r>
        </a:p>
      </dsp:txBody>
      <dsp:txXfrm>
        <a:off x="6430294" y="3234754"/>
        <a:ext cx="1740824" cy="1044494"/>
      </dsp:txXfrm>
    </dsp:sp>
    <dsp:sp modelId="{12644A0D-B928-446D-B24C-A9FB46A22A96}">
      <dsp:nvSpPr>
        <dsp:cNvPr id="0" name=""/>
        <dsp:cNvSpPr/>
      </dsp:nvSpPr>
      <dsp:spPr>
        <a:xfrm>
          <a:off x="877063" y="4277449"/>
          <a:ext cx="8564857" cy="369789"/>
        </a:xfrm>
        <a:custGeom>
          <a:avLst/>
          <a:gdLst/>
          <a:ahLst/>
          <a:cxnLst/>
          <a:rect l="0" t="0" r="0" b="0"/>
          <a:pathLst>
            <a:path>
              <a:moveTo>
                <a:pt x="8564857" y="0"/>
              </a:moveTo>
              <a:lnTo>
                <a:pt x="8564857" y="201994"/>
              </a:lnTo>
              <a:lnTo>
                <a:pt x="0" y="201994"/>
              </a:lnTo>
              <a:lnTo>
                <a:pt x="0" y="369789"/>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45136" y="4460342"/>
        <a:ext cx="428710" cy="4003"/>
      </dsp:txXfrm>
    </dsp:sp>
    <dsp:sp modelId="{BCA7D0F9-98D2-4CCB-BF27-A980769FCEBC}">
      <dsp:nvSpPr>
        <dsp:cNvPr id="0" name=""/>
        <dsp:cNvSpPr/>
      </dsp:nvSpPr>
      <dsp:spPr>
        <a:xfrm>
          <a:off x="8571508" y="3234754"/>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err="1"/>
            <a:t>Possibility</a:t>
          </a:r>
          <a:br>
            <a:rPr lang="de-DE" sz="1000" b="1" kern="1200" dirty="0"/>
          </a:br>
          <a:r>
            <a:rPr lang="de-DE" sz="1000" b="1" kern="1200" dirty="0"/>
            <a:t>to </a:t>
          </a:r>
          <a:r>
            <a:rPr lang="de-DE" sz="1000" b="1" kern="1200" dirty="0" err="1"/>
            <a:t>eliminate</a:t>
          </a:r>
          <a:br>
            <a:rPr lang="de-DE" sz="1000" b="1" kern="1200" dirty="0"/>
          </a:br>
          <a:r>
            <a:rPr lang="de-DE" sz="1000" b="1" kern="1200" dirty="0" err="1"/>
            <a:t>weaknesses</a:t>
          </a:r>
          <a:endParaRPr lang="de-DE" sz="1000" b="1" kern="1200" dirty="0">
            <a:solidFill>
              <a:schemeClr val="bg1"/>
            </a:solidFill>
            <a:latin typeface="Arial" panose="020B0604020202020204" pitchFamily="34" charset="0"/>
            <a:cs typeface="Arial" panose="020B0604020202020204" pitchFamily="34" charset="0"/>
          </a:endParaRPr>
        </a:p>
      </dsp:txBody>
      <dsp:txXfrm>
        <a:off x="8571508" y="3234754"/>
        <a:ext cx="1740824" cy="1044494"/>
      </dsp:txXfrm>
    </dsp:sp>
    <dsp:sp modelId="{1044F3C2-7266-41B5-8D78-45C9A928BDDB}">
      <dsp:nvSpPr>
        <dsp:cNvPr id="0" name=""/>
        <dsp:cNvSpPr/>
      </dsp:nvSpPr>
      <dsp:spPr>
        <a:xfrm>
          <a:off x="1745675" y="5156166"/>
          <a:ext cx="369789" cy="91440"/>
        </a:xfrm>
        <a:custGeom>
          <a:avLst/>
          <a:gdLst/>
          <a:ahLst/>
          <a:cxnLst/>
          <a:rect l="0" t="0" r="0" b="0"/>
          <a:pathLst>
            <a:path>
              <a:moveTo>
                <a:pt x="0" y="45720"/>
              </a:moveTo>
              <a:lnTo>
                <a:pt x="369789"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0560" y="5199884"/>
        <a:ext cx="20019" cy="4003"/>
      </dsp:txXfrm>
    </dsp:sp>
    <dsp:sp modelId="{3930B2C6-F13A-4C38-B24A-3AA4E19135AA}">
      <dsp:nvSpPr>
        <dsp:cNvPr id="0" name=""/>
        <dsp:cNvSpPr/>
      </dsp:nvSpPr>
      <dsp:spPr>
        <a:xfrm>
          <a:off x="6650"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bg1"/>
              </a:solidFill>
              <a:latin typeface="Arial" panose="020B0604020202020204" pitchFamily="34" charset="0"/>
              <a:cs typeface="Arial" panose="020B0604020202020204" pitchFamily="34" charset="0"/>
            </a:rPr>
            <a:t>Accreditation </a:t>
          </a:r>
          <a:r>
            <a:rPr lang="de-DE" sz="1000" b="1" kern="1200" dirty="0" err="1">
              <a:solidFill>
                <a:schemeClr val="bg1"/>
              </a:solidFill>
              <a:latin typeface="Arial" panose="020B0604020202020204" pitchFamily="34" charset="0"/>
              <a:cs typeface="Arial" panose="020B0604020202020204" pitchFamily="34" charset="0"/>
            </a:rPr>
            <a:t>decision</a:t>
          </a:r>
          <a:endParaRPr lang="de-DE" sz="1000" b="1" kern="1200" dirty="0">
            <a:solidFill>
              <a:schemeClr val="bg1"/>
            </a:solidFill>
            <a:latin typeface="Arial" panose="020B0604020202020204" pitchFamily="34" charset="0"/>
            <a:cs typeface="Arial" panose="020B0604020202020204" pitchFamily="34" charset="0"/>
          </a:endParaRPr>
        </a:p>
      </dsp:txBody>
      <dsp:txXfrm>
        <a:off x="6650" y="4679639"/>
        <a:ext cx="1740824" cy="1044494"/>
      </dsp:txXfrm>
    </dsp:sp>
    <dsp:sp modelId="{BEB970C9-68E1-4FD4-BACC-9C6C415207F4}">
      <dsp:nvSpPr>
        <dsp:cNvPr id="0" name=""/>
        <dsp:cNvSpPr/>
      </dsp:nvSpPr>
      <dsp:spPr>
        <a:xfrm>
          <a:off x="2147865" y="4679639"/>
          <a:ext cx="1740824" cy="1044494"/>
        </a:xfrm>
        <a:prstGeom prst="rect">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Quality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seal</a:t>
          </a:r>
          <a:r>
            <a:rPr kumimoji="0" lang="de-DE" altLang="de-DE" sz="10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de-DE" altLang="de-DE" sz="1000" b="1" i="0" u="none" strike="noStrike" kern="1200" cap="none" normalizeH="0" baseline="0" dirty="0" err="1">
              <a:ln>
                <a:noFill/>
              </a:ln>
              <a:solidFill>
                <a:schemeClr val="bg1"/>
              </a:solidFill>
              <a:effectLst/>
              <a:latin typeface="Arial" panose="020B0604020202020204" pitchFamily="34" charset="0"/>
              <a:cs typeface="Arial" panose="020B0604020202020204" pitchFamily="34" charset="0"/>
            </a:rPr>
            <a:t>of</a:t>
          </a:r>
          <a:br>
            <a:rPr lang="de-DE" altLang="de-DE" sz="1000" b="1" kern="1200" dirty="0">
              <a:solidFill>
                <a:schemeClr val="bg1"/>
              </a:solidFill>
              <a:latin typeface="Arial" panose="020B0604020202020204" pitchFamily="34" charset="0"/>
              <a:cs typeface="Arial" panose="020B0604020202020204" pitchFamily="34" charset="0"/>
            </a:rPr>
          </a:br>
          <a:r>
            <a:rPr lang="de-DE" altLang="de-DE" sz="1000" b="1" kern="1200" dirty="0">
              <a:solidFill>
                <a:schemeClr val="bg1"/>
              </a:solidFill>
              <a:latin typeface="Arial" panose="020B0604020202020204" pitchFamily="34" charset="0"/>
              <a:cs typeface="Arial" panose="020B0604020202020204" pitchFamily="34" charset="0"/>
            </a:rPr>
            <a:t>EU-CERT / </a:t>
          </a:r>
          <a:r>
            <a:rPr lang="de-DE" altLang="de-DE" sz="1000" b="1" kern="1200" dirty="0" err="1">
              <a:solidFill>
                <a:schemeClr val="bg1"/>
              </a:solidFill>
              <a:latin typeface="Arial" panose="020B0604020202020204" pitchFamily="34" charset="0"/>
              <a:cs typeface="Arial" panose="020B0604020202020204" pitchFamily="34" charset="0"/>
            </a:rPr>
            <a:t>Certificate</a:t>
          </a:r>
          <a:endParaRPr lang="de-DE" sz="1000" b="1" kern="1200" dirty="0">
            <a:solidFill>
              <a:schemeClr val="bg1"/>
            </a:solidFill>
            <a:latin typeface="Arial" panose="020B0604020202020204" pitchFamily="34" charset="0"/>
            <a:cs typeface="Arial" panose="020B0604020202020204" pitchFamily="34" charset="0"/>
          </a:endParaRPr>
        </a:p>
      </dsp:txBody>
      <dsp:txXfrm>
        <a:off x="2147865" y="4679639"/>
        <a:ext cx="1740824" cy="104449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01.12.2023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01.12.2023</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F56AC413-FF31-4BF5-8E91-69E5DF3C3BAF}" type="slidenum">
              <a:rPr lang="en-GB" smtClean="0"/>
              <a:t>35</a:t>
            </a:fld>
            <a:endParaRPr lang="en-GB"/>
          </a:p>
        </p:txBody>
      </p:sp>
    </p:spTree>
    <p:extLst>
      <p:ext uri="{BB962C8B-B14F-4D97-AF65-F5344CB8AC3E}">
        <p14:creationId xmlns:p14="http://schemas.microsoft.com/office/powerpoint/2010/main" val="4209875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01.12.2023</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01.12.2023</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01.12.2023</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01.12.2023</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3700987-3CAD-C64F-5AFE-F9C1B6C949A4}"/>
              </a:ext>
            </a:extLst>
          </p:cNvPr>
          <p:cNvGraphicFramePr>
            <a:graphicFrameLocks noChangeAspect="1"/>
          </p:cNvGraphicFramePr>
          <p:nvPr userDrawn="1">
            <p:custDataLst>
              <p:tags r:id="rId13"/>
            </p:custDataLst>
            <p:extLst>
              <p:ext uri="{D42A27DB-BD31-4B8C-83A1-F6EECF244321}">
                <p14:modId xmlns:p14="http://schemas.microsoft.com/office/powerpoint/2010/main" val="255157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25" imgH="424" progId="TCLayout.ActiveDocument.1">
                  <p:embed/>
                </p:oleObj>
              </mc:Choice>
              <mc:Fallback>
                <p:oleObj name="think-cell Folie" r:id="rId14" imgW="425" imgH="42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7"/>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7.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microsoft.com/office/2018/10/relationships/comments" Target="../comments/modernComment_1BD_580D985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microsoft.com/office/2018/10/relationships/comments" Target="../comments/modernComment_1C3_3762F193.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6.png"/><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oleObject" Target="../embeddings/oleObject30.bin"/><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emf"/><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EU-CERT</a:t>
            </a:r>
            <a:br>
              <a:rPr lang="en-US" sz="2800" b="1" dirty="0"/>
            </a:br>
            <a:r>
              <a:rPr lang="en-US" sz="2800" b="1" dirty="0"/>
              <a:t>Transnational partner meeting (TPM4)</a:t>
            </a:r>
            <a:br>
              <a:rPr lang="en-US" sz="2800" b="1" dirty="0"/>
            </a:br>
            <a:r>
              <a:rPr lang="en-US" sz="2800" b="1" dirty="0"/>
              <a:t>in </a:t>
            </a:r>
            <a:r>
              <a:rPr lang="de-DE" sz="2800" b="1" dirty="0"/>
              <a:t>Zagreb, </a:t>
            </a:r>
            <a:r>
              <a:rPr lang="de-DE" sz="2800" b="1" dirty="0" err="1"/>
              <a:t>Croatia</a:t>
            </a:r>
            <a:r>
              <a:rPr lang="de-DE" sz="2800" b="1" dirty="0"/>
              <a:t> </a:t>
            </a:r>
            <a:endParaRPr lang="de-DE" sz="2800"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EU-CERT – Accreditation and Documentation Conference!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b="1" dirty="0"/>
              <a:t>5</a:t>
            </a:r>
            <a:r>
              <a:rPr lang="en-US" b="1" baseline="30000" dirty="0" err="1"/>
              <a:t>th</a:t>
            </a:r>
            <a:r>
              <a:rPr lang="en-US" b="1" dirty="0"/>
              <a:t> - 7</a:t>
            </a:r>
            <a:r>
              <a:rPr lang="en-US" b="1" baseline="30000" dirty="0"/>
              <a:t>th</a:t>
            </a:r>
            <a:r>
              <a:rPr lang="en-US" b="1" dirty="0"/>
              <a:t> of December 2023</a:t>
            </a:r>
            <a:endParaRPr lang="de-DE" dirty="0"/>
          </a:p>
          <a:p>
            <a:endParaRPr lang="en-US" sz="2000" b="1" dirty="0"/>
          </a:p>
          <a:p>
            <a:r>
              <a:rPr lang="en-US" sz="2000" b="1" dirty="0"/>
              <a:t>Insights into PR2 and PR3</a:t>
            </a:r>
            <a:br>
              <a:rPr lang="en-US" sz="2000" b="1" dirty="0"/>
            </a:br>
            <a:r>
              <a:rPr lang="en-US" sz="2000" b="1" dirty="0"/>
              <a:t>University of Paderborn </a:t>
            </a:r>
            <a:endParaRPr lang="pt-PT" sz="2000" dirty="0"/>
          </a:p>
        </p:txBody>
      </p:sp>
    </p:spTree>
    <p:extLst>
      <p:ext uri="{BB962C8B-B14F-4D97-AF65-F5344CB8AC3E}">
        <p14:creationId xmlns:p14="http://schemas.microsoft.com/office/powerpoint/2010/main" val="358531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normAutofit fontScale="90000"/>
          </a:bodyPr>
          <a:lstStyle/>
          <a:p>
            <a:r>
              <a:rPr lang="de-DE" dirty="0" err="1"/>
              <a:t>Suggestions</a:t>
            </a:r>
            <a:r>
              <a:rPr lang="de-DE" dirty="0"/>
              <a:t> </a:t>
            </a:r>
            <a:r>
              <a:rPr lang="de-DE" dirty="0" err="1"/>
              <a:t>for</a:t>
            </a:r>
            <a:r>
              <a:rPr lang="de-DE" dirty="0"/>
              <a:t> </a:t>
            </a:r>
            <a:r>
              <a:rPr lang="de-DE" dirty="0" err="1"/>
              <a:t>criteria</a:t>
            </a:r>
            <a:r>
              <a:rPr lang="de-DE" dirty="0"/>
              <a:t> </a:t>
            </a:r>
            <a:r>
              <a:rPr lang="de-DE" dirty="0" err="1"/>
              <a:t>for</a:t>
            </a:r>
            <a:r>
              <a:rPr lang="de-DE" dirty="0"/>
              <a:t> </a:t>
            </a:r>
            <a:r>
              <a:rPr lang="de-DE" dirty="0" err="1"/>
              <a:t>the</a:t>
            </a:r>
            <a:br>
              <a:rPr lang="de-DE" dirty="0"/>
            </a:br>
            <a:r>
              <a:rPr lang="en-US" dirty="0"/>
              <a:t>Product, Material, OER and Course Accreditation</a:t>
            </a:r>
            <a:endParaRPr lang="de-DE" dirty="0"/>
          </a:p>
        </p:txBody>
      </p:sp>
      <p:sp>
        <p:nvSpPr>
          <p:cNvPr id="3" name="Rechteck: abgerundete Ecken 2">
            <a:extLst>
              <a:ext uri="{FF2B5EF4-FFF2-40B4-BE49-F238E27FC236}">
                <a16:creationId xmlns:a16="http://schemas.microsoft.com/office/drawing/2014/main" id="{30E9C775-8E2A-4267-A023-2338C0E10B87}"/>
              </a:ext>
            </a:extLst>
          </p:cNvPr>
          <p:cNvSpPr/>
          <p:nvPr/>
        </p:nvSpPr>
        <p:spPr>
          <a:xfrm>
            <a:off x="3773509" y="1269460"/>
            <a:ext cx="5902817" cy="430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altLang="de-DE" dirty="0">
                <a:solidFill>
                  <a:schemeClr val="tx1"/>
                </a:solidFill>
                <a:latin typeface="Arial Unicode MS"/>
              </a:rPr>
              <a:t>Institution</a:t>
            </a:r>
          </a:p>
          <a:p>
            <a:pPr marL="285750" indent="-285750">
              <a:buFont typeface="Arial" panose="020B0604020202020204" pitchFamily="34" charset="0"/>
              <a:buChar char="•"/>
            </a:pPr>
            <a:r>
              <a:rPr lang="de-DE" altLang="de-DE" dirty="0">
                <a:solidFill>
                  <a:schemeClr val="tx1"/>
                </a:solidFill>
                <a:latin typeface="Arial Unicode MS"/>
              </a:rPr>
              <a:t>Type </a:t>
            </a:r>
            <a:r>
              <a:rPr lang="de-DE" altLang="de-DE" dirty="0" err="1">
                <a:solidFill>
                  <a:schemeClr val="tx1"/>
                </a:solidFill>
                <a:latin typeface="Arial Unicode MS"/>
              </a:rPr>
              <a:t>of</a:t>
            </a:r>
            <a:r>
              <a:rPr lang="de-DE" altLang="de-DE" dirty="0">
                <a:solidFill>
                  <a:schemeClr val="tx1"/>
                </a:solidFill>
                <a:latin typeface="Arial Unicode MS"/>
              </a:rPr>
              <a:t> </a:t>
            </a:r>
            <a:r>
              <a:rPr lang="en-US" altLang="de-DE" dirty="0">
                <a:solidFill>
                  <a:schemeClr val="tx1"/>
                </a:solidFill>
                <a:latin typeface="Arial Unicode MS"/>
              </a:rPr>
              <a:t>Product, Material, OER and Course</a:t>
            </a:r>
          </a:p>
          <a:p>
            <a:pPr marL="285750" indent="-285750">
              <a:buFont typeface="Arial" panose="020B0604020202020204" pitchFamily="34" charset="0"/>
              <a:buChar char="•"/>
            </a:pPr>
            <a:r>
              <a:rPr lang="en-US" altLang="de-DE" dirty="0">
                <a:solidFill>
                  <a:schemeClr val="tx1"/>
                </a:solidFill>
                <a:latin typeface="Arial Unicode MS"/>
              </a:rPr>
              <a:t>Target group</a:t>
            </a:r>
          </a:p>
          <a:p>
            <a:pPr marL="285750" indent="-285750">
              <a:buFont typeface="Arial" panose="020B0604020202020204" pitchFamily="34" charset="0"/>
              <a:buChar char="•"/>
            </a:pPr>
            <a:r>
              <a:rPr lang="en-US" altLang="de-DE" dirty="0">
                <a:solidFill>
                  <a:schemeClr val="tx1"/>
                </a:solidFill>
                <a:latin typeface="Arial Unicode MS"/>
              </a:rPr>
              <a:t>Transparency</a:t>
            </a:r>
          </a:p>
          <a:p>
            <a:pPr marL="285750" indent="-285750">
              <a:buFont typeface="Arial" panose="020B0604020202020204" pitchFamily="34" charset="0"/>
              <a:buChar char="•"/>
            </a:pPr>
            <a:r>
              <a:rPr lang="en-US" altLang="de-DE" dirty="0">
                <a:solidFill>
                  <a:schemeClr val="tx1"/>
                </a:solidFill>
                <a:latin typeface="Arial Unicode MS"/>
              </a:rPr>
              <a:t>timeliness</a:t>
            </a:r>
          </a:p>
          <a:p>
            <a:pPr marL="285750" indent="-285750">
              <a:buFont typeface="Arial" panose="020B0604020202020204" pitchFamily="34" charset="0"/>
              <a:buChar char="•"/>
            </a:pPr>
            <a:r>
              <a:rPr lang="de-DE" altLang="de-DE" dirty="0" err="1">
                <a:solidFill>
                  <a:schemeClr val="tx1"/>
                </a:solidFill>
                <a:latin typeface="Arial Unicode MS"/>
              </a:rPr>
              <a:t>Interdisciplinary</a:t>
            </a:r>
            <a:r>
              <a:rPr lang="de-DE" altLang="de-DE" dirty="0">
                <a:solidFill>
                  <a:schemeClr val="tx1"/>
                </a:solidFill>
                <a:latin typeface="Arial Unicode MS"/>
              </a:rPr>
              <a:t> </a:t>
            </a:r>
            <a:r>
              <a:rPr lang="de-DE" altLang="de-DE" dirty="0" err="1">
                <a:solidFill>
                  <a:schemeClr val="tx1"/>
                </a:solidFill>
                <a:latin typeface="Arial Unicode MS"/>
              </a:rPr>
              <a:t>learning</a:t>
            </a:r>
            <a:r>
              <a:rPr lang="de-DE" altLang="de-DE" dirty="0">
                <a:solidFill>
                  <a:schemeClr val="tx1"/>
                </a:solidFill>
                <a:latin typeface="Arial Unicode MS"/>
              </a:rPr>
              <a:t> </a:t>
            </a:r>
            <a:r>
              <a:rPr lang="de-DE" altLang="de-DE" dirty="0" err="1">
                <a:solidFill>
                  <a:schemeClr val="tx1"/>
                </a:solidFill>
                <a:latin typeface="Arial Unicode MS"/>
              </a:rPr>
              <a:t>opportunities</a:t>
            </a:r>
            <a:endParaRPr lang="en-US" altLang="de-DE" dirty="0">
              <a:solidFill>
                <a:schemeClr val="tx1"/>
              </a:solidFill>
              <a:latin typeface="Arial Unicode MS"/>
            </a:endParaRPr>
          </a:p>
          <a:p>
            <a:pPr marL="285750" indent="-285750">
              <a:buFont typeface="Arial" panose="020B0604020202020204" pitchFamily="34" charset="0"/>
              <a:buChar char="•"/>
            </a:pPr>
            <a:r>
              <a:rPr lang="en-US" altLang="de-DE" dirty="0">
                <a:solidFill>
                  <a:schemeClr val="tx1"/>
                </a:solidFill>
                <a:latin typeface="Arial Unicode MS"/>
              </a:rPr>
              <a:t>Openness</a:t>
            </a:r>
          </a:p>
          <a:p>
            <a:pPr marL="285750" indent="-285750">
              <a:buFont typeface="Arial" panose="020B0604020202020204" pitchFamily="34" charset="0"/>
              <a:buChar char="•"/>
            </a:pPr>
            <a:r>
              <a:rPr lang="en-US" altLang="de-DE" dirty="0">
                <a:solidFill>
                  <a:schemeClr val="tx1"/>
                </a:solidFill>
                <a:latin typeface="Arial Unicode MS"/>
              </a:rPr>
              <a:t>Aims and </a:t>
            </a:r>
            <a:r>
              <a:rPr lang="de-DE" altLang="de-DE" dirty="0" err="1">
                <a:solidFill>
                  <a:schemeClr val="tx1"/>
                </a:solidFill>
                <a:latin typeface="Arial Unicode MS"/>
              </a:rPr>
              <a:t>clarity</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purpose</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Usability</a:t>
            </a:r>
          </a:p>
          <a:p>
            <a:pPr marL="285750" indent="-285750">
              <a:buFont typeface="Arial" panose="020B0604020202020204" pitchFamily="34" charset="0"/>
              <a:buChar char="•"/>
            </a:pPr>
            <a:r>
              <a:rPr lang="de-DE" altLang="de-DE" dirty="0" err="1">
                <a:solidFill>
                  <a:schemeClr val="tx1"/>
                </a:solidFill>
                <a:latin typeface="Arial Unicode MS"/>
              </a:rPr>
              <a:t>Cost</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International/national/regional/</a:t>
            </a:r>
            <a:r>
              <a:rPr lang="de-DE" altLang="de-DE" dirty="0" err="1">
                <a:solidFill>
                  <a:schemeClr val="tx1"/>
                </a:solidFill>
                <a:latin typeface="Arial Unicode MS"/>
              </a:rPr>
              <a:t>local</a:t>
            </a:r>
            <a:r>
              <a:rPr lang="de-DE" altLang="de-DE" dirty="0">
                <a:solidFill>
                  <a:schemeClr val="tx1"/>
                </a:solidFill>
                <a:latin typeface="Arial Unicode MS"/>
              </a:rPr>
              <a:t> </a:t>
            </a:r>
            <a:r>
              <a:rPr lang="de-DE" altLang="de-DE" dirty="0" err="1">
                <a:solidFill>
                  <a:schemeClr val="tx1"/>
                </a:solidFill>
                <a:latin typeface="Arial Unicode MS"/>
              </a:rPr>
              <a:t>embedding</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Learning </a:t>
            </a:r>
            <a:r>
              <a:rPr lang="de-DE" altLang="de-DE" dirty="0" err="1">
                <a:solidFill>
                  <a:schemeClr val="tx1"/>
                </a:solidFill>
                <a:latin typeface="Arial Unicode MS"/>
              </a:rPr>
              <a:t>outcomes</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Gender </a:t>
            </a:r>
            <a:r>
              <a:rPr lang="de-DE" altLang="de-DE" dirty="0" err="1">
                <a:solidFill>
                  <a:schemeClr val="tx1"/>
                </a:solidFill>
                <a:latin typeface="Arial Unicode MS"/>
              </a:rPr>
              <a:t>equality</a:t>
            </a:r>
            <a:r>
              <a:rPr lang="de-DE" altLang="de-DE" dirty="0">
                <a:solidFill>
                  <a:schemeClr val="tx1"/>
                </a:solidFill>
                <a:latin typeface="Arial Unicode MS"/>
              </a:rPr>
              <a:t> </a:t>
            </a:r>
          </a:p>
          <a:p>
            <a:pPr marL="285750" indent="-285750">
              <a:buFont typeface="Arial" panose="020B0604020202020204" pitchFamily="34" charset="0"/>
              <a:buChar char="•"/>
            </a:pPr>
            <a:r>
              <a:rPr lang="de-DE" altLang="de-DE" dirty="0" err="1">
                <a:solidFill>
                  <a:schemeClr val="tx1"/>
                </a:solidFill>
                <a:latin typeface="Arial Unicode MS"/>
              </a:rPr>
              <a:t>Staff</a:t>
            </a:r>
            <a:r>
              <a:rPr lang="de-DE" altLang="de-DE" dirty="0">
                <a:solidFill>
                  <a:schemeClr val="tx1"/>
                </a:solidFill>
                <a:latin typeface="Arial Unicode MS"/>
              </a:rPr>
              <a:t> Training &amp; </a:t>
            </a:r>
            <a:r>
              <a:rPr lang="de-DE" altLang="de-DE" dirty="0" err="1">
                <a:solidFill>
                  <a:schemeClr val="tx1"/>
                </a:solidFill>
                <a:latin typeface="Arial Unicode MS"/>
              </a:rPr>
              <a:t>Qualifications</a:t>
            </a:r>
            <a:endParaRPr lang="de-DE" altLang="de-DE" dirty="0">
              <a:solidFill>
                <a:schemeClr val="tx1"/>
              </a:solidFill>
              <a:latin typeface="Arial Unicode MS"/>
            </a:endParaRPr>
          </a:p>
          <a:p>
            <a:pPr marL="285750" indent="-285750">
              <a:buFont typeface="Arial" panose="020B0604020202020204" pitchFamily="34" charset="0"/>
              <a:buChar char="•"/>
            </a:pPr>
            <a:r>
              <a:rPr lang="de-DE" dirty="0">
                <a:solidFill>
                  <a:schemeClr val="tx1"/>
                </a:solidFill>
                <a:latin typeface="Arial Unicode MS"/>
              </a:rPr>
              <a:t>Stakeholder Communication</a:t>
            </a:r>
            <a:endParaRPr lang="de-DE" altLang="de-DE" sz="4000" dirty="0">
              <a:solidFill>
                <a:schemeClr val="tx1"/>
              </a:solidFill>
              <a:latin typeface="Arial" panose="020B0604020202020204" pitchFamily="34" charset="0"/>
            </a:endParaRPr>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bg1"/>
                </a:solidFill>
                <a:latin typeface="Arial Unicode MS"/>
              </a:rPr>
              <a:t>Formal </a:t>
            </a:r>
            <a:r>
              <a:rPr lang="de-DE" altLang="de-DE" b="1" dirty="0" err="1">
                <a:solidFill>
                  <a:schemeClr val="bg1"/>
                </a:solidFill>
                <a:latin typeface="Arial Unicode MS"/>
              </a:rPr>
              <a:t>criteria</a:t>
            </a:r>
            <a:endParaRPr lang="de-DE" b="1" dirty="0">
              <a:solidFill>
                <a:schemeClr val="bg1"/>
              </a:solidFill>
            </a:endParaRPr>
          </a:p>
        </p:txBody>
      </p:sp>
    </p:spTree>
    <p:extLst>
      <p:ext uri="{BB962C8B-B14F-4D97-AF65-F5344CB8AC3E}">
        <p14:creationId xmlns:p14="http://schemas.microsoft.com/office/powerpoint/2010/main" val="189868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normAutofit fontScale="90000"/>
          </a:bodyPr>
          <a:lstStyle/>
          <a:p>
            <a:r>
              <a:rPr lang="de-DE" dirty="0" err="1"/>
              <a:t>Suggestions</a:t>
            </a:r>
            <a:r>
              <a:rPr lang="de-DE" dirty="0"/>
              <a:t> </a:t>
            </a:r>
            <a:r>
              <a:rPr lang="de-DE" dirty="0" err="1"/>
              <a:t>for</a:t>
            </a:r>
            <a:r>
              <a:rPr lang="de-DE" dirty="0"/>
              <a:t> </a:t>
            </a:r>
            <a:r>
              <a:rPr lang="de-DE" dirty="0" err="1"/>
              <a:t>criteria</a:t>
            </a:r>
            <a:r>
              <a:rPr lang="de-DE" dirty="0"/>
              <a:t> </a:t>
            </a:r>
            <a:r>
              <a:rPr lang="de-DE" dirty="0" err="1"/>
              <a:t>for</a:t>
            </a:r>
            <a:r>
              <a:rPr lang="de-DE" dirty="0"/>
              <a:t> </a:t>
            </a:r>
            <a:r>
              <a:rPr lang="de-DE" dirty="0" err="1"/>
              <a:t>the</a:t>
            </a:r>
            <a:br>
              <a:rPr lang="de-DE" dirty="0"/>
            </a:br>
            <a:r>
              <a:rPr lang="en-US" dirty="0"/>
              <a:t>Product, Material, OER and Course Accreditation</a:t>
            </a:r>
            <a:endParaRPr lang="de-DE" dirty="0"/>
          </a:p>
        </p:txBody>
      </p:sp>
      <p:sp>
        <p:nvSpPr>
          <p:cNvPr id="3" name="Rechteck: abgerundete Ecken 2">
            <a:extLst>
              <a:ext uri="{FF2B5EF4-FFF2-40B4-BE49-F238E27FC236}">
                <a16:creationId xmlns:a16="http://schemas.microsoft.com/office/drawing/2014/main" id="{30E9C775-8E2A-4267-A023-2338C0E10B87}"/>
              </a:ext>
            </a:extLst>
          </p:cNvPr>
          <p:cNvSpPr/>
          <p:nvPr/>
        </p:nvSpPr>
        <p:spPr>
          <a:xfrm>
            <a:off x="3773509" y="1269460"/>
            <a:ext cx="6516711" cy="4783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altLang="de-DE" dirty="0">
                <a:solidFill>
                  <a:schemeClr val="tx1"/>
                </a:solidFill>
                <a:latin typeface="Arial Unicode MS"/>
              </a:rPr>
              <a:t>Living </a:t>
            </a:r>
            <a:r>
              <a:rPr lang="de-DE" altLang="de-DE" dirty="0" err="1">
                <a:solidFill>
                  <a:schemeClr val="tx1"/>
                </a:solidFill>
                <a:latin typeface="Arial Unicode MS"/>
              </a:rPr>
              <a:t>orientation</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Action </a:t>
            </a:r>
            <a:r>
              <a:rPr lang="de-DE" altLang="de-DE" dirty="0" err="1">
                <a:solidFill>
                  <a:schemeClr val="tx1"/>
                </a:solidFill>
                <a:latin typeface="Arial Unicode MS"/>
              </a:rPr>
              <a:t>orientation</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Promotion </a:t>
            </a:r>
            <a:r>
              <a:rPr lang="de-DE" altLang="de-DE" dirty="0" err="1">
                <a:solidFill>
                  <a:schemeClr val="tx1"/>
                </a:solidFill>
                <a:latin typeface="Arial Unicode MS"/>
              </a:rPr>
              <a:t>of</a:t>
            </a:r>
            <a:r>
              <a:rPr lang="de-DE" altLang="de-DE" dirty="0">
                <a:solidFill>
                  <a:schemeClr val="tx1"/>
                </a:solidFill>
                <a:latin typeface="Arial Unicode MS"/>
              </a:rPr>
              <a:t> a personal </a:t>
            </a:r>
            <a:r>
              <a:rPr lang="de-DE" altLang="de-DE" dirty="0" err="1">
                <a:solidFill>
                  <a:schemeClr val="tx1"/>
                </a:solidFill>
                <a:latin typeface="Arial Unicode MS"/>
              </a:rPr>
              <a:t>attitude</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Promotion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networked</a:t>
            </a:r>
            <a:r>
              <a:rPr lang="de-DE" altLang="de-DE" dirty="0">
                <a:solidFill>
                  <a:schemeClr val="tx1"/>
                </a:solidFill>
                <a:latin typeface="Arial Unicode MS"/>
              </a:rPr>
              <a:t> </a:t>
            </a:r>
            <a:r>
              <a:rPr lang="de-DE" altLang="de-DE" dirty="0" err="1">
                <a:solidFill>
                  <a:schemeClr val="tx1"/>
                </a:solidFill>
                <a:latin typeface="Arial Unicode MS"/>
              </a:rPr>
              <a:t>thinking</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Promotion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values</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Quality </a:t>
            </a:r>
            <a:r>
              <a:rPr lang="de-DE" altLang="de-DE" dirty="0" err="1">
                <a:solidFill>
                  <a:schemeClr val="tx1"/>
                </a:solidFill>
                <a:latin typeface="Arial Unicode MS"/>
              </a:rPr>
              <a:t>assureance</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Course:</a:t>
            </a:r>
            <a:br>
              <a:rPr lang="de-DE" altLang="de-DE" dirty="0">
                <a:solidFill>
                  <a:schemeClr val="tx1"/>
                </a:solidFill>
                <a:latin typeface="Arial Unicode MS"/>
              </a:rPr>
            </a:br>
            <a:r>
              <a:rPr lang="de-DE" altLang="de-DE" dirty="0">
                <a:solidFill>
                  <a:schemeClr val="tx1"/>
                </a:solidFill>
                <a:latin typeface="Arial Unicode MS"/>
              </a:rPr>
              <a:t>Curriculum, </a:t>
            </a:r>
            <a:r>
              <a:rPr lang="en-US" altLang="de-DE" dirty="0">
                <a:solidFill>
                  <a:schemeClr val="tx1"/>
                </a:solidFill>
                <a:latin typeface="Arial Unicode MS"/>
              </a:rPr>
              <a:t>Aim, Target group, </a:t>
            </a:r>
            <a:r>
              <a:rPr lang="de-DE" altLang="de-DE" dirty="0">
                <a:solidFill>
                  <a:schemeClr val="tx1"/>
                </a:solidFill>
                <a:latin typeface="Arial Unicode MS"/>
              </a:rPr>
              <a:t>Profile/</a:t>
            </a:r>
            <a:r>
              <a:rPr lang="de-DE" altLang="de-DE" dirty="0" err="1">
                <a:solidFill>
                  <a:schemeClr val="tx1"/>
                </a:solidFill>
                <a:latin typeface="Arial Unicode MS"/>
              </a:rPr>
              <a:t>concept</a:t>
            </a:r>
            <a:r>
              <a:rPr lang="de-DE" altLang="de-DE" dirty="0">
                <a:solidFill>
                  <a:schemeClr val="tx1"/>
                </a:solidFill>
                <a:latin typeface="Arial Unicode MS"/>
              </a:rPr>
              <a:t>, Topic, </a:t>
            </a:r>
            <a:r>
              <a:rPr lang="de-DE" altLang="de-DE" dirty="0" err="1">
                <a:solidFill>
                  <a:schemeClr val="tx1"/>
                </a:solidFill>
                <a:latin typeface="Arial Unicode MS"/>
              </a:rPr>
              <a:t>Capacity</a:t>
            </a:r>
            <a:r>
              <a:rPr lang="de-DE" altLang="de-DE" dirty="0">
                <a:solidFill>
                  <a:schemeClr val="tx1"/>
                </a:solidFill>
                <a:latin typeface="Arial Unicode MS"/>
              </a:rPr>
              <a:t>, </a:t>
            </a:r>
            <a:r>
              <a:rPr lang="de-DE" altLang="de-DE" dirty="0" err="1">
                <a:solidFill>
                  <a:schemeClr val="tx1"/>
                </a:solidFill>
                <a:latin typeface="Arial Unicode MS"/>
              </a:rPr>
              <a:t>Frequency</a:t>
            </a:r>
            <a:r>
              <a:rPr lang="de-DE" altLang="de-DE" dirty="0">
                <a:solidFill>
                  <a:schemeClr val="tx1"/>
                </a:solidFill>
                <a:latin typeface="Arial Unicode MS"/>
              </a:rPr>
              <a:t>, Duration, </a:t>
            </a:r>
            <a:r>
              <a:rPr lang="de-DE" altLang="de-DE" dirty="0" err="1">
                <a:solidFill>
                  <a:schemeClr val="tx1"/>
                </a:solidFill>
                <a:latin typeface="Arial Unicode MS"/>
              </a:rPr>
              <a:t>Certification</a:t>
            </a:r>
            <a:r>
              <a:rPr lang="de-DE" altLang="de-DE" dirty="0">
                <a:solidFill>
                  <a:schemeClr val="tx1"/>
                </a:solidFill>
                <a:latin typeface="Arial Unicode MS"/>
              </a:rPr>
              <a:t>, Degree </a:t>
            </a:r>
            <a:r>
              <a:rPr lang="de-DE" altLang="de-DE" dirty="0" err="1">
                <a:solidFill>
                  <a:schemeClr val="tx1"/>
                </a:solidFill>
                <a:latin typeface="Arial Unicode MS"/>
              </a:rPr>
              <a:t>designation</a:t>
            </a:r>
            <a:r>
              <a:rPr lang="de-DE" altLang="de-DE" dirty="0">
                <a:solidFill>
                  <a:schemeClr val="tx1"/>
                </a:solidFill>
                <a:latin typeface="Arial Unicode MS"/>
              </a:rPr>
              <a:t>, Admission </a:t>
            </a:r>
            <a:r>
              <a:rPr lang="de-DE" altLang="de-DE" dirty="0" err="1">
                <a:solidFill>
                  <a:schemeClr val="tx1"/>
                </a:solidFill>
                <a:latin typeface="Arial Unicode MS"/>
              </a:rPr>
              <a:t>requirements</a:t>
            </a:r>
            <a:r>
              <a:rPr lang="de-DE" altLang="de-DE" dirty="0">
                <a:solidFill>
                  <a:schemeClr val="tx1"/>
                </a:solidFill>
                <a:latin typeface="Arial Unicode MS"/>
              </a:rPr>
              <a:t> and </a:t>
            </a:r>
            <a:r>
              <a:rPr lang="de-DE" altLang="de-DE" dirty="0" err="1">
                <a:solidFill>
                  <a:schemeClr val="tx1"/>
                </a:solidFill>
                <a:latin typeface="Arial Unicode MS"/>
              </a:rPr>
              <a:t>transitions</a:t>
            </a:r>
            <a:r>
              <a:rPr lang="de-DE" altLang="de-DE" dirty="0">
                <a:solidFill>
                  <a:schemeClr val="tx1"/>
                </a:solidFill>
                <a:latin typeface="Arial Unicode MS"/>
              </a:rPr>
              <a:t> </a:t>
            </a:r>
            <a:r>
              <a:rPr lang="de-DE" altLang="de-DE" dirty="0" err="1">
                <a:solidFill>
                  <a:schemeClr val="tx1"/>
                </a:solidFill>
                <a:latin typeface="Arial Unicode MS"/>
              </a:rPr>
              <a:t>between</a:t>
            </a:r>
            <a:r>
              <a:rPr lang="de-DE" altLang="de-DE" dirty="0">
                <a:solidFill>
                  <a:schemeClr val="tx1"/>
                </a:solidFill>
                <a:latin typeface="Arial Unicode MS"/>
              </a:rPr>
              <a:t> </a:t>
            </a:r>
            <a:r>
              <a:rPr lang="de-DE" altLang="de-DE" dirty="0" err="1">
                <a:solidFill>
                  <a:schemeClr val="tx1"/>
                </a:solidFill>
                <a:latin typeface="Arial Unicode MS"/>
              </a:rPr>
              <a:t>courses</a:t>
            </a:r>
            <a:r>
              <a:rPr lang="de-DE" altLang="de-DE" dirty="0">
                <a:solidFill>
                  <a:schemeClr val="tx1"/>
                </a:solidFill>
                <a:latin typeface="Arial Unicode MS"/>
              </a:rPr>
              <a:t>, </a:t>
            </a:r>
            <a:r>
              <a:rPr lang="de-DE" altLang="de-DE" dirty="0" err="1">
                <a:solidFill>
                  <a:schemeClr val="tx1"/>
                </a:solidFill>
                <a:latin typeface="Arial Unicode MS"/>
              </a:rPr>
              <a:t>Modularisation</a:t>
            </a:r>
            <a:r>
              <a:rPr lang="de-DE" altLang="de-DE" dirty="0">
                <a:solidFill>
                  <a:schemeClr val="tx1"/>
                </a:solidFill>
                <a:latin typeface="Arial Unicode MS"/>
              </a:rPr>
              <a:t>, Assessment, </a:t>
            </a:r>
            <a:r>
              <a:rPr lang="de-DE" altLang="de-DE" dirty="0" err="1">
                <a:solidFill>
                  <a:schemeClr val="tx1"/>
                </a:solidFill>
                <a:latin typeface="Arial Unicode MS"/>
              </a:rPr>
              <a:t>Didactic</a:t>
            </a:r>
            <a:r>
              <a:rPr lang="de-DE" altLang="de-DE" dirty="0">
                <a:solidFill>
                  <a:schemeClr val="tx1"/>
                </a:solidFill>
                <a:latin typeface="Arial Unicode MS"/>
              </a:rPr>
              <a:t> </a:t>
            </a:r>
            <a:r>
              <a:rPr lang="de-DE" altLang="de-DE" dirty="0" err="1">
                <a:solidFill>
                  <a:schemeClr val="tx1"/>
                </a:solidFill>
                <a:latin typeface="Arial Unicode MS"/>
              </a:rPr>
              <a:t>setting</a:t>
            </a:r>
            <a:r>
              <a:rPr lang="de-DE" altLang="de-DE" dirty="0">
                <a:solidFill>
                  <a:schemeClr val="tx1"/>
                </a:solidFill>
                <a:latin typeface="Arial Unicode MS"/>
              </a:rPr>
              <a:t>, </a:t>
            </a:r>
            <a:r>
              <a:rPr lang="de-DE" altLang="de-DE" dirty="0" err="1">
                <a:solidFill>
                  <a:schemeClr val="tx1"/>
                </a:solidFill>
                <a:latin typeface="Arial Unicode MS"/>
              </a:rPr>
              <a:t>Staff</a:t>
            </a:r>
            <a:r>
              <a:rPr lang="de-DE" altLang="de-DE" dirty="0">
                <a:solidFill>
                  <a:schemeClr val="tx1"/>
                </a:solidFill>
                <a:latin typeface="Arial Unicode MS"/>
              </a:rPr>
              <a:t> </a:t>
            </a:r>
            <a:r>
              <a:rPr lang="de-DE" altLang="de-DE" dirty="0" err="1">
                <a:solidFill>
                  <a:schemeClr val="tx1"/>
                </a:solidFill>
                <a:latin typeface="Arial Unicode MS"/>
              </a:rPr>
              <a:t>resources</a:t>
            </a:r>
            <a:br>
              <a:rPr lang="de-DE" altLang="de-DE" dirty="0">
                <a:solidFill>
                  <a:schemeClr val="tx1"/>
                </a:solidFill>
                <a:latin typeface="Arial Unicode MS"/>
              </a:rPr>
            </a:br>
            <a:r>
              <a:rPr lang="de-DE" altLang="de-DE" dirty="0" err="1">
                <a:solidFill>
                  <a:schemeClr val="tx1"/>
                </a:solidFill>
                <a:latin typeface="Arial Unicode MS"/>
              </a:rPr>
              <a:t>Addressed</a:t>
            </a:r>
            <a:r>
              <a:rPr lang="de-DE" altLang="de-DE" dirty="0">
                <a:solidFill>
                  <a:schemeClr val="tx1"/>
                </a:solidFill>
                <a:latin typeface="Arial Unicode MS"/>
              </a:rPr>
              <a:t> </a:t>
            </a:r>
            <a:r>
              <a:rPr lang="de-DE" altLang="de-DE" dirty="0" err="1">
                <a:solidFill>
                  <a:schemeClr val="tx1"/>
                </a:solidFill>
                <a:latin typeface="Arial Unicode MS"/>
              </a:rPr>
              <a:t>compectences</a:t>
            </a:r>
            <a:r>
              <a:rPr lang="de-DE" altLang="de-DE" dirty="0">
                <a:solidFill>
                  <a:schemeClr val="tx1"/>
                </a:solidFill>
                <a:latin typeface="Arial Unicode MS"/>
              </a:rPr>
              <a:t>/</a:t>
            </a:r>
            <a:r>
              <a:rPr lang="de-DE" altLang="de-DE" dirty="0" err="1">
                <a:solidFill>
                  <a:schemeClr val="tx1"/>
                </a:solidFill>
                <a:latin typeface="Arial Unicode MS"/>
              </a:rPr>
              <a:t>skills</a:t>
            </a:r>
            <a:r>
              <a:rPr lang="de-DE" altLang="de-DE" dirty="0">
                <a:solidFill>
                  <a:schemeClr val="tx1"/>
                </a:solidFill>
                <a:latin typeface="Arial Unicode MS"/>
              </a:rPr>
              <a:t>, Digital support</a:t>
            </a:r>
          </a:p>
          <a:p>
            <a:pPr marL="285750" indent="-285750">
              <a:buFont typeface="Arial" panose="020B0604020202020204" pitchFamily="34" charset="0"/>
              <a:buChar char="•"/>
            </a:pPr>
            <a:r>
              <a:rPr lang="en-US" altLang="de-DE" dirty="0">
                <a:solidFill>
                  <a:schemeClr val="tx1"/>
                </a:solidFill>
                <a:latin typeface="Arial Unicode MS"/>
              </a:rPr>
              <a:t>Product, Material, OER:</a:t>
            </a:r>
            <a:br>
              <a:rPr lang="en-US" altLang="de-DE" dirty="0">
                <a:solidFill>
                  <a:schemeClr val="tx1"/>
                </a:solidFill>
                <a:latin typeface="Arial Unicode MS"/>
              </a:rPr>
            </a:br>
            <a:r>
              <a:rPr lang="en-US" altLang="de-DE" dirty="0">
                <a:solidFill>
                  <a:schemeClr val="tx1"/>
                </a:solidFill>
                <a:latin typeface="Arial Unicode MS"/>
              </a:rPr>
              <a:t>Aim, Target group, Scope, Topic, </a:t>
            </a:r>
            <a:r>
              <a:rPr lang="de-DE" altLang="de-DE" dirty="0" err="1">
                <a:solidFill>
                  <a:schemeClr val="tx1"/>
                </a:solidFill>
                <a:latin typeface="Arial Unicode MS"/>
              </a:rPr>
              <a:t>Addressed</a:t>
            </a:r>
            <a:r>
              <a:rPr lang="de-DE" altLang="de-DE" dirty="0">
                <a:solidFill>
                  <a:schemeClr val="tx1"/>
                </a:solidFill>
                <a:latin typeface="Arial Unicode MS"/>
              </a:rPr>
              <a:t> </a:t>
            </a:r>
            <a:r>
              <a:rPr lang="de-DE" altLang="de-DE" dirty="0" err="1">
                <a:solidFill>
                  <a:schemeClr val="tx1"/>
                </a:solidFill>
                <a:latin typeface="Arial Unicode MS"/>
              </a:rPr>
              <a:t>compectences</a:t>
            </a:r>
            <a:r>
              <a:rPr lang="de-DE" altLang="de-DE" dirty="0">
                <a:solidFill>
                  <a:schemeClr val="tx1"/>
                </a:solidFill>
                <a:latin typeface="Arial Unicode MS"/>
              </a:rPr>
              <a:t>/</a:t>
            </a:r>
            <a:r>
              <a:rPr lang="de-DE" altLang="de-DE" dirty="0" err="1">
                <a:solidFill>
                  <a:schemeClr val="tx1"/>
                </a:solidFill>
                <a:latin typeface="Arial Unicode MS"/>
              </a:rPr>
              <a:t>skills</a:t>
            </a:r>
            <a:r>
              <a:rPr lang="de-DE" altLang="de-DE" dirty="0">
                <a:solidFill>
                  <a:schemeClr val="tx1"/>
                </a:solidFill>
                <a:latin typeface="Arial Unicode MS"/>
              </a:rPr>
              <a:t>, </a:t>
            </a:r>
            <a:r>
              <a:rPr lang="de-DE" altLang="de-DE" dirty="0" err="1">
                <a:solidFill>
                  <a:schemeClr val="tx1"/>
                </a:solidFill>
                <a:latin typeface="Arial Unicode MS"/>
              </a:rPr>
              <a:t>Didactic</a:t>
            </a:r>
            <a:r>
              <a:rPr lang="de-DE" altLang="de-DE" dirty="0">
                <a:solidFill>
                  <a:schemeClr val="tx1"/>
                </a:solidFill>
                <a:latin typeface="Arial Unicode MS"/>
              </a:rPr>
              <a:t> </a:t>
            </a:r>
            <a:r>
              <a:rPr lang="de-DE" altLang="de-DE" dirty="0" err="1">
                <a:solidFill>
                  <a:schemeClr val="tx1"/>
                </a:solidFill>
                <a:latin typeface="Arial Unicode MS"/>
              </a:rPr>
              <a:t>setting</a:t>
            </a:r>
            <a:r>
              <a:rPr lang="de-DE" altLang="de-DE" dirty="0">
                <a:solidFill>
                  <a:schemeClr val="tx1"/>
                </a:solidFill>
                <a:latin typeface="Arial Unicode MS"/>
              </a:rPr>
              <a:t>, Digital support</a:t>
            </a:r>
            <a:endParaRPr lang="de-DE" altLang="de-DE" dirty="0">
              <a:solidFill>
                <a:schemeClr val="tx1"/>
              </a:solidFill>
              <a:latin typeface="Arial" panose="020B0604020202020204" pitchFamily="34" charset="0"/>
            </a:endParaRPr>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err="1">
                <a:solidFill>
                  <a:schemeClr val="bg1"/>
                </a:solidFill>
                <a:latin typeface="Arial Unicode MS"/>
              </a:rPr>
              <a:t>Subject</a:t>
            </a:r>
            <a:r>
              <a:rPr lang="de-DE" altLang="de-DE" b="1" dirty="0">
                <a:solidFill>
                  <a:schemeClr val="bg1"/>
                </a:solidFill>
                <a:latin typeface="Arial Unicode MS"/>
              </a:rPr>
              <a:t>- / </a:t>
            </a:r>
            <a:r>
              <a:rPr lang="de-DE" altLang="de-DE" b="1" dirty="0" err="1">
                <a:solidFill>
                  <a:schemeClr val="bg1"/>
                </a:solidFill>
                <a:latin typeface="Arial Unicode MS"/>
              </a:rPr>
              <a:t>content-related</a:t>
            </a:r>
            <a:r>
              <a:rPr lang="de-DE" altLang="de-DE" b="1" dirty="0">
                <a:solidFill>
                  <a:schemeClr val="bg1"/>
                </a:solidFill>
                <a:latin typeface="Arial Unicode MS"/>
              </a:rPr>
              <a:t> </a:t>
            </a:r>
            <a:r>
              <a:rPr lang="de-DE" altLang="de-DE" b="1" dirty="0" err="1">
                <a:solidFill>
                  <a:schemeClr val="bg1"/>
                </a:solidFill>
                <a:latin typeface="Arial Unicode MS"/>
              </a:rPr>
              <a:t>criteria</a:t>
            </a:r>
            <a:endParaRPr lang="de-DE" b="1" dirty="0">
              <a:solidFill>
                <a:schemeClr val="bg1"/>
              </a:solidFill>
            </a:endParaRPr>
          </a:p>
        </p:txBody>
      </p:sp>
    </p:spTree>
    <p:extLst>
      <p:ext uri="{BB962C8B-B14F-4D97-AF65-F5344CB8AC3E}">
        <p14:creationId xmlns:p14="http://schemas.microsoft.com/office/powerpoint/2010/main" val="385886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111FA56-7965-1043-199A-F87257719E82}"/>
              </a:ext>
            </a:extLst>
          </p:cNvPr>
          <p:cNvGraphicFramePr>
            <a:graphicFrameLocks noChangeAspect="1"/>
          </p:cNvGraphicFramePr>
          <p:nvPr>
            <p:custDataLst>
              <p:tags r:id="rId1"/>
            </p:custDataLst>
            <p:extLst>
              <p:ext uri="{D42A27DB-BD31-4B8C-83A1-F6EECF244321}">
                <p14:modId xmlns:p14="http://schemas.microsoft.com/office/powerpoint/2010/main" val="3482145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EB9D6-FB6A-1BD8-E063-90BDE20EB626}"/>
              </a:ext>
            </a:extLst>
          </p:cNvPr>
          <p:cNvSpPr>
            <a:spLocks noGrp="1"/>
          </p:cNvSpPr>
          <p:nvPr>
            <p:ph type="title"/>
          </p:nvPr>
        </p:nvSpPr>
        <p:spPr>
          <a:xfrm>
            <a:off x="954400" y="286604"/>
            <a:ext cx="10058400" cy="823740"/>
          </a:xfrm>
        </p:spPr>
        <p:txBody>
          <a:bodyPr vert="horz"/>
          <a:lstStyle/>
          <a:p>
            <a:r>
              <a:rPr lang="en-US" dirty="0"/>
              <a:t>Quality Criteria</a:t>
            </a:r>
            <a:endParaRPr lang="de-DE" dirty="0"/>
          </a:p>
        </p:txBody>
      </p:sp>
      <p:pic>
        <p:nvPicPr>
          <p:cNvPr id="3" name="Grafik 2">
            <a:extLst>
              <a:ext uri="{FF2B5EF4-FFF2-40B4-BE49-F238E27FC236}">
                <a16:creationId xmlns:a16="http://schemas.microsoft.com/office/drawing/2014/main" id="{E6DEDD31-7C9C-43EB-8758-C227CB211A00}"/>
              </a:ext>
            </a:extLst>
          </p:cNvPr>
          <p:cNvPicPr>
            <a:picLocks noChangeAspect="1"/>
          </p:cNvPicPr>
          <p:nvPr/>
        </p:nvPicPr>
        <p:blipFill>
          <a:blip r:embed="rId5"/>
          <a:stretch>
            <a:fillRect/>
          </a:stretch>
        </p:blipFill>
        <p:spPr>
          <a:xfrm>
            <a:off x="3712919" y="1110344"/>
            <a:ext cx="4145206" cy="4838700"/>
          </a:xfrm>
          <a:prstGeom prst="rect">
            <a:avLst/>
          </a:prstGeom>
          <a:ln>
            <a:solidFill>
              <a:schemeClr val="tx1"/>
            </a:solidFill>
          </a:ln>
        </p:spPr>
      </p:pic>
      <p:sp>
        <p:nvSpPr>
          <p:cNvPr id="4" name="Textfeld 3">
            <a:extLst>
              <a:ext uri="{FF2B5EF4-FFF2-40B4-BE49-F238E27FC236}">
                <a16:creationId xmlns:a16="http://schemas.microsoft.com/office/drawing/2014/main" id="{5D07C383-E9FA-49E3-A108-8E08CFD989AB}"/>
              </a:ext>
            </a:extLst>
          </p:cNvPr>
          <p:cNvSpPr txBox="1"/>
          <p:nvPr/>
        </p:nvSpPr>
        <p:spPr>
          <a:xfrm flipH="1">
            <a:off x="8832532" y="2883363"/>
            <a:ext cx="2454593" cy="646331"/>
          </a:xfrm>
          <a:prstGeom prst="rect">
            <a:avLst/>
          </a:prstGeom>
          <a:noFill/>
        </p:spPr>
        <p:txBody>
          <a:bodyPr wrap="square" rtlCol="0">
            <a:spAutoFit/>
          </a:bodyPr>
          <a:lstStyle/>
          <a:p>
            <a:pPr algn="ctr"/>
            <a:r>
              <a:rPr lang="en-GB" dirty="0"/>
              <a:t>Have a look at the file on Google Drive</a:t>
            </a:r>
          </a:p>
        </p:txBody>
      </p:sp>
    </p:spTree>
    <p:extLst>
      <p:ext uri="{BB962C8B-B14F-4D97-AF65-F5344CB8AC3E}">
        <p14:creationId xmlns:p14="http://schemas.microsoft.com/office/powerpoint/2010/main" val="198957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0EB989-2DD2-33DE-A0B0-634A01B47AC8}"/>
              </a:ext>
            </a:extLst>
          </p:cNvPr>
          <p:cNvSpPr>
            <a:spLocks noGrp="1"/>
          </p:cNvSpPr>
          <p:nvPr>
            <p:ph type="title"/>
          </p:nvPr>
        </p:nvSpPr>
        <p:spPr/>
        <p:txBody>
          <a:bodyPr>
            <a:normAutofit fontScale="90000"/>
          </a:bodyPr>
          <a:lstStyle/>
          <a:p>
            <a:r>
              <a:rPr lang="en-US" dirty="0"/>
              <a:t>EU-CERT - Accreditation Website and Data-base Design and Programming</a:t>
            </a:r>
            <a:endParaRPr lang="de-DE" dirty="0"/>
          </a:p>
        </p:txBody>
      </p:sp>
      <p:sp>
        <p:nvSpPr>
          <p:cNvPr id="4" name="Textplatzhalter 3">
            <a:extLst>
              <a:ext uri="{FF2B5EF4-FFF2-40B4-BE49-F238E27FC236}">
                <a16:creationId xmlns:a16="http://schemas.microsoft.com/office/drawing/2014/main" id="{D0B77B62-9597-2C79-2B82-B170B01DBEF9}"/>
              </a:ext>
            </a:extLst>
          </p:cNvPr>
          <p:cNvSpPr>
            <a:spLocks noGrp="1"/>
          </p:cNvSpPr>
          <p:nvPr>
            <p:ph type="body" idx="1"/>
          </p:nvPr>
        </p:nvSpPr>
        <p:spPr/>
        <p:txBody>
          <a:bodyPr/>
          <a:lstStyle/>
          <a:p>
            <a:r>
              <a:rPr lang="de-DE" dirty="0"/>
              <a:t>PR3</a:t>
            </a:r>
          </a:p>
        </p:txBody>
      </p:sp>
    </p:spTree>
    <p:extLst>
      <p:ext uri="{BB962C8B-B14F-4D97-AF65-F5344CB8AC3E}">
        <p14:creationId xmlns:p14="http://schemas.microsoft.com/office/powerpoint/2010/main" val="296458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B8F8388-140B-CFEF-35E2-3145AFE8C07F}"/>
              </a:ext>
            </a:extLst>
          </p:cNvPr>
          <p:cNvGraphicFramePr>
            <a:graphicFrameLocks noChangeAspect="1"/>
          </p:cNvGraphicFramePr>
          <p:nvPr>
            <p:custDataLst>
              <p:tags r:id="rId1"/>
            </p:custDataLst>
            <p:extLst>
              <p:ext uri="{D42A27DB-BD31-4B8C-83A1-F6EECF244321}">
                <p14:modId xmlns:p14="http://schemas.microsoft.com/office/powerpoint/2010/main" val="161797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09492C31-9FBB-FF5B-A696-754B761BAD01}"/>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2" name="Titel 1">
            <a:extLst>
              <a:ext uri="{FF2B5EF4-FFF2-40B4-BE49-F238E27FC236}">
                <a16:creationId xmlns:a16="http://schemas.microsoft.com/office/drawing/2014/main" id="{CC4EB9D6-FB6A-1BD8-E063-90BDE20EB626}"/>
              </a:ext>
            </a:extLst>
          </p:cNvPr>
          <p:cNvSpPr>
            <a:spLocks noGrp="1"/>
          </p:cNvSpPr>
          <p:nvPr>
            <p:ph type="title"/>
          </p:nvPr>
        </p:nvSpPr>
        <p:spPr>
          <a:xfrm>
            <a:off x="8177048" y="2385848"/>
            <a:ext cx="4014952" cy="1558552"/>
          </a:xfrm>
        </p:spPr>
        <p:txBody>
          <a:bodyPr vert="horz" lIns="91440" tIns="45720" rIns="91440" bIns="45720" rtlCol="0" anchor="b">
            <a:normAutofit fontScale="90000"/>
          </a:bodyPr>
          <a:lstStyle/>
          <a:p>
            <a:r>
              <a:rPr lang="en-US" sz="4100" dirty="0"/>
              <a:t>Insight into the Accreditation Tool Website</a:t>
            </a:r>
          </a:p>
        </p:txBody>
      </p:sp>
    </p:spTree>
    <p:extLst>
      <p:ext uri="{BB962C8B-B14F-4D97-AF65-F5344CB8AC3E}">
        <p14:creationId xmlns:p14="http://schemas.microsoft.com/office/powerpoint/2010/main" val="183775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extLst>
              <p:ext uri="{D42A27DB-BD31-4B8C-83A1-F6EECF244321}">
                <p14:modId xmlns:p14="http://schemas.microsoft.com/office/powerpoint/2010/main" val="3044932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3331779" y="515007"/>
            <a:ext cx="1366345" cy="44143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571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4593014" y="515007"/>
            <a:ext cx="1366345" cy="44143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476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extLst>
              <p:ext uri="{D42A27DB-BD31-4B8C-83A1-F6EECF244321}">
                <p14:modId xmlns:p14="http://schemas.microsoft.com/office/powerpoint/2010/main" val="260235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B2D0A691-2085-C616-6450-1E104125D5D9}"/>
              </a:ext>
            </a:extLst>
          </p:cNvPr>
          <p:cNvPicPr>
            <a:picLocks noChangeAspect="1"/>
          </p:cNvPicPr>
          <p:nvPr/>
        </p:nvPicPr>
        <p:blipFill>
          <a:blip r:embed="rId5"/>
          <a:stretch>
            <a:fillRect/>
          </a:stretch>
        </p:blipFill>
        <p:spPr>
          <a:xfrm>
            <a:off x="0" y="0"/>
            <a:ext cx="9640135" cy="6180083"/>
          </a:xfrm>
          <a:prstGeom prst="rect">
            <a:avLst/>
          </a:prstGeom>
        </p:spPr>
      </p:pic>
      <p:sp>
        <p:nvSpPr>
          <p:cNvPr id="7" name="Titel 1">
            <a:extLst>
              <a:ext uri="{FF2B5EF4-FFF2-40B4-BE49-F238E27FC236}">
                <a16:creationId xmlns:a16="http://schemas.microsoft.com/office/drawing/2014/main" id="{A20E57B2-F5C2-0AA8-CB16-BFDEF97A8B96}"/>
              </a:ext>
            </a:extLst>
          </p:cNvPr>
          <p:cNvSpPr>
            <a:spLocks noGrp="1"/>
          </p:cNvSpPr>
          <p:nvPr>
            <p:ph type="title"/>
          </p:nvPr>
        </p:nvSpPr>
        <p:spPr>
          <a:xfrm>
            <a:off x="9640136" y="2385848"/>
            <a:ext cx="2551864" cy="1558552"/>
          </a:xfrm>
        </p:spPr>
        <p:txBody>
          <a:bodyPr vert="horz" lIns="91440" tIns="45720" rIns="91440" bIns="45720" rtlCol="0" anchor="b">
            <a:normAutofit/>
          </a:bodyPr>
          <a:lstStyle/>
          <a:p>
            <a:r>
              <a:rPr lang="en-US" sz="2800" dirty="0"/>
              <a:t>My Certifications</a:t>
            </a:r>
          </a:p>
        </p:txBody>
      </p:sp>
      <p:sp>
        <p:nvSpPr>
          <p:cNvPr id="14" name="Ellipse 13">
            <a:extLst>
              <a:ext uri="{FF2B5EF4-FFF2-40B4-BE49-F238E27FC236}">
                <a16:creationId xmlns:a16="http://schemas.microsoft.com/office/drawing/2014/main" id="{ABAEB35F-3ECC-E939-3AD7-6BDBDCAE2149}"/>
              </a:ext>
            </a:extLst>
          </p:cNvPr>
          <p:cNvSpPr/>
          <p:nvPr/>
        </p:nvSpPr>
        <p:spPr>
          <a:xfrm>
            <a:off x="1355835" y="1250732"/>
            <a:ext cx="1429400" cy="4172606"/>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Ellipse 14">
            <a:extLst>
              <a:ext uri="{FF2B5EF4-FFF2-40B4-BE49-F238E27FC236}">
                <a16:creationId xmlns:a16="http://schemas.microsoft.com/office/drawing/2014/main" id="{19B2A207-7A79-5A1D-911C-D066B47A01D6}"/>
              </a:ext>
            </a:extLst>
          </p:cNvPr>
          <p:cNvSpPr/>
          <p:nvPr/>
        </p:nvSpPr>
        <p:spPr>
          <a:xfrm>
            <a:off x="3105807" y="1250732"/>
            <a:ext cx="1429400" cy="417260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Ellipse 15">
            <a:extLst>
              <a:ext uri="{FF2B5EF4-FFF2-40B4-BE49-F238E27FC236}">
                <a16:creationId xmlns:a16="http://schemas.microsoft.com/office/drawing/2014/main" id="{8920FD30-10D9-02D4-10EB-A233F0DBAD89}"/>
              </a:ext>
            </a:extLst>
          </p:cNvPr>
          <p:cNvSpPr/>
          <p:nvPr/>
        </p:nvSpPr>
        <p:spPr>
          <a:xfrm>
            <a:off x="4820067" y="1250732"/>
            <a:ext cx="1429400" cy="4172606"/>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Ellipse 16">
            <a:extLst>
              <a:ext uri="{FF2B5EF4-FFF2-40B4-BE49-F238E27FC236}">
                <a16:creationId xmlns:a16="http://schemas.microsoft.com/office/drawing/2014/main" id="{8DE18250-4190-D99B-B09F-151BE4112589}"/>
              </a:ext>
            </a:extLst>
          </p:cNvPr>
          <p:cNvSpPr/>
          <p:nvPr/>
        </p:nvSpPr>
        <p:spPr>
          <a:xfrm>
            <a:off x="6534327" y="1250732"/>
            <a:ext cx="1429400" cy="4172606"/>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pic>
        <p:nvPicPr>
          <p:cNvPr id="19" name="Grafik 18">
            <a:extLst>
              <a:ext uri="{FF2B5EF4-FFF2-40B4-BE49-F238E27FC236}">
                <a16:creationId xmlns:a16="http://schemas.microsoft.com/office/drawing/2014/main" id="{16D6A6FD-2F3D-A374-12A5-8DFDC9ADEA4A}"/>
              </a:ext>
            </a:extLst>
          </p:cNvPr>
          <p:cNvPicPr>
            <a:picLocks noChangeAspect="1"/>
          </p:cNvPicPr>
          <p:nvPr/>
        </p:nvPicPr>
        <p:blipFill>
          <a:blip r:embed="rId6"/>
          <a:stretch>
            <a:fillRect/>
          </a:stretch>
        </p:blipFill>
        <p:spPr>
          <a:xfrm>
            <a:off x="9003282" y="1458909"/>
            <a:ext cx="1912786" cy="1333616"/>
          </a:xfrm>
          <a:prstGeom prst="rect">
            <a:avLst/>
          </a:prstGeom>
        </p:spPr>
      </p:pic>
      <p:cxnSp>
        <p:nvCxnSpPr>
          <p:cNvPr id="21" name="Gerade Verbindung mit Pfeil 20">
            <a:extLst>
              <a:ext uri="{FF2B5EF4-FFF2-40B4-BE49-F238E27FC236}">
                <a16:creationId xmlns:a16="http://schemas.microsoft.com/office/drawing/2014/main" id="{BD417B5B-AC9A-F2EE-D6F6-584B33305F6B}"/>
              </a:ext>
            </a:extLst>
          </p:cNvPr>
          <p:cNvCxnSpPr>
            <a:cxnSpLocks/>
          </p:cNvCxnSpPr>
          <p:nvPr/>
        </p:nvCxnSpPr>
        <p:spPr>
          <a:xfrm>
            <a:off x="8418786" y="2291255"/>
            <a:ext cx="58449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B287B1C8-39DD-E47F-DB04-2897B063381E}"/>
              </a:ext>
            </a:extLst>
          </p:cNvPr>
          <p:cNvPicPr>
            <a:picLocks noChangeAspect="1"/>
          </p:cNvPicPr>
          <p:nvPr/>
        </p:nvPicPr>
        <p:blipFill>
          <a:blip r:embed="rId7"/>
          <a:stretch>
            <a:fillRect/>
          </a:stretch>
        </p:blipFill>
        <p:spPr>
          <a:xfrm>
            <a:off x="246777" y="995440"/>
            <a:ext cx="632515" cy="510584"/>
          </a:xfrm>
          <a:prstGeom prst="rect">
            <a:avLst/>
          </a:prstGeom>
        </p:spPr>
      </p:pic>
      <p:pic>
        <p:nvPicPr>
          <p:cNvPr id="26" name="Grafik 25">
            <a:extLst>
              <a:ext uri="{FF2B5EF4-FFF2-40B4-BE49-F238E27FC236}">
                <a16:creationId xmlns:a16="http://schemas.microsoft.com/office/drawing/2014/main" id="{A016D6CE-2266-6280-9D8D-C5789165CC01}"/>
              </a:ext>
            </a:extLst>
          </p:cNvPr>
          <p:cNvPicPr>
            <a:picLocks noChangeAspect="1"/>
          </p:cNvPicPr>
          <p:nvPr/>
        </p:nvPicPr>
        <p:blipFill>
          <a:blip r:embed="rId8"/>
          <a:stretch>
            <a:fillRect/>
          </a:stretch>
        </p:blipFill>
        <p:spPr>
          <a:xfrm>
            <a:off x="251066" y="1569409"/>
            <a:ext cx="657465" cy="510584"/>
          </a:xfrm>
          <a:prstGeom prst="rect">
            <a:avLst/>
          </a:prstGeom>
        </p:spPr>
      </p:pic>
      <p:cxnSp>
        <p:nvCxnSpPr>
          <p:cNvPr id="27" name="Gerade Verbindung mit Pfeil 26">
            <a:extLst>
              <a:ext uri="{FF2B5EF4-FFF2-40B4-BE49-F238E27FC236}">
                <a16:creationId xmlns:a16="http://schemas.microsoft.com/office/drawing/2014/main" id="{3256098D-6C7B-7D64-8DE3-36F4E1F5A3D9}"/>
              </a:ext>
            </a:extLst>
          </p:cNvPr>
          <p:cNvCxnSpPr>
            <a:cxnSpLocks/>
            <a:endCxn id="24" idx="3"/>
          </p:cNvCxnSpPr>
          <p:nvPr/>
        </p:nvCxnSpPr>
        <p:spPr>
          <a:xfrm flipH="1" flipV="1">
            <a:off x="879292" y="1250732"/>
            <a:ext cx="749811" cy="20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F87E6F7A-003B-B428-7DEC-52EFF8875C9D}"/>
              </a:ext>
            </a:extLst>
          </p:cNvPr>
          <p:cNvCxnSpPr>
            <a:cxnSpLocks/>
          </p:cNvCxnSpPr>
          <p:nvPr/>
        </p:nvCxnSpPr>
        <p:spPr>
          <a:xfrm flipH="1">
            <a:off x="909089" y="1714201"/>
            <a:ext cx="583938" cy="11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C5A82939-DBE1-5C25-F272-C8ACCFA1B049}"/>
              </a:ext>
            </a:extLst>
          </p:cNvPr>
          <p:cNvSpPr/>
          <p:nvPr/>
        </p:nvSpPr>
        <p:spPr>
          <a:xfrm>
            <a:off x="51851" y="5608690"/>
            <a:ext cx="1335886" cy="560882"/>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33" name="Ellipse 32">
            <a:extLst>
              <a:ext uri="{FF2B5EF4-FFF2-40B4-BE49-F238E27FC236}">
                <a16:creationId xmlns:a16="http://schemas.microsoft.com/office/drawing/2014/main" id="{9F344CE9-33B9-E3BA-FBB1-AFC5D1CE7B15}"/>
              </a:ext>
            </a:extLst>
          </p:cNvPr>
          <p:cNvSpPr/>
          <p:nvPr/>
        </p:nvSpPr>
        <p:spPr>
          <a:xfrm>
            <a:off x="3921342" y="5690794"/>
            <a:ext cx="2174657" cy="4441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4" name="Ellipse 33">
            <a:extLst>
              <a:ext uri="{FF2B5EF4-FFF2-40B4-BE49-F238E27FC236}">
                <a16:creationId xmlns:a16="http://schemas.microsoft.com/office/drawing/2014/main" id="{BEFD1F9D-CAE7-7341-2659-F3AE3632A711}"/>
              </a:ext>
            </a:extLst>
          </p:cNvPr>
          <p:cNvSpPr/>
          <p:nvPr/>
        </p:nvSpPr>
        <p:spPr>
          <a:xfrm>
            <a:off x="8629604" y="5690794"/>
            <a:ext cx="1087328" cy="444151"/>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248707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5833241" y="515007"/>
            <a:ext cx="662147" cy="44143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2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64DFABA-7ABE-3451-29BD-94AC0CAD064A}"/>
              </a:ext>
            </a:extLst>
          </p:cNvPr>
          <p:cNvGraphicFramePr>
            <a:graphicFrameLocks noChangeAspect="1"/>
          </p:cNvGraphicFramePr>
          <p:nvPr>
            <p:custDataLst>
              <p:tags r:id="rId1"/>
            </p:custDataLst>
            <p:extLst>
              <p:ext uri="{D42A27DB-BD31-4B8C-83A1-F6EECF244321}">
                <p14:modId xmlns:p14="http://schemas.microsoft.com/office/powerpoint/2010/main" val="1116840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3A264980-3F82-EE8F-24E6-910930F9976F}"/>
              </a:ext>
            </a:extLst>
          </p:cNvPr>
          <p:cNvPicPr>
            <a:picLocks noChangeAspect="1"/>
          </p:cNvPicPr>
          <p:nvPr/>
        </p:nvPicPr>
        <p:blipFill>
          <a:blip r:embed="rId5"/>
          <a:stretch>
            <a:fillRect/>
          </a:stretch>
        </p:blipFill>
        <p:spPr>
          <a:xfrm>
            <a:off x="0" y="0"/>
            <a:ext cx="9289585" cy="6180356"/>
          </a:xfrm>
          <a:prstGeom prst="rect">
            <a:avLst/>
          </a:prstGeom>
        </p:spPr>
      </p:pic>
      <p:sp>
        <p:nvSpPr>
          <p:cNvPr id="7" name="Titel 1">
            <a:extLst>
              <a:ext uri="{FF2B5EF4-FFF2-40B4-BE49-F238E27FC236}">
                <a16:creationId xmlns:a16="http://schemas.microsoft.com/office/drawing/2014/main" id="{EA64EFFC-C08C-C110-B1AB-E65B08A851A5}"/>
              </a:ext>
            </a:extLst>
          </p:cNvPr>
          <p:cNvSpPr>
            <a:spLocks noGrp="1"/>
          </p:cNvSpPr>
          <p:nvPr>
            <p:ph type="title"/>
          </p:nvPr>
        </p:nvSpPr>
        <p:spPr>
          <a:xfrm>
            <a:off x="9640136" y="2385848"/>
            <a:ext cx="2551864" cy="1558552"/>
          </a:xfrm>
        </p:spPr>
        <p:txBody>
          <a:bodyPr vert="horz" lIns="91440" tIns="45720" rIns="91440" bIns="45720" rtlCol="0" anchor="b">
            <a:normAutofit/>
          </a:bodyPr>
          <a:lstStyle/>
          <a:p>
            <a:r>
              <a:rPr lang="en-US" sz="2800"/>
              <a:t>Profile</a:t>
            </a:r>
            <a:endParaRPr lang="en-US" sz="2800" dirty="0"/>
          </a:p>
        </p:txBody>
      </p:sp>
    </p:spTree>
    <p:extLst>
      <p:ext uri="{BB962C8B-B14F-4D97-AF65-F5344CB8AC3E}">
        <p14:creationId xmlns:p14="http://schemas.microsoft.com/office/powerpoint/2010/main" val="234592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BB4D3E-D179-83C1-6632-CF14C27832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C9BB4D3E-D179-83C1-6632-CF14C27832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518E69A-3CB7-410A-875E-96810EF22E5D}"/>
              </a:ext>
            </a:extLst>
          </p:cNvPr>
          <p:cNvSpPr>
            <a:spLocks noGrp="1"/>
          </p:cNvSpPr>
          <p:nvPr>
            <p:ph type="title"/>
          </p:nvPr>
        </p:nvSpPr>
        <p:spPr>
          <a:xfrm>
            <a:off x="1154474" y="698474"/>
            <a:ext cx="3154680" cy="837718"/>
          </a:xfrm>
        </p:spPr>
        <p:txBody>
          <a:bodyPr vert="horz">
            <a:normAutofit fontScale="90000"/>
          </a:bodyPr>
          <a:lstStyle/>
          <a:p>
            <a:r>
              <a:rPr lang="de-DE" dirty="0"/>
              <a:t>Meeting Agenda</a:t>
            </a:r>
            <a:br>
              <a:rPr lang="de-DE" dirty="0"/>
            </a:br>
            <a:r>
              <a:rPr lang="de-DE" sz="2400" dirty="0"/>
              <a:t>Wednesday, 6th </a:t>
            </a:r>
            <a:r>
              <a:rPr lang="de-DE" sz="2400" dirty="0" err="1"/>
              <a:t>of</a:t>
            </a:r>
            <a:r>
              <a:rPr lang="de-DE" sz="2400" dirty="0"/>
              <a:t> </a:t>
            </a:r>
            <a:r>
              <a:rPr lang="de-DE" sz="2400" dirty="0" err="1"/>
              <a:t>December</a:t>
            </a:r>
            <a:r>
              <a:rPr lang="de-DE" sz="2400" dirty="0"/>
              <a:t> </a:t>
            </a:r>
            <a:endParaRPr lang="de-DE" dirty="0"/>
          </a:p>
        </p:txBody>
      </p:sp>
      <p:pic>
        <p:nvPicPr>
          <p:cNvPr id="9" name="Grafik 8">
            <a:extLst>
              <a:ext uri="{FF2B5EF4-FFF2-40B4-BE49-F238E27FC236}">
                <a16:creationId xmlns:a16="http://schemas.microsoft.com/office/drawing/2014/main" id="{24753F5D-BAB6-6B41-26AA-420527330EB5}"/>
              </a:ext>
            </a:extLst>
          </p:cNvPr>
          <p:cNvPicPr>
            <a:picLocks noChangeAspect="1"/>
          </p:cNvPicPr>
          <p:nvPr/>
        </p:nvPicPr>
        <p:blipFill>
          <a:blip r:embed="rId5"/>
          <a:stretch>
            <a:fillRect/>
          </a:stretch>
        </p:blipFill>
        <p:spPr>
          <a:xfrm>
            <a:off x="3749458" y="85410"/>
            <a:ext cx="6520899" cy="6074116"/>
          </a:xfrm>
          <a:prstGeom prst="rect">
            <a:avLst/>
          </a:prstGeom>
          <a:ln>
            <a:solidFill>
              <a:schemeClr val="tx1"/>
            </a:solidFill>
          </a:ln>
        </p:spPr>
      </p:pic>
      <p:sp>
        <p:nvSpPr>
          <p:cNvPr id="3" name="Rechteck 2">
            <a:extLst>
              <a:ext uri="{FF2B5EF4-FFF2-40B4-BE49-F238E27FC236}">
                <a16:creationId xmlns:a16="http://schemas.microsoft.com/office/drawing/2014/main" id="{B7FDAFC4-64FD-6C3E-A57D-AFE18E8BFC69}"/>
              </a:ext>
            </a:extLst>
          </p:cNvPr>
          <p:cNvSpPr/>
          <p:nvPr/>
        </p:nvSpPr>
        <p:spPr>
          <a:xfrm>
            <a:off x="3749457" y="4448910"/>
            <a:ext cx="6520899" cy="1710616"/>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54782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extLst>
              <p:ext uri="{D42A27DB-BD31-4B8C-83A1-F6EECF244321}">
                <p14:modId xmlns:p14="http://schemas.microsoft.com/office/powerpoint/2010/main" val="1827805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6421816" y="515007"/>
            <a:ext cx="662147" cy="44143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82F910E2-34CA-5D75-B79E-7A0DE3CEFB04}"/>
              </a:ext>
            </a:extLst>
          </p:cNvPr>
          <p:cNvSpPr>
            <a:spLocks noGrp="1"/>
          </p:cNvSpPr>
          <p:nvPr>
            <p:ph type="title"/>
          </p:nvPr>
        </p:nvSpPr>
        <p:spPr>
          <a:xfrm>
            <a:off x="9640136" y="2385848"/>
            <a:ext cx="2551864" cy="1558552"/>
          </a:xfrm>
        </p:spPr>
        <p:txBody>
          <a:bodyPr vert="horz" lIns="91440" tIns="45720" rIns="91440" bIns="45720" rtlCol="0" anchor="b">
            <a:normAutofit/>
          </a:bodyPr>
          <a:lstStyle/>
          <a:p>
            <a:r>
              <a:rPr lang="en-US" sz="2800" dirty="0"/>
              <a:t>Logout</a:t>
            </a:r>
          </a:p>
        </p:txBody>
      </p:sp>
    </p:spTree>
    <p:extLst>
      <p:ext uri="{BB962C8B-B14F-4D97-AF65-F5344CB8AC3E}">
        <p14:creationId xmlns:p14="http://schemas.microsoft.com/office/powerpoint/2010/main" val="2119484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extLst>
              <p:ext uri="{D42A27DB-BD31-4B8C-83A1-F6EECF244321}">
                <p14:modId xmlns:p14="http://schemas.microsoft.com/office/powerpoint/2010/main" val="3818880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7115498" y="378372"/>
            <a:ext cx="662147" cy="6831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fik 2">
            <a:extLst>
              <a:ext uri="{FF2B5EF4-FFF2-40B4-BE49-F238E27FC236}">
                <a16:creationId xmlns:a16="http://schemas.microsoft.com/office/drawing/2014/main" id="{2FA9B1AA-C859-51A9-B115-97112ABD12CF}"/>
              </a:ext>
            </a:extLst>
          </p:cNvPr>
          <p:cNvPicPr>
            <a:picLocks noChangeAspect="1"/>
          </p:cNvPicPr>
          <p:nvPr/>
        </p:nvPicPr>
        <p:blipFill>
          <a:blip r:embed="rId6"/>
          <a:stretch>
            <a:fillRect/>
          </a:stretch>
        </p:blipFill>
        <p:spPr>
          <a:xfrm>
            <a:off x="9184429" y="378372"/>
            <a:ext cx="823031" cy="1607959"/>
          </a:xfrm>
          <a:prstGeom prst="rect">
            <a:avLst/>
          </a:prstGeom>
        </p:spPr>
      </p:pic>
      <p:cxnSp>
        <p:nvCxnSpPr>
          <p:cNvPr id="7" name="Gerade Verbindung mit Pfeil 6">
            <a:extLst>
              <a:ext uri="{FF2B5EF4-FFF2-40B4-BE49-F238E27FC236}">
                <a16:creationId xmlns:a16="http://schemas.microsoft.com/office/drawing/2014/main" id="{330D8121-693A-157F-8C38-4E8E4BFE23A5}"/>
              </a:ext>
            </a:extLst>
          </p:cNvPr>
          <p:cNvCxnSpPr>
            <a:cxnSpLocks/>
          </p:cNvCxnSpPr>
          <p:nvPr/>
        </p:nvCxnSpPr>
        <p:spPr>
          <a:xfrm>
            <a:off x="8040413" y="735724"/>
            <a:ext cx="94593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F4D64A54-875F-E74C-68C4-86C803BE31BD}"/>
              </a:ext>
            </a:extLst>
          </p:cNvPr>
          <p:cNvSpPr>
            <a:spLocks noGrp="1"/>
          </p:cNvSpPr>
          <p:nvPr>
            <p:ph type="title"/>
          </p:nvPr>
        </p:nvSpPr>
        <p:spPr>
          <a:xfrm>
            <a:off x="9640136" y="2385848"/>
            <a:ext cx="2551864" cy="1558552"/>
          </a:xfrm>
        </p:spPr>
        <p:txBody>
          <a:bodyPr vert="horz" lIns="91440" tIns="45720" rIns="91440" bIns="45720" rtlCol="0" anchor="b">
            <a:normAutofit/>
          </a:bodyPr>
          <a:lstStyle/>
          <a:p>
            <a:r>
              <a:rPr lang="en-US" sz="2800" dirty="0"/>
              <a:t>Languages</a:t>
            </a:r>
          </a:p>
        </p:txBody>
      </p:sp>
    </p:spTree>
    <p:extLst>
      <p:ext uri="{BB962C8B-B14F-4D97-AF65-F5344CB8AC3E}">
        <p14:creationId xmlns:p14="http://schemas.microsoft.com/office/powerpoint/2010/main" val="7990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extLst>
              <p:ext uri="{D42A27DB-BD31-4B8C-83A1-F6EECF244321}">
                <p14:modId xmlns:p14="http://schemas.microsoft.com/office/powerpoint/2010/main" val="1419523422"/>
              </p:ext>
            </p:extLst>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5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6BDF2AF-6A2B-F443-EBEE-5D81AD171E76}"/>
              </a:ext>
            </a:extLst>
          </p:cNvPr>
          <p:cNvSpPr/>
          <p:nvPr/>
        </p:nvSpPr>
        <p:spPr>
          <a:xfrm>
            <a:off x="8692055" y="735724"/>
            <a:ext cx="1702675" cy="1072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81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168166" y="998483"/>
            <a:ext cx="3142593" cy="1944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llipse 1">
            <a:extLst>
              <a:ext uri="{FF2B5EF4-FFF2-40B4-BE49-F238E27FC236}">
                <a16:creationId xmlns:a16="http://schemas.microsoft.com/office/drawing/2014/main" id="{DBA755CF-127A-7FF2-3C01-7155CBFAC30B}"/>
              </a:ext>
            </a:extLst>
          </p:cNvPr>
          <p:cNvSpPr/>
          <p:nvPr/>
        </p:nvSpPr>
        <p:spPr>
          <a:xfrm>
            <a:off x="383628" y="3429000"/>
            <a:ext cx="3142593" cy="1944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97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6BDF2AF-6A2B-F443-EBEE-5D81AD171E76}"/>
              </a:ext>
            </a:extLst>
          </p:cNvPr>
          <p:cNvSpPr/>
          <p:nvPr/>
        </p:nvSpPr>
        <p:spPr>
          <a:xfrm>
            <a:off x="112903" y="2157674"/>
            <a:ext cx="4071821" cy="1072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81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958E3F-9F07-C609-6DC9-CE61FBAD93A1}"/>
              </a:ext>
            </a:extLst>
          </p:cNvPr>
          <p:cNvGraphicFramePr>
            <a:graphicFrameLocks noChangeAspect="1"/>
          </p:cNvGraphicFramePr>
          <p:nvPr>
            <p:custDataLst>
              <p:tags r:id="rId1"/>
            </p:custDataLst>
            <p:extLst>
              <p:ext uri="{D42A27DB-BD31-4B8C-83A1-F6EECF244321}">
                <p14:modId xmlns:p14="http://schemas.microsoft.com/office/powerpoint/2010/main" val="199020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3AA98EB8-7DA8-83BE-3B18-32E96DA687B0}"/>
              </a:ext>
            </a:extLst>
          </p:cNvPr>
          <p:cNvPicPr>
            <a:picLocks noChangeAspect="1"/>
          </p:cNvPicPr>
          <p:nvPr/>
        </p:nvPicPr>
        <p:blipFill>
          <a:blip r:embed="rId5"/>
          <a:stretch>
            <a:fillRect/>
          </a:stretch>
        </p:blipFill>
        <p:spPr>
          <a:xfrm>
            <a:off x="0" y="0"/>
            <a:ext cx="9739204" cy="6169572"/>
          </a:xfrm>
          <a:prstGeom prst="rect">
            <a:avLst/>
          </a:prstGeom>
        </p:spPr>
      </p:pic>
      <p:pic>
        <p:nvPicPr>
          <p:cNvPr id="8" name="Grafik 7">
            <a:extLst>
              <a:ext uri="{FF2B5EF4-FFF2-40B4-BE49-F238E27FC236}">
                <a16:creationId xmlns:a16="http://schemas.microsoft.com/office/drawing/2014/main" id="{224D0D9F-CD68-9191-C0C7-89EBE61733E8}"/>
              </a:ext>
            </a:extLst>
          </p:cNvPr>
          <p:cNvPicPr>
            <a:picLocks noChangeAspect="1"/>
          </p:cNvPicPr>
          <p:nvPr/>
        </p:nvPicPr>
        <p:blipFill>
          <a:blip r:embed="rId6"/>
          <a:stretch>
            <a:fillRect/>
          </a:stretch>
        </p:blipFill>
        <p:spPr>
          <a:xfrm>
            <a:off x="10757298" y="1669525"/>
            <a:ext cx="914479" cy="975445"/>
          </a:xfrm>
          <a:prstGeom prst="rect">
            <a:avLst/>
          </a:prstGeom>
        </p:spPr>
      </p:pic>
      <p:cxnSp>
        <p:nvCxnSpPr>
          <p:cNvPr id="9" name="Gerade Verbindung mit Pfeil 8">
            <a:extLst>
              <a:ext uri="{FF2B5EF4-FFF2-40B4-BE49-F238E27FC236}">
                <a16:creationId xmlns:a16="http://schemas.microsoft.com/office/drawing/2014/main" id="{FA95468B-A382-D6D4-90BE-1C063C7F8696}"/>
              </a:ext>
            </a:extLst>
          </p:cNvPr>
          <p:cNvCxnSpPr>
            <a:cxnSpLocks/>
          </p:cNvCxnSpPr>
          <p:nvPr/>
        </p:nvCxnSpPr>
        <p:spPr>
          <a:xfrm>
            <a:off x="9848192" y="2154620"/>
            <a:ext cx="8264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12266B8F-0AE9-A284-8ABF-E6695CF06E7B}"/>
              </a:ext>
            </a:extLst>
          </p:cNvPr>
          <p:cNvSpPr>
            <a:spLocks noGrp="1"/>
          </p:cNvSpPr>
          <p:nvPr>
            <p:ph type="title"/>
          </p:nvPr>
        </p:nvSpPr>
        <p:spPr>
          <a:xfrm>
            <a:off x="9739204" y="2385848"/>
            <a:ext cx="2551864" cy="1558552"/>
          </a:xfrm>
        </p:spPr>
        <p:txBody>
          <a:bodyPr vert="horz" lIns="91440" tIns="45720" rIns="91440" bIns="45720" rtlCol="0" anchor="b">
            <a:normAutofit/>
          </a:bodyPr>
          <a:lstStyle/>
          <a:p>
            <a:r>
              <a:rPr lang="en-US" sz="2800" dirty="0"/>
              <a:t>Certify Institution</a:t>
            </a:r>
          </a:p>
        </p:txBody>
      </p:sp>
      <p:sp>
        <p:nvSpPr>
          <p:cNvPr id="14" name="Ellipse 13">
            <a:extLst>
              <a:ext uri="{FF2B5EF4-FFF2-40B4-BE49-F238E27FC236}">
                <a16:creationId xmlns:a16="http://schemas.microsoft.com/office/drawing/2014/main" id="{E6042559-1154-E259-9521-16795FC7C6F0}"/>
              </a:ext>
            </a:extLst>
          </p:cNvPr>
          <p:cNvSpPr/>
          <p:nvPr/>
        </p:nvSpPr>
        <p:spPr>
          <a:xfrm>
            <a:off x="1002535" y="767628"/>
            <a:ext cx="7635063" cy="746234"/>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Ellipse 14">
            <a:extLst>
              <a:ext uri="{FF2B5EF4-FFF2-40B4-BE49-F238E27FC236}">
                <a16:creationId xmlns:a16="http://schemas.microsoft.com/office/drawing/2014/main" id="{EA7AF07A-6356-82EF-B960-01FDFC2D5F20}"/>
              </a:ext>
            </a:extLst>
          </p:cNvPr>
          <p:cNvSpPr/>
          <p:nvPr/>
        </p:nvSpPr>
        <p:spPr>
          <a:xfrm>
            <a:off x="1215613" y="1513862"/>
            <a:ext cx="1624405" cy="640758"/>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Ellipse 15">
            <a:extLst>
              <a:ext uri="{FF2B5EF4-FFF2-40B4-BE49-F238E27FC236}">
                <a16:creationId xmlns:a16="http://schemas.microsoft.com/office/drawing/2014/main" id="{87B994AF-D966-899D-1F52-A8D8D305A9BD}"/>
              </a:ext>
            </a:extLst>
          </p:cNvPr>
          <p:cNvSpPr/>
          <p:nvPr/>
        </p:nvSpPr>
        <p:spPr>
          <a:xfrm>
            <a:off x="1002534" y="2154620"/>
            <a:ext cx="654143" cy="1954801"/>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Ellipse 16">
            <a:extLst>
              <a:ext uri="{FF2B5EF4-FFF2-40B4-BE49-F238E27FC236}">
                <a16:creationId xmlns:a16="http://schemas.microsoft.com/office/drawing/2014/main" id="{2FF99198-BCB5-5FE4-19F2-50BA11A4B872}"/>
              </a:ext>
            </a:extLst>
          </p:cNvPr>
          <p:cNvSpPr/>
          <p:nvPr/>
        </p:nvSpPr>
        <p:spPr>
          <a:xfrm>
            <a:off x="1624767" y="2210821"/>
            <a:ext cx="4593153" cy="560882"/>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8" name="Ellipse 17">
            <a:extLst>
              <a:ext uri="{FF2B5EF4-FFF2-40B4-BE49-F238E27FC236}">
                <a16:creationId xmlns:a16="http://schemas.microsoft.com/office/drawing/2014/main" id="{7E6D5B9B-DCEE-31E8-F88B-4AD3BF6D5E13}"/>
              </a:ext>
            </a:extLst>
          </p:cNvPr>
          <p:cNvSpPr/>
          <p:nvPr/>
        </p:nvSpPr>
        <p:spPr>
          <a:xfrm>
            <a:off x="51851" y="5608690"/>
            <a:ext cx="1335886" cy="560882"/>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9" name="Ellipse 18">
            <a:extLst>
              <a:ext uri="{FF2B5EF4-FFF2-40B4-BE49-F238E27FC236}">
                <a16:creationId xmlns:a16="http://schemas.microsoft.com/office/drawing/2014/main" id="{3B7B7FEC-9ED5-6199-694E-8020D9AAEC24}"/>
              </a:ext>
            </a:extLst>
          </p:cNvPr>
          <p:cNvSpPr/>
          <p:nvPr/>
        </p:nvSpPr>
        <p:spPr>
          <a:xfrm>
            <a:off x="3921342" y="5690794"/>
            <a:ext cx="2174657" cy="4441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0" name="Ellipse 19">
            <a:extLst>
              <a:ext uri="{FF2B5EF4-FFF2-40B4-BE49-F238E27FC236}">
                <a16:creationId xmlns:a16="http://schemas.microsoft.com/office/drawing/2014/main" id="{496D36EA-5993-A484-305A-CE57C5087124}"/>
              </a:ext>
            </a:extLst>
          </p:cNvPr>
          <p:cNvSpPr/>
          <p:nvPr/>
        </p:nvSpPr>
        <p:spPr>
          <a:xfrm>
            <a:off x="8629604" y="5690794"/>
            <a:ext cx="1087328" cy="444151"/>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37932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6BDF2AF-6A2B-F443-EBEE-5D81AD171E76}"/>
              </a:ext>
            </a:extLst>
          </p:cNvPr>
          <p:cNvSpPr/>
          <p:nvPr/>
        </p:nvSpPr>
        <p:spPr>
          <a:xfrm>
            <a:off x="8692055" y="735724"/>
            <a:ext cx="1702675" cy="1072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37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901EF6-84A5-FB3D-DE73-3D2CFD7616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04901EF6-84A5-FB3D-DE73-3D2CFD7616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A6BEDC02-2565-84D3-AE22-8D2957F03DEE}"/>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6" name="Ellipse 5">
            <a:extLst>
              <a:ext uri="{FF2B5EF4-FFF2-40B4-BE49-F238E27FC236}">
                <a16:creationId xmlns:a16="http://schemas.microsoft.com/office/drawing/2014/main" id="{6BCC4EB4-2AA4-A7A7-48D8-7290F7D263FA}"/>
              </a:ext>
            </a:extLst>
          </p:cNvPr>
          <p:cNvSpPr/>
          <p:nvPr/>
        </p:nvSpPr>
        <p:spPr>
          <a:xfrm>
            <a:off x="168166" y="998483"/>
            <a:ext cx="3142593" cy="1944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llipse 1">
            <a:extLst>
              <a:ext uri="{FF2B5EF4-FFF2-40B4-BE49-F238E27FC236}">
                <a16:creationId xmlns:a16="http://schemas.microsoft.com/office/drawing/2014/main" id="{DBA755CF-127A-7FF2-3C01-7155CBFAC30B}"/>
              </a:ext>
            </a:extLst>
          </p:cNvPr>
          <p:cNvSpPr/>
          <p:nvPr/>
        </p:nvSpPr>
        <p:spPr>
          <a:xfrm>
            <a:off x="5286703" y="3429000"/>
            <a:ext cx="2517228" cy="1944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228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6BDF2AF-6A2B-F443-EBEE-5D81AD171E76}"/>
              </a:ext>
            </a:extLst>
          </p:cNvPr>
          <p:cNvSpPr/>
          <p:nvPr/>
        </p:nvSpPr>
        <p:spPr>
          <a:xfrm>
            <a:off x="112903" y="2157674"/>
            <a:ext cx="4071821" cy="1072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192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E1B9D7-C876-1891-E6BB-7305214ED1AF}"/>
              </a:ext>
            </a:extLst>
          </p:cNvPr>
          <p:cNvSpPr>
            <a:spLocks noGrp="1"/>
          </p:cNvSpPr>
          <p:nvPr>
            <p:ph type="title"/>
          </p:nvPr>
        </p:nvSpPr>
        <p:spPr/>
        <p:txBody>
          <a:bodyPr>
            <a:normAutofit fontScale="90000"/>
          </a:bodyPr>
          <a:lstStyle/>
          <a:p>
            <a:r>
              <a:rPr lang="de-DE" dirty="0"/>
              <a:t>EU-CERT:</a:t>
            </a:r>
            <a:br>
              <a:rPr lang="de-DE" dirty="0"/>
            </a:br>
            <a:r>
              <a:rPr lang="de-DE" dirty="0"/>
              <a:t>Concept </a:t>
            </a:r>
            <a:r>
              <a:rPr lang="de-DE" dirty="0" err="1"/>
              <a:t>for</a:t>
            </a:r>
            <a:r>
              <a:rPr lang="de-DE" dirty="0"/>
              <a:t> an </a:t>
            </a:r>
            <a:r>
              <a:rPr lang="de-DE" dirty="0" err="1"/>
              <a:t>accreditation</a:t>
            </a:r>
            <a:r>
              <a:rPr lang="de-DE" dirty="0"/>
              <a:t> and </a:t>
            </a:r>
            <a:r>
              <a:rPr lang="de-DE" dirty="0" err="1"/>
              <a:t>certification</a:t>
            </a:r>
            <a:r>
              <a:rPr lang="de-DE" dirty="0"/>
              <a:t> </a:t>
            </a:r>
            <a:r>
              <a:rPr lang="de-DE" dirty="0" err="1"/>
              <a:t>system</a:t>
            </a:r>
            <a:endParaRPr lang="de-DE" dirty="0"/>
          </a:p>
        </p:txBody>
      </p:sp>
      <p:sp>
        <p:nvSpPr>
          <p:cNvPr id="5" name="Textplatzhalter 4">
            <a:extLst>
              <a:ext uri="{FF2B5EF4-FFF2-40B4-BE49-F238E27FC236}">
                <a16:creationId xmlns:a16="http://schemas.microsoft.com/office/drawing/2014/main" id="{91D8AC82-37BE-0916-D696-678CCAD176DD}"/>
              </a:ext>
            </a:extLst>
          </p:cNvPr>
          <p:cNvSpPr>
            <a:spLocks noGrp="1"/>
          </p:cNvSpPr>
          <p:nvPr>
            <p:ph type="body" idx="1"/>
          </p:nvPr>
        </p:nvSpPr>
        <p:spPr/>
        <p:txBody>
          <a:bodyPr/>
          <a:lstStyle/>
          <a:p>
            <a:r>
              <a:rPr lang="de-DE" dirty="0"/>
              <a:t>PR2</a:t>
            </a:r>
          </a:p>
        </p:txBody>
      </p:sp>
    </p:spTree>
    <p:extLst>
      <p:ext uri="{BB962C8B-B14F-4D97-AF65-F5344CB8AC3E}">
        <p14:creationId xmlns:p14="http://schemas.microsoft.com/office/powerpoint/2010/main" val="231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B57607-AF0C-47AA-B08C-2FA547626775}"/>
              </a:ext>
            </a:extLst>
          </p:cNvPr>
          <p:cNvPicPr>
            <a:picLocks noChangeAspect="1"/>
          </p:cNvPicPr>
          <p:nvPr/>
        </p:nvPicPr>
        <p:blipFill rotWithShape="1">
          <a:blip r:embed="rId2"/>
          <a:srcRect t="2222" r="474"/>
          <a:stretch/>
        </p:blipFill>
        <p:spPr>
          <a:xfrm>
            <a:off x="0" y="0"/>
            <a:ext cx="9688286" cy="6172200"/>
          </a:xfrm>
          <a:prstGeom prst="rect">
            <a:avLst/>
          </a:prstGeom>
        </p:spPr>
      </p:pic>
      <p:sp>
        <p:nvSpPr>
          <p:cNvPr id="4" name="Titel 1">
            <a:extLst>
              <a:ext uri="{FF2B5EF4-FFF2-40B4-BE49-F238E27FC236}">
                <a16:creationId xmlns:a16="http://schemas.microsoft.com/office/drawing/2014/main" id="{960D1759-3E94-8E43-B2F6-3CDAD5A662AF}"/>
              </a:ext>
            </a:extLst>
          </p:cNvPr>
          <p:cNvSpPr txBox="1">
            <a:spLocks/>
          </p:cNvSpPr>
          <p:nvPr/>
        </p:nvSpPr>
        <p:spPr>
          <a:xfrm>
            <a:off x="9739204" y="2385848"/>
            <a:ext cx="2551864" cy="1558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r>
              <a:rPr lang="en-US" sz="2800" dirty="0"/>
              <a:t>Certify Course</a:t>
            </a:r>
          </a:p>
        </p:txBody>
      </p:sp>
      <p:pic>
        <p:nvPicPr>
          <p:cNvPr id="6" name="Grafik 5">
            <a:extLst>
              <a:ext uri="{FF2B5EF4-FFF2-40B4-BE49-F238E27FC236}">
                <a16:creationId xmlns:a16="http://schemas.microsoft.com/office/drawing/2014/main" id="{83356747-875C-262D-94AE-6FA3D67713B4}"/>
              </a:ext>
            </a:extLst>
          </p:cNvPr>
          <p:cNvPicPr>
            <a:picLocks noChangeAspect="1"/>
          </p:cNvPicPr>
          <p:nvPr/>
        </p:nvPicPr>
        <p:blipFill>
          <a:blip r:embed="rId3"/>
          <a:stretch>
            <a:fillRect/>
          </a:stretch>
        </p:blipFill>
        <p:spPr>
          <a:xfrm>
            <a:off x="10757298" y="1669525"/>
            <a:ext cx="914479" cy="975445"/>
          </a:xfrm>
          <a:prstGeom prst="rect">
            <a:avLst/>
          </a:prstGeom>
        </p:spPr>
      </p:pic>
      <p:cxnSp>
        <p:nvCxnSpPr>
          <p:cNvPr id="7" name="Gerade Verbindung mit Pfeil 6">
            <a:extLst>
              <a:ext uri="{FF2B5EF4-FFF2-40B4-BE49-F238E27FC236}">
                <a16:creationId xmlns:a16="http://schemas.microsoft.com/office/drawing/2014/main" id="{7407AED3-ABCB-A8F3-6A30-5DE0DF77882C}"/>
              </a:ext>
            </a:extLst>
          </p:cNvPr>
          <p:cNvCxnSpPr>
            <a:cxnSpLocks/>
          </p:cNvCxnSpPr>
          <p:nvPr/>
        </p:nvCxnSpPr>
        <p:spPr>
          <a:xfrm>
            <a:off x="9848192" y="2154620"/>
            <a:ext cx="8264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8D1B3C43-2A8B-EEC0-161D-91B997AB07E0}"/>
              </a:ext>
            </a:extLst>
          </p:cNvPr>
          <p:cNvSpPr/>
          <p:nvPr/>
        </p:nvSpPr>
        <p:spPr>
          <a:xfrm>
            <a:off x="1002535" y="767628"/>
            <a:ext cx="7635063" cy="640758"/>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Ellipse 8">
            <a:extLst>
              <a:ext uri="{FF2B5EF4-FFF2-40B4-BE49-F238E27FC236}">
                <a16:creationId xmlns:a16="http://schemas.microsoft.com/office/drawing/2014/main" id="{CDEEB571-B7C3-B6E2-A815-B550A7756E51}"/>
              </a:ext>
            </a:extLst>
          </p:cNvPr>
          <p:cNvSpPr/>
          <p:nvPr/>
        </p:nvSpPr>
        <p:spPr>
          <a:xfrm>
            <a:off x="1215613" y="1513862"/>
            <a:ext cx="1624405" cy="45478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0" name="Ellipse 9">
            <a:extLst>
              <a:ext uri="{FF2B5EF4-FFF2-40B4-BE49-F238E27FC236}">
                <a16:creationId xmlns:a16="http://schemas.microsoft.com/office/drawing/2014/main" id="{3FF77D99-6951-C957-9CB9-76FC365B259E}"/>
              </a:ext>
            </a:extLst>
          </p:cNvPr>
          <p:cNvSpPr/>
          <p:nvPr/>
        </p:nvSpPr>
        <p:spPr>
          <a:xfrm>
            <a:off x="1002534" y="2154620"/>
            <a:ext cx="654143" cy="1954801"/>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1" name="Ellipse 10">
            <a:extLst>
              <a:ext uri="{FF2B5EF4-FFF2-40B4-BE49-F238E27FC236}">
                <a16:creationId xmlns:a16="http://schemas.microsoft.com/office/drawing/2014/main" id="{BE56D64A-711E-8E90-5B28-32E1CC676C25}"/>
              </a:ext>
            </a:extLst>
          </p:cNvPr>
          <p:cNvSpPr/>
          <p:nvPr/>
        </p:nvSpPr>
        <p:spPr>
          <a:xfrm>
            <a:off x="1624768" y="2210821"/>
            <a:ext cx="3280720" cy="504062"/>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2" name="Ellipse 11">
            <a:extLst>
              <a:ext uri="{FF2B5EF4-FFF2-40B4-BE49-F238E27FC236}">
                <a16:creationId xmlns:a16="http://schemas.microsoft.com/office/drawing/2014/main" id="{4CF30CBA-8853-0BAF-A485-43146834D93F}"/>
              </a:ext>
            </a:extLst>
          </p:cNvPr>
          <p:cNvSpPr/>
          <p:nvPr/>
        </p:nvSpPr>
        <p:spPr>
          <a:xfrm>
            <a:off x="51851" y="5608690"/>
            <a:ext cx="1335886" cy="560882"/>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3" name="Ellipse 12">
            <a:extLst>
              <a:ext uri="{FF2B5EF4-FFF2-40B4-BE49-F238E27FC236}">
                <a16:creationId xmlns:a16="http://schemas.microsoft.com/office/drawing/2014/main" id="{7C62BF9F-23A2-3B7D-C890-D171FFE8B355}"/>
              </a:ext>
            </a:extLst>
          </p:cNvPr>
          <p:cNvSpPr/>
          <p:nvPr/>
        </p:nvSpPr>
        <p:spPr>
          <a:xfrm>
            <a:off x="3921342" y="5690794"/>
            <a:ext cx="2174657" cy="4441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Ellipse 13">
            <a:extLst>
              <a:ext uri="{FF2B5EF4-FFF2-40B4-BE49-F238E27FC236}">
                <a16:creationId xmlns:a16="http://schemas.microsoft.com/office/drawing/2014/main" id="{750430E1-0A60-385F-E95A-D7AC9579E34F}"/>
              </a:ext>
            </a:extLst>
          </p:cNvPr>
          <p:cNvSpPr/>
          <p:nvPr/>
        </p:nvSpPr>
        <p:spPr>
          <a:xfrm>
            <a:off x="8591800" y="5667055"/>
            <a:ext cx="1087328" cy="444151"/>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24298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Gerader Verbinder 9">
            <a:extLst>
              <a:ext uri="{FF2B5EF4-FFF2-40B4-BE49-F238E27FC236}">
                <a16:creationId xmlns:a16="http://schemas.microsoft.com/office/drawing/2014/main" id="{28543719-1795-E52C-0DF3-3FAAF341C6BA}"/>
              </a:ext>
            </a:extLst>
          </p:cNvPr>
          <p:cNvCxnSpPr/>
          <p:nvPr/>
        </p:nvCxnSpPr>
        <p:spPr>
          <a:xfrm>
            <a:off x="6547945" y="1891862"/>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A5CFF7-EB80-C543-2584-E4E019564C22}"/>
              </a:ext>
            </a:extLst>
          </p:cNvPr>
          <p:cNvCxnSpPr>
            <a:cxnSpLocks/>
          </p:cNvCxnSpPr>
          <p:nvPr/>
        </p:nvCxnSpPr>
        <p:spPr>
          <a:xfrm>
            <a:off x="112903" y="3429000"/>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C6ED0DD-58EB-6627-30F2-02717035F966}"/>
              </a:ext>
            </a:extLst>
          </p:cNvPr>
          <p:cNvCxnSpPr/>
          <p:nvPr/>
        </p:nvCxnSpPr>
        <p:spPr>
          <a:xfrm>
            <a:off x="6547945" y="625365"/>
            <a:ext cx="38467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7BC5746-2D73-0CF9-40DA-58ECEE7A5FCC}"/>
              </a:ext>
            </a:extLst>
          </p:cNvPr>
          <p:cNvCxnSpPr>
            <a:cxnSpLocks/>
          </p:cNvCxnSpPr>
          <p:nvPr/>
        </p:nvCxnSpPr>
        <p:spPr>
          <a:xfrm>
            <a:off x="112903" y="1940974"/>
            <a:ext cx="5983097" cy="17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BD06C56-E096-4311-897A-56A6A4C6B356}"/>
              </a:ext>
            </a:extLst>
          </p:cNvPr>
          <p:cNvCxnSpPr>
            <a:cxnSpLocks/>
          </p:cNvCxnSpPr>
          <p:nvPr/>
        </p:nvCxnSpPr>
        <p:spPr>
          <a:xfrm flipV="1">
            <a:off x="6547945" y="625365"/>
            <a:ext cx="0" cy="1266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92CE3C1-0001-25DB-0F4D-F7328EF0F4C2}"/>
              </a:ext>
            </a:extLst>
          </p:cNvPr>
          <p:cNvCxnSpPr>
            <a:cxnSpLocks/>
          </p:cNvCxnSpPr>
          <p:nvPr/>
        </p:nvCxnSpPr>
        <p:spPr>
          <a:xfrm flipV="1">
            <a:off x="6096000" y="1940974"/>
            <a:ext cx="0" cy="14880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6BDF2AF-6A2B-F443-EBEE-5D81AD171E76}"/>
              </a:ext>
            </a:extLst>
          </p:cNvPr>
          <p:cNvSpPr/>
          <p:nvPr/>
        </p:nvSpPr>
        <p:spPr>
          <a:xfrm>
            <a:off x="4468354" y="2303731"/>
            <a:ext cx="1543559" cy="7813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780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0E8297-EFAC-5D26-67B1-F6C84A45BC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3" name="think-cell data - do not delete" hidden="1">
                        <a:extLst>
                          <a:ext uri="{FF2B5EF4-FFF2-40B4-BE49-F238E27FC236}">
                            <a16:creationId xmlns:a16="http://schemas.microsoft.com/office/drawing/2014/main" id="{B00E8297-EFAC-5D26-67B1-F6C84A45BC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AC008DA-2AE6-D835-4779-CFD0007E51E5}"/>
              </a:ext>
            </a:extLst>
          </p:cNvPr>
          <p:cNvSpPr>
            <a:spLocks noGrp="1"/>
          </p:cNvSpPr>
          <p:nvPr>
            <p:ph type="title"/>
          </p:nvPr>
        </p:nvSpPr>
        <p:spPr/>
        <p:txBody>
          <a:bodyPr vert="horz"/>
          <a:lstStyle/>
          <a:p>
            <a:r>
              <a:rPr lang="en-GB" dirty="0"/>
              <a:t>System/Institutional Accreditation</a:t>
            </a:r>
          </a:p>
        </p:txBody>
      </p:sp>
      <p:sp>
        <p:nvSpPr>
          <p:cNvPr id="7" name="Inhaltsplatzhalter 6">
            <a:extLst>
              <a:ext uri="{FF2B5EF4-FFF2-40B4-BE49-F238E27FC236}">
                <a16:creationId xmlns:a16="http://schemas.microsoft.com/office/drawing/2014/main" id="{C40E6590-99B1-55B4-0139-48E2AA242FA6}"/>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2341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0E8297-EFAC-5D26-67B1-F6C84A45BC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3" name="think-cell data - do not delete" hidden="1">
                        <a:extLst>
                          <a:ext uri="{FF2B5EF4-FFF2-40B4-BE49-F238E27FC236}">
                            <a16:creationId xmlns:a16="http://schemas.microsoft.com/office/drawing/2014/main" id="{B00E8297-EFAC-5D26-67B1-F6C84A45BC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AC008DA-2AE6-D835-4779-CFD0007E51E5}"/>
              </a:ext>
            </a:extLst>
          </p:cNvPr>
          <p:cNvSpPr>
            <a:spLocks noGrp="1"/>
          </p:cNvSpPr>
          <p:nvPr>
            <p:ph type="title"/>
          </p:nvPr>
        </p:nvSpPr>
        <p:spPr/>
        <p:txBody>
          <a:bodyPr vert="horz"/>
          <a:lstStyle/>
          <a:p>
            <a:r>
              <a:rPr lang="en-GB" dirty="0"/>
              <a:t>System/Institutional Accreditation</a:t>
            </a:r>
          </a:p>
        </p:txBody>
      </p:sp>
      <p:sp>
        <p:nvSpPr>
          <p:cNvPr id="7" name="Inhaltsplatzhalter 6">
            <a:extLst>
              <a:ext uri="{FF2B5EF4-FFF2-40B4-BE49-F238E27FC236}">
                <a16:creationId xmlns:a16="http://schemas.microsoft.com/office/drawing/2014/main" id="{C40E6590-99B1-55B4-0139-48E2AA242FA6}"/>
              </a:ext>
            </a:extLst>
          </p:cNvPr>
          <p:cNvSpPr>
            <a:spLocks noGrp="1"/>
          </p:cNvSpPr>
          <p:nvPr>
            <p:ph idx="1"/>
          </p:nvPr>
        </p:nvSpPr>
        <p:spPr/>
        <p:txBody>
          <a:bodyPr/>
          <a:lstStyle/>
          <a:p>
            <a:r>
              <a:rPr lang="en-GB" dirty="0"/>
              <a:t>Formal Criteria</a:t>
            </a:r>
          </a:p>
          <a:p>
            <a:pPr marL="457200" indent="-457200">
              <a:buFont typeface="+mj-lt"/>
              <a:buAutoNum type="arabicPeriod"/>
            </a:pPr>
            <a:r>
              <a:rPr lang="en-GB" dirty="0"/>
              <a:t>Description of institution/adult education provider</a:t>
            </a:r>
          </a:p>
          <a:p>
            <a:pPr marL="457200" indent="-457200">
              <a:buFont typeface="+mj-lt"/>
              <a:buAutoNum type="arabicPeriod"/>
            </a:pPr>
            <a:r>
              <a:rPr lang="en-GB" dirty="0"/>
              <a:t>Mission Statement</a:t>
            </a:r>
          </a:p>
          <a:p>
            <a:pPr marL="457200" indent="-457200">
              <a:buFont typeface="+mj-lt"/>
              <a:buAutoNum type="arabicPeriod"/>
            </a:pPr>
            <a:r>
              <a:rPr lang="en-GB" dirty="0"/>
              <a:t>Service Areas</a:t>
            </a:r>
          </a:p>
          <a:p>
            <a:pPr marL="457200" indent="-457200">
              <a:buFont typeface="+mj-lt"/>
              <a:buAutoNum type="arabicPeriod"/>
            </a:pPr>
            <a:r>
              <a:rPr lang="en-GB" dirty="0"/>
              <a:t>Description of the quality management system</a:t>
            </a:r>
          </a:p>
          <a:p>
            <a:pPr marL="457200" indent="-457200">
              <a:buFont typeface="+mj-lt"/>
              <a:buAutoNum type="arabicPeriod"/>
            </a:pPr>
            <a:r>
              <a:rPr lang="en-GB" dirty="0"/>
              <a:t>Staff Training &amp; Qualifications</a:t>
            </a:r>
          </a:p>
          <a:p>
            <a:pPr marL="457200" indent="-457200">
              <a:buFont typeface="+mj-lt"/>
              <a:buAutoNum type="arabicPeriod"/>
            </a:pPr>
            <a:r>
              <a:rPr lang="en-GB" dirty="0"/>
              <a:t>Stakeholder Communication</a:t>
            </a:r>
          </a:p>
        </p:txBody>
      </p:sp>
    </p:spTree>
    <p:extLst>
      <p:ext uri="{BB962C8B-B14F-4D97-AF65-F5344CB8AC3E}">
        <p14:creationId xmlns:p14="http://schemas.microsoft.com/office/powerpoint/2010/main" val="381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0E8297-EFAC-5D26-67B1-F6C84A45BC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3" name="think-cell data - do not delete" hidden="1">
                        <a:extLst>
                          <a:ext uri="{FF2B5EF4-FFF2-40B4-BE49-F238E27FC236}">
                            <a16:creationId xmlns:a16="http://schemas.microsoft.com/office/drawing/2014/main" id="{B00E8297-EFAC-5D26-67B1-F6C84A45BC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AC008DA-2AE6-D835-4779-CFD0007E51E5}"/>
              </a:ext>
            </a:extLst>
          </p:cNvPr>
          <p:cNvSpPr>
            <a:spLocks noGrp="1"/>
          </p:cNvSpPr>
          <p:nvPr>
            <p:ph type="title"/>
          </p:nvPr>
        </p:nvSpPr>
        <p:spPr/>
        <p:txBody>
          <a:bodyPr vert="horz"/>
          <a:lstStyle/>
          <a:p>
            <a:r>
              <a:rPr lang="en-GB" dirty="0"/>
              <a:t>System/Institutional Accreditation</a:t>
            </a:r>
          </a:p>
        </p:txBody>
      </p:sp>
      <p:sp>
        <p:nvSpPr>
          <p:cNvPr id="7" name="Inhaltsplatzhalter 6">
            <a:extLst>
              <a:ext uri="{FF2B5EF4-FFF2-40B4-BE49-F238E27FC236}">
                <a16:creationId xmlns:a16="http://schemas.microsoft.com/office/drawing/2014/main" id="{C40E6590-99B1-55B4-0139-48E2AA242FA6}"/>
              </a:ext>
            </a:extLst>
          </p:cNvPr>
          <p:cNvSpPr>
            <a:spLocks noGrp="1"/>
          </p:cNvSpPr>
          <p:nvPr>
            <p:ph idx="1"/>
          </p:nvPr>
        </p:nvSpPr>
        <p:spPr/>
        <p:txBody>
          <a:bodyPr>
            <a:normAutofit/>
          </a:bodyPr>
          <a:lstStyle/>
          <a:p>
            <a:r>
              <a:rPr lang="en-GB" dirty="0"/>
              <a:t>Subject-/content-related Criteria</a:t>
            </a:r>
          </a:p>
          <a:p>
            <a:pPr marL="457200" indent="-457200">
              <a:buFont typeface="+mj-lt"/>
              <a:buAutoNum type="arabicPeriod"/>
            </a:pPr>
            <a:r>
              <a:rPr lang="en-GB" dirty="0"/>
              <a:t>Decision-making processes, competencies and responsibilities</a:t>
            </a:r>
          </a:p>
          <a:p>
            <a:pPr marL="457200" indent="-457200">
              <a:buFont typeface="+mj-lt"/>
              <a:buAutoNum type="arabicPeriod"/>
            </a:pPr>
            <a:r>
              <a:rPr lang="en-GB" dirty="0"/>
              <a:t>Independence of the quality assessments</a:t>
            </a:r>
          </a:p>
          <a:p>
            <a:pPr marL="457200" indent="-457200">
              <a:buFont typeface="+mj-lt"/>
              <a:buAutoNum type="arabicPeriod"/>
            </a:pPr>
            <a:r>
              <a:rPr lang="en-GB" dirty="0"/>
              <a:t>Resource allocation</a:t>
            </a:r>
          </a:p>
          <a:p>
            <a:pPr marL="457200" indent="-457200">
              <a:buFont typeface="+mj-lt"/>
              <a:buAutoNum type="arabicPeriod"/>
            </a:pPr>
            <a:r>
              <a:rPr lang="en-GB" dirty="0"/>
              <a:t>Assurance and continuous development of functionality and effectiveness in relation to adult education quality</a:t>
            </a:r>
          </a:p>
          <a:p>
            <a:pPr marL="457200" indent="-457200">
              <a:buFont typeface="+mj-lt"/>
              <a:buAutoNum type="arabicPeriod"/>
            </a:pPr>
            <a:r>
              <a:rPr lang="en-GB" dirty="0"/>
              <a:t>Impact</a:t>
            </a:r>
          </a:p>
          <a:p>
            <a:pPr marL="457200" indent="-457200">
              <a:buFont typeface="+mj-lt"/>
              <a:buAutoNum type="arabicPeriod"/>
            </a:pPr>
            <a:r>
              <a:rPr lang="en-GB" dirty="0"/>
              <a:t>Types of used documentation</a:t>
            </a:r>
          </a:p>
          <a:p>
            <a:pPr marL="457200" indent="-457200">
              <a:buFont typeface="+mj-lt"/>
              <a:buAutoNum type="arabicPeriod"/>
            </a:pPr>
            <a:r>
              <a:rPr lang="en-GB" dirty="0"/>
              <a:t>Cooperation</a:t>
            </a:r>
          </a:p>
          <a:p>
            <a:pPr marL="457200" indent="-457200">
              <a:buFont typeface="+mj-lt"/>
              <a:buAutoNum type="arabicPeriod"/>
            </a:pPr>
            <a:r>
              <a:rPr lang="en-GB" dirty="0"/>
              <a:t>Resources and facilities</a:t>
            </a:r>
          </a:p>
        </p:txBody>
      </p:sp>
    </p:spTree>
    <p:extLst>
      <p:ext uri="{BB962C8B-B14F-4D97-AF65-F5344CB8AC3E}">
        <p14:creationId xmlns:p14="http://schemas.microsoft.com/office/powerpoint/2010/main" val="29647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4" progId="TCLayout.ActiveDocument.1">
                  <p:embed/>
                </p:oleObj>
              </mc:Choice>
              <mc:Fallback>
                <p:oleObj name="think-cell Folie" r:id="rId4"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System/Institutional Accreditation</a:t>
            </a:r>
            <a:br>
              <a:rPr lang="en-GB" dirty="0"/>
            </a:br>
            <a:r>
              <a:rPr lang="en-GB" dirty="0">
                <a:highlight>
                  <a:srgbClr val="FFFF00"/>
                </a:highlight>
              </a:rPr>
              <a:t>Page 1</a:t>
            </a:r>
          </a:p>
        </p:txBody>
      </p:sp>
      <p:sp>
        <p:nvSpPr>
          <p:cNvPr id="3" name="Inhaltsplatzhalter 2">
            <a:extLst>
              <a:ext uri="{FF2B5EF4-FFF2-40B4-BE49-F238E27FC236}">
                <a16:creationId xmlns:a16="http://schemas.microsoft.com/office/drawing/2014/main" id="{5F154A65-84CE-D15C-B867-FC097D019BE9}"/>
              </a:ext>
            </a:extLst>
          </p:cNvPr>
          <p:cNvSpPr>
            <a:spLocks noGrp="1"/>
          </p:cNvSpPr>
          <p:nvPr>
            <p:ph idx="1"/>
          </p:nvPr>
        </p:nvSpPr>
        <p:spPr>
          <a:xfrm>
            <a:off x="5338916" y="1240765"/>
            <a:ext cx="5059680" cy="4376470"/>
          </a:xfrm>
        </p:spPr>
        <p:style>
          <a:lnRef idx="2">
            <a:schemeClr val="accent1"/>
          </a:lnRef>
          <a:fillRef idx="1">
            <a:schemeClr val="lt1"/>
          </a:fillRef>
          <a:effectRef idx="0">
            <a:schemeClr val="accent1"/>
          </a:effectRef>
          <a:fontRef idx="minor">
            <a:schemeClr val="dk1"/>
          </a:fontRef>
        </p:style>
        <p:txBody>
          <a:bodyPr/>
          <a:lstStyle/>
          <a:p>
            <a:r>
              <a:rPr lang="en-GB" dirty="0"/>
              <a:t>Answers of:</a:t>
            </a:r>
          </a:p>
          <a:p>
            <a:endParaRPr lang="en-GB" dirty="0"/>
          </a:p>
          <a:p>
            <a:r>
              <a:rPr lang="en-GB" dirty="0"/>
              <a:t>Question 1: Please enter the name of your institution/adult education provider.</a:t>
            </a:r>
          </a:p>
          <a:p>
            <a:r>
              <a:rPr lang="en-GB" dirty="0"/>
              <a:t>Question 3: Type of institution: What type of institution does your institution/adult education provider belong to? What is the primary focus?</a:t>
            </a:r>
          </a:p>
          <a:p>
            <a:r>
              <a:rPr lang="en-GB" dirty="0"/>
              <a:t>Question 5: In which country are you headquartered?</a:t>
            </a:r>
          </a:p>
        </p:txBody>
      </p:sp>
      <p:sp>
        <p:nvSpPr>
          <p:cNvPr id="10" name="Rechteck 9">
            <a:extLst>
              <a:ext uri="{FF2B5EF4-FFF2-40B4-BE49-F238E27FC236}">
                <a16:creationId xmlns:a16="http://schemas.microsoft.com/office/drawing/2014/main" id="{A4AFDB6A-6688-C0AD-CF10-5C7807085963}"/>
              </a:ext>
            </a:extLst>
          </p:cNvPr>
          <p:cNvSpPr/>
          <p:nvPr/>
        </p:nvSpPr>
        <p:spPr>
          <a:xfrm>
            <a:off x="1097280" y="2281082"/>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1: Name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63B6E348-4E6E-EC4B-FB77-9AE059A97EE7}"/>
              </a:ext>
            </a:extLst>
          </p:cNvPr>
          <p:cNvSpPr/>
          <p:nvPr/>
        </p:nvSpPr>
        <p:spPr>
          <a:xfrm>
            <a:off x="1097280" y="3429000"/>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3: Type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75E133D5-748E-7CCB-7545-0C35F50ABEFA}"/>
              </a:ext>
            </a:extLst>
          </p:cNvPr>
          <p:cNvSpPr/>
          <p:nvPr/>
        </p:nvSpPr>
        <p:spPr>
          <a:xfrm>
            <a:off x="1097280" y="4533371"/>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5: Headquarter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8526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System/Institutional Accreditation</a:t>
            </a:r>
            <a:br>
              <a:rPr lang="en-GB" dirty="0"/>
            </a:br>
            <a:r>
              <a:rPr lang="en-GB" dirty="0">
                <a:highlight>
                  <a:srgbClr val="FFFF00"/>
                </a:highlight>
              </a:rPr>
              <a:t>Page 2: Formal Criteria</a:t>
            </a: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492624"/>
            <a:ext cx="10058400" cy="4376470"/>
          </a:xfrm>
        </p:spPr>
        <p:txBody>
          <a:bodyPr/>
          <a:lstStyle/>
          <a:p>
            <a:r>
              <a:rPr lang="en-GB" dirty="0"/>
              <a:t>Formal Criteria</a:t>
            </a:r>
          </a:p>
          <a:p>
            <a:pPr marL="457200" indent="-457200">
              <a:buFont typeface="+mj-lt"/>
              <a:buAutoNum type="arabicPeriod"/>
            </a:pPr>
            <a:r>
              <a:rPr lang="en-GB" dirty="0"/>
              <a:t>Description of institution/adult education provider</a:t>
            </a:r>
          </a:p>
          <a:p>
            <a:pPr marL="457200" indent="-457200">
              <a:buFont typeface="+mj-lt"/>
              <a:buAutoNum type="arabicPeriod"/>
            </a:pPr>
            <a:r>
              <a:rPr lang="en-GB" dirty="0"/>
              <a:t>Mission Statement</a:t>
            </a:r>
          </a:p>
          <a:p>
            <a:pPr marL="457200" indent="-457200">
              <a:buFont typeface="+mj-lt"/>
              <a:buAutoNum type="arabicPeriod"/>
            </a:pPr>
            <a:r>
              <a:rPr lang="en-GB" dirty="0"/>
              <a:t>Service Areas</a:t>
            </a:r>
          </a:p>
          <a:p>
            <a:pPr marL="457200" indent="-457200">
              <a:buFont typeface="+mj-lt"/>
              <a:buAutoNum type="arabicPeriod"/>
            </a:pPr>
            <a:r>
              <a:rPr lang="en-GB" dirty="0"/>
              <a:t>Description of the quality management system</a:t>
            </a:r>
          </a:p>
          <a:p>
            <a:pPr marL="457200" indent="-457200">
              <a:buFont typeface="+mj-lt"/>
              <a:buAutoNum type="arabicPeriod"/>
            </a:pPr>
            <a:r>
              <a:rPr lang="en-GB" dirty="0"/>
              <a:t>Staff Training &amp; Qualifications</a:t>
            </a:r>
          </a:p>
          <a:p>
            <a:pPr marL="457200" indent="-457200">
              <a:buFont typeface="+mj-lt"/>
              <a:buAutoNum type="arabicPeriod"/>
            </a:pPr>
            <a:r>
              <a:rPr lang="en-GB" dirty="0"/>
              <a:t>Stakeholder Communication</a:t>
            </a:r>
          </a:p>
        </p:txBody>
      </p:sp>
      <p:sp>
        <p:nvSpPr>
          <p:cNvPr id="17" name="Rechteck 16">
            <a:extLst>
              <a:ext uri="{FF2B5EF4-FFF2-40B4-BE49-F238E27FC236}">
                <a16:creationId xmlns:a16="http://schemas.microsoft.com/office/drawing/2014/main" id="{82E0428E-CED1-6C96-3843-D87C57C360F6}"/>
              </a:ext>
            </a:extLst>
          </p:cNvPr>
          <p:cNvSpPr/>
          <p:nvPr/>
        </p:nvSpPr>
        <p:spPr>
          <a:xfrm>
            <a:off x="7419422" y="1858295"/>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AE81B95A-831C-0C55-831B-232539372A83}"/>
              </a:ext>
            </a:extLst>
          </p:cNvPr>
          <p:cNvSpPr/>
          <p:nvPr/>
        </p:nvSpPr>
        <p:spPr>
          <a:xfrm>
            <a:off x="7419422" y="2365884"/>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a:extLst>
              <a:ext uri="{FF2B5EF4-FFF2-40B4-BE49-F238E27FC236}">
                <a16:creationId xmlns:a16="http://schemas.microsoft.com/office/drawing/2014/main" id="{308130B2-D258-F82C-8999-6222AD1E79E9}"/>
              </a:ext>
            </a:extLst>
          </p:cNvPr>
          <p:cNvSpPr/>
          <p:nvPr/>
        </p:nvSpPr>
        <p:spPr>
          <a:xfrm>
            <a:off x="7419422" y="3892345"/>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45EF53A3-3352-8530-23E3-BA0417B47F00}"/>
              </a:ext>
            </a:extLst>
          </p:cNvPr>
          <p:cNvSpPr/>
          <p:nvPr/>
        </p:nvSpPr>
        <p:spPr>
          <a:xfrm>
            <a:off x="7419422" y="2886528"/>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2472454B-9BF0-BEBC-CD80-A54299A125AA}"/>
              </a:ext>
            </a:extLst>
          </p:cNvPr>
          <p:cNvSpPr/>
          <p:nvPr/>
        </p:nvSpPr>
        <p:spPr>
          <a:xfrm>
            <a:off x="7419422" y="3392131"/>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eck 21">
            <a:extLst>
              <a:ext uri="{FF2B5EF4-FFF2-40B4-BE49-F238E27FC236}">
                <a16:creationId xmlns:a16="http://schemas.microsoft.com/office/drawing/2014/main" id="{303E4064-CDE6-2948-1924-E82A26C4DE33}"/>
              </a:ext>
            </a:extLst>
          </p:cNvPr>
          <p:cNvSpPr/>
          <p:nvPr/>
        </p:nvSpPr>
        <p:spPr>
          <a:xfrm>
            <a:off x="7419422" y="4409296"/>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60236E90-9D09-A6C8-3B4C-A7D5D6EF0843}"/>
              </a:ext>
            </a:extLst>
          </p:cNvPr>
          <p:cNvSpPr/>
          <p:nvPr/>
        </p:nvSpPr>
        <p:spPr>
          <a:xfrm>
            <a:off x="7419422" y="5191431"/>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4376337" y="5213243"/>
            <a:ext cx="8464591" cy="369332"/>
          </a:xfrm>
          <a:prstGeom prst="rect">
            <a:avLst/>
          </a:prstGeom>
          <a:noFill/>
        </p:spPr>
        <p:txBody>
          <a:bodyPr wrap="square">
            <a:spAutoFit/>
          </a:bodyPr>
          <a:lstStyle/>
          <a:p>
            <a:r>
              <a:rPr lang="en-GB" dirty="0"/>
              <a:t>Formal Criteria Total Score					                               of max. 100</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7285703" y="5004619"/>
            <a:ext cx="32741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60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System/Institutional Accreditation</a:t>
            </a:r>
            <a:br>
              <a:rPr lang="en-GB" dirty="0"/>
            </a:br>
            <a:r>
              <a:rPr lang="en-GB" dirty="0">
                <a:highlight>
                  <a:srgbClr val="FFFF00"/>
                </a:highlight>
              </a:rPr>
              <a:t>Page 3: Subject-related Criteria</a:t>
            </a: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217320"/>
            <a:ext cx="6188423" cy="4376470"/>
          </a:xfrm>
        </p:spPr>
        <p:txBody>
          <a:bodyPr>
            <a:normAutofit fontScale="92500" lnSpcReduction="10000"/>
          </a:bodyPr>
          <a:lstStyle/>
          <a:p>
            <a:r>
              <a:rPr lang="en-GB" dirty="0"/>
              <a:t>Subject-related Criteria</a:t>
            </a:r>
          </a:p>
          <a:p>
            <a:pPr marL="457200" indent="-457200">
              <a:buFont typeface="+mj-lt"/>
              <a:buAutoNum type="arabicPeriod"/>
            </a:pPr>
            <a:r>
              <a:rPr lang="en-GB" dirty="0"/>
              <a:t>Decision-making processes, competencies and responsibilities</a:t>
            </a:r>
          </a:p>
          <a:p>
            <a:pPr marL="457200" indent="-457200">
              <a:buFont typeface="+mj-lt"/>
              <a:buAutoNum type="arabicPeriod"/>
            </a:pPr>
            <a:r>
              <a:rPr lang="en-GB" dirty="0"/>
              <a:t>Independence of the quality assessments</a:t>
            </a:r>
          </a:p>
          <a:p>
            <a:pPr marL="457200" indent="-457200">
              <a:buFont typeface="+mj-lt"/>
              <a:buAutoNum type="arabicPeriod"/>
            </a:pPr>
            <a:r>
              <a:rPr lang="en-GB" dirty="0"/>
              <a:t>Resource allocation</a:t>
            </a:r>
          </a:p>
          <a:p>
            <a:pPr marL="457200" indent="-457200">
              <a:buFont typeface="+mj-lt"/>
              <a:buAutoNum type="arabicPeriod"/>
            </a:pPr>
            <a:r>
              <a:rPr lang="en-GB" dirty="0"/>
              <a:t>Assurance and continuous development of functionality and effectiveness in relation to adult education quality</a:t>
            </a:r>
          </a:p>
          <a:p>
            <a:pPr marL="457200" indent="-457200">
              <a:buFont typeface="+mj-lt"/>
              <a:buAutoNum type="arabicPeriod"/>
            </a:pPr>
            <a:r>
              <a:rPr lang="en-GB" dirty="0"/>
              <a:t>Impact</a:t>
            </a:r>
          </a:p>
          <a:p>
            <a:pPr marL="457200" indent="-457200">
              <a:buFont typeface="+mj-lt"/>
              <a:buAutoNum type="arabicPeriod"/>
            </a:pPr>
            <a:r>
              <a:rPr lang="en-GB" dirty="0"/>
              <a:t>Types of used documentation</a:t>
            </a:r>
          </a:p>
          <a:p>
            <a:pPr marL="457200" indent="-457200">
              <a:buFont typeface="+mj-lt"/>
              <a:buAutoNum type="arabicPeriod"/>
            </a:pPr>
            <a:r>
              <a:rPr lang="en-GB" dirty="0"/>
              <a:t>Cooperation</a:t>
            </a:r>
          </a:p>
          <a:p>
            <a:pPr marL="457200" indent="-457200">
              <a:buFont typeface="+mj-lt"/>
              <a:buAutoNum type="arabicPeriod"/>
            </a:pPr>
            <a:r>
              <a:rPr lang="en-GB" dirty="0"/>
              <a:t>Resources and facilities</a:t>
            </a:r>
          </a:p>
        </p:txBody>
      </p:sp>
      <p:sp>
        <p:nvSpPr>
          <p:cNvPr id="17" name="Rechteck 16">
            <a:extLst>
              <a:ext uri="{FF2B5EF4-FFF2-40B4-BE49-F238E27FC236}">
                <a16:creationId xmlns:a16="http://schemas.microsoft.com/office/drawing/2014/main" id="{82E0428E-CED1-6C96-3843-D87C57C360F6}"/>
              </a:ext>
            </a:extLst>
          </p:cNvPr>
          <p:cNvSpPr/>
          <p:nvPr/>
        </p:nvSpPr>
        <p:spPr>
          <a:xfrm>
            <a:off x="7419422" y="1058807"/>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AE81B95A-831C-0C55-831B-232539372A83}"/>
              </a:ext>
            </a:extLst>
          </p:cNvPr>
          <p:cNvSpPr/>
          <p:nvPr/>
        </p:nvSpPr>
        <p:spPr>
          <a:xfrm>
            <a:off x="7419422" y="1566396"/>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a:extLst>
              <a:ext uri="{FF2B5EF4-FFF2-40B4-BE49-F238E27FC236}">
                <a16:creationId xmlns:a16="http://schemas.microsoft.com/office/drawing/2014/main" id="{308130B2-D258-F82C-8999-6222AD1E79E9}"/>
              </a:ext>
            </a:extLst>
          </p:cNvPr>
          <p:cNvSpPr/>
          <p:nvPr/>
        </p:nvSpPr>
        <p:spPr>
          <a:xfrm>
            <a:off x="7419422" y="3092857"/>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45EF53A3-3352-8530-23E3-BA0417B47F00}"/>
              </a:ext>
            </a:extLst>
          </p:cNvPr>
          <p:cNvSpPr/>
          <p:nvPr/>
        </p:nvSpPr>
        <p:spPr>
          <a:xfrm>
            <a:off x="7419422" y="2087040"/>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2472454B-9BF0-BEBC-CD80-A54299A125AA}"/>
              </a:ext>
            </a:extLst>
          </p:cNvPr>
          <p:cNvSpPr/>
          <p:nvPr/>
        </p:nvSpPr>
        <p:spPr>
          <a:xfrm>
            <a:off x="7419422" y="2592643"/>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eck 21">
            <a:extLst>
              <a:ext uri="{FF2B5EF4-FFF2-40B4-BE49-F238E27FC236}">
                <a16:creationId xmlns:a16="http://schemas.microsoft.com/office/drawing/2014/main" id="{303E4064-CDE6-2948-1924-E82A26C4DE33}"/>
              </a:ext>
            </a:extLst>
          </p:cNvPr>
          <p:cNvSpPr/>
          <p:nvPr/>
        </p:nvSpPr>
        <p:spPr>
          <a:xfrm>
            <a:off x="7419422" y="3609808"/>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60236E90-9D09-A6C8-3B4C-A7D5D6EF0843}"/>
              </a:ext>
            </a:extLst>
          </p:cNvPr>
          <p:cNvSpPr/>
          <p:nvPr/>
        </p:nvSpPr>
        <p:spPr>
          <a:xfrm>
            <a:off x="7419422" y="513244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4415665" y="5223280"/>
            <a:ext cx="8464591" cy="369332"/>
          </a:xfrm>
          <a:prstGeom prst="rect">
            <a:avLst/>
          </a:prstGeom>
          <a:noFill/>
        </p:spPr>
        <p:txBody>
          <a:bodyPr wrap="square">
            <a:spAutoFit/>
          </a:bodyPr>
          <a:lstStyle/>
          <a:p>
            <a:r>
              <a:rPr lang="en-GB" dirty="0"/>
              <a:t>Formal Criteria Total Score					                              of max. 225</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7285703" y="4945628"/>
            <a:ext cx="32741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810BFA3A-06A5-24BA-E3B9-86BB58EDF83E}"/>
              </a:ext>
            </a:extLst>
          </p:cNvPr>
          <p:cNvSpPr/>
          <p:nvPr/>
        </p:nvSpPr>
        <p:spPr>
          <a:xfrm>
            <a:off x="7419422" y="4117105"/>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BAA643E8-BF81-9F7A-1E66-7F9B555F76EE}"/>
              </a:ext>
            </a:extLst>
          </p:cNvPr>
          <p:cNvSpPr/>
          <p:nvPr/>
        </p:nvSpPr>
        <p:spPr>
          <a:xfrm>
            <a:off x="7419422" y="4584743"/>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71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4" progId="TCLayout.ActiveDocument.1">
                  <p:embed/>
                </p:oleObj>
              </mc:Choice>
              <mc:Fallback>
                <p:oleObj name="think-cell Folie" r:id="rId4"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System/Institutional Accreditation</a:t>
            </a:r>
            <a:br>
              <a:rPr lang="en-GB" dirty="0"/>
            </a:br>
            <a:r>
              <a:rPr lang="en-GB" dirty="0">
                <a:highlight>
                  <a:srgbClr val="FFFF00"/>
                </a:highlight>
              </a:rPr>
              <a:t>Page 4: Feedback: Total Score</a:t>
            </a:r>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217320"/>
            <a:ext cx="6188423" cy="4376470"/>
          </a:xfrm>
        </p:spPr>
        <p:txBody>
          <a:bodyPr>
            <a:normAutofit/>
          </a:bodyPr>
          <a:lstStyle/>
          <a:p>
            <a:r>
              <a:rPr lang="en-GB" dirty="0"/>
              <a:t>Formal Criteria</a:t>
            </a:r>
          </a:p>
          <a:p>
            <a:r>
              <a:rPr lang="en-GB" dirty="0"/>
              <a:t>Subject-related Criteria</a:t>
            </a:r>
          </a:p>
        </p:txBody>
      </p:sp>
      <p:sp>
        <p:nvSpPr>
          <p:cNvPr id="23" name="Rechteck 22">
            <a:extLst>
              <a:ext uri="{FF2B5EF4-FFF2-40B4-BE49-F238E27FC236}">
                <a16:creationId xmlns:a16="http://schemas.microsoft.com/office/drawing/2014/main" id="{60236E90-9D09-A6C8-3B4C-A7D5D6EF0843}"/>
              </a:ext>
            </a:extLst>
          </p:cNvPr>
          <p:cNvSpPr/>
          <p:nvPr/>
        </p:nvSpPr>
        <p:spPr>
          <a:xfrm>
            <a:off x="5595044" y="2897287"/>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2591287" y="2988127"/>
            <a:ext cx="8464591" cy="369332"/>
          </a:xfrm>
          <a:prstGeom prst="rect">
            <a:avLst/>
          </a:prstGeom>
          <a:noFill/>
        </p:spPr>
        <p:txBody>
          <a:bodyPr wrap="square">
            <a:spAutoFit/>
          </a:bodyPr>
          <a:lstStyle/>
          <a:p>
            <a:r>
              <a:rPr lang="en-GB" dirty="0"/>
              <a:t>Total Score					                                                          of max. 332</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5461325" y="2710475"/>
            <a:ext cx="327414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493F4799-AF0D-DEB0-D0F5-6493F366ACE3}"/>
              </a:ext>
            </a:extLst>
          </p:cNvPr>
          <p:cNvSpPr/>
          <p:nvPr/>
        </p:nvSpPr>
        <p:spPr>
          <a:xfrm>
            <a:off x="5595044" y="1817088"/>
            <a:ext cx="3052916" cy="660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Subject-related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Criteria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646A1087-BED6-95D7-3C7B-81F7B63EBBDA}"/>
              </a:ext>
            </a:extLst>
          </p:cNvPr>
          <p:cNvSpPr/>
          <p:nvPr/>
        </p:nvSpPr>
        <p:spPr>
          <a:xfrm>
            <a:off x="5595044" y="121732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 Formal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Criteria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BB9D38B6-B7F5-EB90-4F2C-56A37B7A0764}"/>
              </a:ext>
            </a:extLst>
          </p:cNvPr>
          <p:cNvSpPr txBox="1"/>
          <p:nvPr/>
        </p:nvSpPr>
        <p:spPr>
          <a:xfrm>
            <a:off x="8849032" y="1201184"/>
            <a:ext cx="1553497" cy="369332"/>
          </a:xfrm>
          <a:prstGeom prst="rect">
            <a:avLst/>
          </a:prstGeom>
          <a:noFill/>
        </p:spPr>
        <p:txBody>
          <a:bodyPr wrap="square">
            <a:spAutoFit/>
          </a:bodyPr>
          <a:lstStyle/>
          <a:p>
            <a:r>
              <a:rPr lang="en-GB" dirty="0"/>
              <a:t>of max. 100</a:t>
            </a:r>
          </a:p>
        </p:txBody>
      </p:sp>
      <p:sp>
        <p:nvSpPr>
          <p:cNvPr id="25" name="Textfeld 24">
            <a:extLst>
              <a:ext uri="{FF2B5EF4-FFF2-40B4-BE49-F238E27FC236}">
                <a16:creationId xmlns:a16="http://schemas.microsoft.com/office/drawing/2014/main" id="{686921C5-7799-11E0-683B-2049185EEAE9}"/>
              </a:ext>
            </a:extLst>
          </p:cNvPr>
          <p:cNvSpPr txBox="1"/>
          <p:nvPr/>
        </p:nvSpPr>
        <p:spPr>
          <a:xfrm>
            <a:off x="8849032" y="1918058"/>
            <a:ext cx="1504335" cy="369332"/>
          </a:xfrm>
          <a:prstGeom prst="rect">
            <a:avLst/>
          </a:prstGeom>
          <a:noFill/>
        </p:spPr>
        <p:txBody>
          <a:bodyPr wrap="square">
            <a:spAutoFit/>
          </a:bodyPr>
          <a:lstStyle/>
          <a:p>
            <a:r>
              <a:rPr lang="en-GB" dirty="0"/>
              <a:t>of max. 232</a:t>
            </a:r>
          </a:p>
        </p:txBody>
      </p:sp>
      <p:sp>
        <p:nvSpPr>
          <p:cNvPr id="27" name="Rechteck 26">
            <a:extLst>
              <a:ext uri="{FF2B5EF4-FFF2-40B4-BE49-F238E27FC236}">
                <a16:creationId xmlns:a16="http://schemas.microsoft.com/office/drawing/2014/main" id="{069A4CDB-89B7-D35D-31B7-11AA1B5DF9BF}"/>
              </a:ext>
            </a:extLst>
          </p:cNvPr>
          <p:cNvSpPr/>
          <p:nvPr/>
        </p:nvSpPr>
        <p:spPr>
          <a:xfrm>
            <a:off x="5595044" y="398829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feld 29">
            <a:extLst>
              <a:ext uri="{FF2B5EF4-FFF2-40B4-BE49-F238E27FC236}">
                <a16:creationId xmlns:a16="http://schemas.microsoft.com/office/drawing/2014/main" id="{C7A1C49F-0034-38F5-F19E-841DC4BA204A}"/>
              </a:ext>
            </a:extLst>
          </p:cNvPr>
          <p:cNvSpPr txBox="1"/>
          <p:nvPr/>
        </p:nvSpPr>
        <p:spPr>
          <a:xfrm>
            <a:off x="8849032" y="4010102"/>
            <a:ext cx="403123" cy="369332"/>
          </a:xfrm>
          <a:prstGeom prst="rect">
            <a:avLst/>
          </a:prstGeom>
          <a:noFill/>
        </p:spPr>
        <p:txBody>
          <a:bodyPr wrap="square">
            <a:spAutoFit/>
          </a:bodyPr>
          <a:lstStyle/>
          <a:p>
            <a:r>
              <a:rPr lang="en-GB" dirty="0"/>
              <a:t>%</a:t>
            </a:r>
          </a:p>
        </p:txBody>
      </p:sp>
      <p:sp>
        <p:nvSpPr>
          <p:cNvPr id="31" name="Rechteck 30">
            <a:extLst>
              <a:ext uri="{FF2B5EF4-FFF2-40B4-BE49-F238E27FC236}">
                <a16:creationId xmlns:a16="http://schemas.microsoft.com/office/drawing/2014/main" id="{A3403716-91E4-3E68-78E2-F2B7CEE3FE35}"/>
              </a:ext>
            </a:extLst>
          </p:cNvPr>
          <p:cNvSpPr/>
          <p:nvPr/>
        </p:nvSpPr>
        <p:spPr>
          <a:xfrm>
            <a:off x="6366381" y="5533520"/>
            <a:ext cx="1124809" cy="412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PDF</a:t>
            </a:r>
          </a:p>
        </p:txBody>
      </p:sp>
      <p:sp>
        <p:nvSpPr>
          <p:cNvPr id="32" name="Rechteck 31">
            <a:extLst>
              <a:ext uri="{FF2B5EF4-FFF2-40B4-BE49-F238E27FC236}">
                <a16:creationId xmlns:a16="http://schemas.microsoft.com/office/drawing/2014/main" id="{055449D8-1293-177B-62C9-CAB79551FBEB}"/>
              </a:ext>
            </a:extLst>
          </p:cNvPr>
          <p:cNvSpPr/>
          <p:nvPr/>
        </p:nvSpPr>
        <p:spPr>
          <a:xfrm>
            <a:off x="10593275" y="5539364"/>
            <a:ext cx="1124809" cy="412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End</a:t>
            </a:r>
          </a:p>
        </p:txBody>
      </p:sp>
    </p:spTree>
    <p:extLst>
      <p:ext uri="{BB962C8B-B14F-4D97-AF65-F5344CB8AC3E}">
        <p14:creationId xmlns:p14="http://schemas.microsoft.com/office/powerpoint/2010/main" val="1477285971"/>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55F0A9-7C6E-999A-D834-BEFB87C8B4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9C55F0A9-7C6E-999A-D834-BEFB87C8B4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D7C7E22-7214-9913-3E9B-88B4FB966FAA}"/>
              </a:ext>
            </a:extLst>
          </p:cNvPr>
          <p:cNvSpPr>
            <a:spLocks noGrp="1"/>
          </p:cNvSpPr>
          <p:nvPr>
            <p:ph type="title"/>
          </p:nvPr>
        </p:nvSpPr>
        <p:spPr/>
        <p:txBody>
          <a:bodyPr vert="horz"/>
          <a:lstStyle/>
          <a:p>
            <a:r>
              <a:rPr lang="en-GB" dirty="0"/>
              <a:t>Product, Material, OER, and Course Accreditation</a:t>
            </a:r>
          </a:p>
        </p:txBody>
      </p:sp>
      <p:sp>
        <p:nvSpPr>
          <p:cNvPr id="3" name="Inhaltsplatzhalter 2">
            <a:extLst>
              <a:ext uri="{FF2B5EF4-FFF2-40B4-BE49-F238E27FC236}">
                <a16:creationId xmlns:a16="http://schemas.microsoft.com/office/drawing/2014/main" id="{2B7D5EAB-F12E-3851-3A23-1EEFF35EBCE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9938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12903" y="0"/>
            <a:ext cx="8438669" cy="823740"/>
          </a:xfrm>
        </p:spPr>
        <p:txBody>
          <a:bodyPr>
            <a:normAutofit/>
          </a:bodyPr>
          <a:lstStyle/>
          <a:p>
            <a:r>
              <a:rPr lang="de-DE" dirty="0"/>
              <a:t>The EU-CERT Accreditation - </a:t>
            </a:r>
            <a:r>
              <a:rPr lang="de-DE" dirty="0" err="1"/>
              <a:t>Process</a:t>
            </a:r>
            <a:endParaRPr lang="de-DE" dirty="0"/>
          </a:p>
        </p:txBody>
      </p:sp>
      <p:graphicFrame>
        <p:nvGraphicFramePr>
          <p:cNvPr id="6" name="Diagramm 5">
            <a:extLst>
              <a:ext uri="{FF2B5EF4-FFF2-40B4-BE49-F238E27FC236}">
                <a16:creationId xmlns:a16="http://schemas.microsoft.com/office/drawing/2014/main" id="{A2A6FC2A-E923-4CDC-9432-F60B5B14E3EE}"/>
              </a:ext>
            </a:extLst>
          </p:cNvPr>
          <p:cNvGraphicFramePr/>
          <p:nvPr/>
        </p:nvGraphicFramePr>
        <p:xfrm>
          <a:off x="112903" y="411870"/>
          <a:ext cx="10318984" cy="60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7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203B680-F516-5E8D-5D71-7E77283055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4" name="think-cell data - do not delete" hidden="1">
                        <a:extLst>
                          <a:ext uri="{FF2B5EF4-FFF2-40B4-BE49-F238E27FC236}">
                            <a16:creationId xmlns:a16="http://schemas.microsoft.com/office/drawing/2014/main" id="{B203B680-F516-5E8D-5D71-7E77283055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B01984F-222B-00F2-FDDF-2CF3D00F2732}"/>
              </a:ext>
            </a:extLst>
          </p:cNvPr>
          <p:cNvSpPr>
            <a:spLocks noGrp="1"/>
          </p:cNvSpPr>
          <p:nvPr>
            <p:ph type="title"/>
          </p:nvPr>
        </p:nvSpPr>
        <p:spPr/>
        <p:txBody>
          <a:bodyPr vert="horz"/>
          <a:lstStyle/>
          <a:p>
            <a:r>
              <a:rPr lang="en-GB" dirty="0"/>
              <a:t>Product, Material, OER, and Course Accreditation</a:t>
            </a:r>
          </a:p>
        </p:txBody>
      </p:sp>
      <p:sp>
        <p:nvSpPr>
          <p:cNvPr id="3" name="Inhaltsplatzhalter 2">
            <a:extLst>
              <a:ext uri="{FF2B5EF4-FFF2-40B4-BE49-F238E27FC236}">
                <a16:creationId xmlns:a16="http://schemas.microsoft.com/office/drawing/2014/main" id="{08A41A8F-0CB5-656D-8D95-1971DC705177}"/>
              </a:ext>
            </a:extLst>
          </p:cNvPr>
          <p:cNvSpPr>
            <a:spLocks noGrp="1"/>
          </p:cNvSpPr>
          <p:nvPr>
            <p:ph idx="1"/>
          </p:nvPr>
        </p:nvSpPr>
        <p:spPr>
          <a:xfrm>
            <a:off x="1097280" y="1492624"/>
            <a:ext cx="10058400" cy="4691866"/>
          </a:xfrm>
        </p:spPr>
        <p:txBody>
          <a:bodyPr>
            <a:normAutofit/>
          </a:bodyPr>
          <a:lstStyle/>
          <a:p>
            <a:r>
              <a:rPr lang="en-GB" dirty="0"/>
              <a:t>Formal Criteria</a:t>
            </a:r>
          </a:p>
          <a:p>
            <a:pPr marL="457200" indent="-457200">
              <a:buFont typeface="+mj-lt"/>
              <a:buAutoNum type="arabicPeriod"/>
            </a:pPr>
            <a:r>
              <a:rPr lang="en-GB" dirty="0"/>
              <a:t>Institution/Type of Product, Material, OER, and Course</a:t>
            </a:r>
          </a:p>
          <a:p>
            <a:pPr marL="457200" indent="-457200">
              <a:buFont typeface="+mj-lt"/>
              <a:buAutoNum type="arabicPeriod"/>
            </a:pPr>
            <a:r>
              <a:rPr lang="en-GB" dirty="0"/>
              <a:t>Target group/Transparency</a:t>
            </a:r>
          </a:p>
          <a:p>
            <a:pPr marL="457200" indent="-457200">
              <a:buFont typeface="+mj-lt"/>
              <a:buAutoNum type="arabicPeriod"/>
            </a:pPr>
            <a:r>
              <a:rPr lang="en-GB" dirty="0"/>
              <a:t>Interdisciplinary learning opportunities/Openness/Aims and clarity of purpose</a:t>
            </a:r>
          </a:p>
          <a:p>
            <a:pPr marL="457200" indent="-457200">
              <a:buFont typeface="+mj-lt"/>
              <a:buAutoNum type="arabicPeriod"/>
            </a:pPr>
            <a:r>
              <a:rPr lang="en-GB" dirty="0"/>
              <a:t>Usability</a:t>
            </a:r>
          </a:p>
          <a:p>
            <a:pPr marL="457200" indent="-457200">
              <a:buFont typeface="+mj-lt"/>
              <a:buAutoNum type="arabicPeriod"/>
            </a:pPr>
            <a:r>
              <a:rPr lang="en-GB" dirty="0"/>
              <a:t>Cost</a:t>
            </a:r>
          </a:p>
          <a:p>
            <a:pPr marL="457200" indent="-457200">
              <a:buFont typeface="+mj-lt"/>
              <a:buAutoNum type="arabicPeriod"/>
            </a:pPr>
            <a:r>
              <a:rPr lang="en-GB" dirty="0"/>
              <a:t>International/national/regional/local embedding</a:t>
            </a:r>
          </a:p>
          <a:p>
            <a:pPr marL="457200" indent="-457200">
              <a:buFont typeface="+mj-lt"/>
              <a:buAutoNum type="arabicPeriod"/>
            </a:pPr>
            <a:r>
              <a:rPr lang="en-GB" dirty="0"/>
              <a:t>Learning Outcomes/Gender equality</a:t>
            </a:r>
          </a:p>
          <a:p>
            <a:pPr marL="457200" indent="-457200">
              <a:buFont typeface="+mj-lt"/>
              <a:buAutoNum type="arabicPeriod"/>
            </a:pPr>
            <a:r>
              <a:rPr lang="en-GB" dirty="0"/>
              <a:t>Staff Training &amp; Qualifications</a:t>
            </a:r>
          </a:p>
          <a:p>
            <a:pPr marL="457200" indent="-457200">
              <a:buFont typeface="+mj-lt"/>
              <a:buAutoNum type="arabicPeriod"/>
            </a:pPr>
            <a:r>
              <a:rPr lang="en-GB" dirty="0"/>
              <a:t>Stakeholder Communication</a:t>
            </a:r>
          </a:p>
        </p:txBody>
      </p:sp>
    </p:spTree>
    <p:extLst>
      <p:ext uri="{BB962C8B-B14F-4D97-AF65-F5344CB8AC3E}">
        <p14:creationId xmlns:p14="http://schemas.microsoft.com/office/powerpoint/2010/main" val="401880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0E8297-EFAC-5D26-67B1-F6C84A45BC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3" name="think-cell data - do not delete" hidden="1">
                        <a:extLst>
                          <a:ext uri="{FF2B5EF4-FFF2-40B4-BE49-F238E27FC236}">
                            <a16:creationId xmlns:a16="http://schemas.microsoft.com/office/drawing/2014/main" id="{B00E8297-EFAC-5D26-67B1-F6C84A45BC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AC008DA-2AE6-D835-4779-CFD0007E51E5}"/>
              </a:ext>
            </a:extLst>
          </p:cNvPr>
          <p:cNvSpPr>
            <a:spLocks noGrp="1"/>
          </p:cNvSpPr>
          <p:nvPr>
            <p:ph type="title"/>
          </p:nvPr>
        </p:nvSpPr>
        <p:spPr/>
        <p:txBody>
          <a:bodyPr vert="horz"/>
          <a:lstStyle/>
          <a:p>
            <a:r>
              <a:rPr lang="en-GB" dirty="0"/>
              <a:t>Product, Material, OER, and Course Accreditation</a:t>
            </a:r>
          </a:p>
        </p:txBody>
      </p:sp>
      <p:sp>
        <p:nvSpPr>
          <p:cNvPr id="7" name="Inhaltsplatzhalter 6">
            <a:extLst>
              <a:ext uri="{FF2B5EF4-FFF2-40B4-BE49-F238E27FC236}">
                <a16:creationId xmlns:a16="http://schemas.microsoft.com/office/drawing/2014/main" id="{C40E6590-99B1-55B4-0139-48E2AA242FA6}"/>
              </a:ext>
            </a:extLst>
          </p:cNvPr>
          <p:cNvSpPr>
            <a:spLocks noGrp="1"/>
          </p:cNvSpPr>
          <p:nvPr>
            <p:ph idx="1"/>
          </p:nvPr>
        </p:nvSpPr>
        <p:spPr/>
        <p:txBody>
          <a:bodyPr>
            <a:normAutofit fontScale="92500" lnSpcReduction="10000"/>
          </a:bodyPr>
          <a:lstStyle/>
          <a:p>
            <a:r>
              <a:rPr lang="en-GB" dirty="0"/>
              <a:t>Subject-/content-related Criteria</a:t>
            </a:r>
          </a:p>
          <a:p>
            <a:pPr marL="457200" indent="-457200">
              <a:buFont typeface="+mj-lt"/>
              <a:buAutoNum type="arabicPeriod"/>
            </a:pPr>
            <a:r>
              <a:rPr lang="en-GB" dirty="0"/>
              <a:t>Living orientation</a:t>
            </a:r>
          </a:p>
          <a:p>
            <a:pPr marL="457200" indent="-457200">
              <a:buFont typeface="+mj-lt"/>
              <a:buAutoNum type="arabicPeriod"/>
            </a:pPr>
            <a:r>
              <a:rPr lang="en-GB" dirty="0"/>
              <a:t>Action orientation</a:t>
            </a:r>
          </a:p>
          <a:p>
            <a:pPr marL="457200" indent="-457200">
              <a:buFont typeface="+mj-lt"/>
              <a:buAutoNum type="arabicPeriod"/>
            </a:pPr>
            <a:r>
              <a:rPr lang="en-GB" dirty="0"/>
              <a:t>Promotion of a personal attitude</a:t>
            </a:r>
          </a:p>
          <a:p>
            <a:pPr marL="457200" indent="-457200">
              <a:buFont typeface="+mj-lt"/>
              <a:buAutoNum type="arabicPeriod"/>
            </a:pPr>
            <a:r>
              <a:rPr lang="en-GB" dirty="0"/>
              <a:t>Promotion of networked thinking</a:t>
            </a:r>
          </a:p>
          <a:p>
            <a:pPr marL="457200" indent="-457200">
              <a:buFont typeface="+mj-lt"/>
              <a:buAutoNum type="arabicPeriod"/>
            </a:pPr>
            <a:r>
              <a:rPr lang="en-GB" dirty="0"/>
              <a:t>Promotion of values</a:t>
            </a:r>
          </a:p>
          <a:p>
            <a:pPr marL="457200" indent="-457200">
              <a:buFont typeface="+mj-lt"/>
              <a:buAutoNum type="arabicPeriod"/>
            </a:pPr>
            <a:r>
              <a:rPr lang="en-GB" dirty="0"/>
              <a:t>Quality assurance</a:t>
            </a:r>
          </a:p>
          <a:p>
            <a:pPr marL="457200" indent="-457200">
              <a:buFont typeface="+mj-lt"/>
              <a:buAutoNum type="arabicPeriod"/>
            </a:pPr>
            <a:r>
              <a:rPr lang="en-GB" dirty="0"/>
              <a:t>Course: Curriculum, Aim, Target group, Profile/Concept, Topic, Capacity, Frequency, Duration, Certification, Degree designation, Admission requirements and transitions between courses, Assessment, Didactic setting, Staff resources, Addressed competencies/skills, Digital support</a:t>
            </a:r>
          </a:p>
          <a:p>
            <a:pPr marL="457200" indent="-457200">
              <a:buFont typeface="+mj-lt"/>
              <a:buAutoNum type="arabicPeriod"/>
            </a:pPr>
            <a:r>
              <a:rPr lang="en-GB" dirty="0"/>
              <a:t>Product, Material, OER: Aim, Target group, Scope, Topic, Addressed competencies/skills, Didactic setting, Digital support</a:t>
            </a:r>
          </a:p>
          <a:p>
            <a:pPr marL="457200" indent="-457200">
              <a:buFont typeface="+mj-lt"/>
              <a:buAutoNum type="arabicPeriod"/>
            </a:pPr>
            <a:endParaRPr lang="en-GB" dirty="0"/>
          </a:p>
        </p:txBody>
      </p:sp>
    </p:spTree>
    <p:extLst>
      <p:ext uri="{BB962C8B-B14F-4D97-AF65-F5344CB8AC3E}">
        <p14:creationId xmlns:p14="http://schemas.microsoft.com/office/powerpoint/2010/main" val="108047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Product, Material, OER, and Course Accreditation</a:t>
            </a:r>
            <a:br>
              <a:rPr lang="en-GB" dirty="0"/>
            </a:br>
            <a:r>
              <a:rPr lang="en-GB" dirty="0">
                <a:highlight>
                  <a:srgbClr val="FFFF00"/>
                </a:highlight>
              </a:rPr>
              <a:t>Page 1</a:t>
            </a:r>
          </a:p>
        </p:txBody>
      </p:sp>
      <p:sp>
        <p:nvSpPr>
          <p:cNvPr id="3" name="Inhaltsplatzhalter 2">
            <a:extLst>
              <a:ext uri="{FF2B5EF4-FFF2-40B4-BE49-F238E27FC236}">
                <a16:creationId xmlns:a16="http://schemas.microsoft.com/office/drawing/2014/main" id="{5F154A65-84CE-D15C-B867-FC097D019BE9}"/>
              </a:ext>
            </a:extLst>
          </p:cNvPr>
          <p:cNvSpPr>
            <a:spLocks noGrp="1"/>
          </p:cNvSpPr>
          <p:nvPr>
            <p:ph idx="1"/>
          </p:nvPr>
        </p:nvSpPr>
        <p:spPr>
          <a:xfrm>
            <a:off x="5338916" y="1240765"/>
            <a:ext cx="5059680" cy="4376470"/>
          </a:xfrm>
        </p:spPr>
        <p:style>
          <a:lnRef idx="2">
            <a:schemeClr val="accent1"/>
          </a:lnRef>
          <a:fillRef idx="1">
            <a:schemeClr val="lt1"/>
          </a:fillRef>
          <a:effectRef idx="0">
            <a:schemeClr val="accent1"/>
          </a:effectRef>
          <a:fontRef idx="minor">
            <a:schemeClr val="dk1"/>
          </a:fontRef>
        </p:style>
        <p:txBody>
          <a:bodyPr/>
          <a:lstStyle/>
          <a:p>
            <a:r>
              <a:rPr lang="en-GB" dirty="0"/>
              <a:t>Answers of:</a:t>
            </a:r>
          </a:p>
          <a:p>
            <a:endParaRPr lang="en-GB" dirty="0"/>
          </a:p>
          <a:p>
            <a:r>
              <a:rPr lang="en-GB" dirty="0"/>
              <a:t>Question 1: Please enter the name of your institution/adult education provider.</a:t>
            </a:r>
          </a:p>
          <a:p>
            <a:r>
              <a:rPr lang="en-GB" dirty="0"/>
              <a:t>Question 3: Type of institution: What type of institution does your institution/adult education provider belong to? What is the primary focus?</a:t>
            </a:r>
          </a:p>
          <a:p>
            <a:r>
              <a:rPr lang="en-GB" dirty="0"/>
              <a:t>Question 5: In which country are you headquartered?</a:t>
            </a:r>
          </a:p>
        </p:txBody>
      </p:sp>
      <p:sp>
        <p:nvSpPr>
          <p:cNvPr id="10" name="Rechteck 9">
            <a:extLst>
              <a:ext uri="{FF2B5EF4-FFF2-40B4-BE49-F238E27FC236}">
                <a16:creationId xmlns:a16="http://schemas.microsoft.com/office/drawing/2014/main" id="{A4AFDB6A-6688-C0AD-CF10-5C7807085963}"/>
              </a:ext>
            </a:extLst>
          </p:cNvPr>
          <p:cNvSpPr/>
          <p:nvPr/>
        </p:nvSpPr>
        <p:spPr>
          <a:xfrm>
            <a:off x="1097280" y="2281082"/>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1: Name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63B6E348-4E6E-EC4B-FB77-9AE059A97EE7}"/>
              </a:ext>
            </a:extLst>
          </p:cNvPr>
          <p:cNvSpPr/>
          <p:nvPr/>
        </p:nvSpPr>
        <p:spPr>
          <a:xfrm>
            <a:off x="1097280" y="3429000"/>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3: Type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75E133D5-748E-7CCB-7545-0C35F50ABEFA}"/>
              </a:ext>
            </a:extLst>
          </p:cNvPr>
          <p:cNvSpPr/>
          <p:nvPr/>
        </p:nvSpPr>
        <p:spPr>
          <a:xfrm>
            <a:off x="1097280" y="4533371"/>
            <a:ext cx="3052916" cy="8652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Answer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Question 5: Headquarter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232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Product, Material, OER, and Course Accreditation</a:t>
            </a:r>
            <a:br>
              <a:rPr lang="en-GB" dirty="0"/>
            </a:br>
            <a:r>
              <a:rPr lang="en-GB" dirty="0">
                <a:highlight>
                  <a:srgbClr val="FFFF00"/>
                </a:highlight>
              </a:rPr>
              <a:t>Page 2: Formal Criteria</a:t>
            </a: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492624"/>
            <a:ext cx="4998720" cy="3720615"/>
          </a:xfrm>
        </p:spPr>
        <p:txBody>
          <a:bodyPr>
            <a:normAutofit fontScale="77500" lnSpcReduction="20000"/>
          </a:bodyPr>
          <a:lstStyle/>
          <a:p>
            <a:r>
              <a:rPr lang="en-GB" dirty="0"/>
              <a:t>Formal Criteria</a:t>
            </a:r>
          </a:p>
          <a:p>
            <a:pPr marL="457200" indent="-457200">
              <a:buFont typeface="+mj-lt"/>
              <a:buAutoNum type="arabicPeriod"/>
            </a:pPr>
            <a:r>
              <a:rPr lang="en-GB" dirty="0"/>
              <a:t>Institution/Type of Product, Material, OER, and Course</a:t>
            </a:r>
          </a:p>
          <a:p>
            <a:pPr marL="457200" indent="-457200">
              <a:buFont typeface="+mj-lt"/>
              <a:buAutoNum type="arabicPeriod"/>
            </a:pPr>
            <a:r>
              <a:rPr lang="en-GB" dirty="0"/>
              <a:t>Target group/Transparency</a:t>
            </a:r>
          </a:p>
          <a:p>
            <a:pPr marL="457200" indent="-457200">
              <a:buFont typeface="+mj-lt"/>
              <a:buAutoNum type="arabicPeriod"/>
            </a:pPr>
            <a:r>
              <a:rPr lang="en-GB" dirty="0"/>
              <a:t>Interdisciplinary learning opportunities/Openness/Aims and clarity of purpose</a:t>
            </a:r>
          </a:p>
          <a:p>
            <a:pPr marL="457200" indent="-457200">
              <a:buFont typeface="+mj-lt"/>
              <a:buAutoNum type="arabicPeriod"/>
            </a:pPr>
            <a:r>
              <a:rPr lang="en-GB" dirty="0"/>
              <a:t>Usability</a:t>
            </a:r>
          </a:p>
          <a:p>
            <a:pPr marL="457200" indent="-457200">
              <a:buFont typeface="+mj-lt"/>
              <a:buAutoNum type="arabicPeriod"/>
            </a:pPr>
            <a:r>
              <a:rPr lang="en-GB" dirty="0"/>
              <a:t>Cost</a:t>
            </a:r>
          </a:p>
          <a:p>
            <a:pPr marL="457200" indent="-457200">
              <a:buFont typeface="+mj-lt"/>
              <a:buAutoNum type="arabicPeriod"/>
            </a:pPr>
            <a:r>
              <a:rPr lang="en-GB" dirty="0"/>
              <a:t>International/national/regional/local embedding</a:t>
            </a:r>
          </a:p>
          <a:p>
            <a:pPr marL="457200" indent="-457200">
              <a:buFont typeface="+mj-lt"/>
              <a:buAutoNum type="arabicPeriod"/>
            </a:pPr>
            <a:r>
              <a:rPr lang="en-GB" dirty="0"/>
              <a:t>Learning Outcomes/Gender equality</a:t>
            </a:r>
          </a:p>
          <a:p>
            <a:pPr marL="457200" indent="-457200">
              <a:buFont typeface="+mj-lt"/>
              <a:buAutoNum type="arabicPeriod"/>
            </a:pPr>
            <a:r>
              <a:rPr lang="en-GB" dirty="0"/>
              <a:t>Staff Training &amp; Qualifications</a:t>
            </a:r>
          </a:p>
          <a:p>
            <a:pPr marL="457200" indent="-457200">
              <a:buFont typeface="+mj-lt"/>
              <a:buAutoNum type="arabicPeriod"/>
            </a:pPr>
            <a:r>
              <a:rPr lang="en-GB" dirty="0"/>
              <a:t>Stakeholder Communication</a:t>
            </a:r>
          </a:p>
        </p:txBody>
      </p:sp>
      <p:sp>
        <p:nvSpPr>
          <p:cNvPr id="17" name="Rechteck 16">
            <a:extLst>
              <a:ext uri="{FF2B5EF4-FFF2-40B4-BE49-F238E27FC236}">
                <a16:creationId xmlns:a16="http://schemas.microsoft.com/office/drawing/2014/main" id="{82E0428E-CED1-6C96-3843-D87C57C360F6}"/>
              </a:ext>
            </a:extLst>
          </p:cNvPr>
          <p:cNvSpPr/>
          <p:nvPr/>
        </p:nvSpPr>
        <p:spPr>
          <a:xfrm>
            <a:off x="7419422" y="1779635"/>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AE81B95A-831C-0C55-831B-232539372A83}"/>
              </a:ext>
            </a:extLst>
          </p:cNvPr>
          <p:cNvSpPr/>
          <p:nvPr/>
        </p:nvSpPr>
        <p:spPr>
          <a:xfrm>
            <a:off x="7419422" y="2090577"/>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a:extLst>
              <a:ext uri="{FF2B5EF4-FFF2-40B4-BE49-F238E27FC236}">
                <a16:creationId xmlns:a16="http://schemas.microsoft.com/office/drawing/2014/main" id="{308130B2-D258-F82C-8999-6222AD1E79E9}"/>
              </a:ext>
            </a:extLst>
          </p:cNvPr>
          <p:cNvSpPr/>
          <p:nvPr/>
        </p:nvSpPr>
        <p:spPr>
          <a:xfrm>
            <a:off x="7419422" y="3087776"/>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45EF53A3-3352-8530-23E3-BA0417B47F00}"/>
              </a:ext>
            </a:extLst>
          </p:cNvPr>
          <p:cNvSpPr/>
          <p:nvPr/>
        </p:nvSpPr>
        <p:spPr>
          <a:xfrm>
            <a:off x="7419422" y="2404747"/>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2472454B-9BF0-BEBC-CD80-A54299A125AA}"/>
              </a:ext>
            </a:extLst>
          </p:cNvPr>
          <p:cNvSpPr/>
          <p:nvPr/>
        </p:nvSpPr>
        <p:spPr>
          <a:xfrm>
            <a:off x="7419422" y="2726921"/>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eck 21">
            <a:extLst>
              <a:ext uri="{FF2B5EF4-FFF2-40B4-BE49-F238E27FC236}">
                <a16:creationId xmlns:a16="http://schemas.microsoft.com/office/drawing/2014/main" id="{303E4064-CDE6-2948-1924-E82A26C4DE33}"/>
              </a:ext>
            </a:extLst>
          </p:cNvPr>
          <p:cNvSpPr/>
          <p:nvPr/>
        </p:nvSpPr>
        <p:spPr>
          <a:xfrm>
            <a:off x="7419422" y="3448631"/>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60236E90-9D09-A6C8-3B4C-A7D5D6EF0843}"/>
              </a:ext>
            </a:extLst>
          </p:cNvPr>
          <p:cNvSpPr/>
          <p:nvPr/>
        </p:nvSpPr>
        <p:spPr>
          <a:xfrm>
            <a:off x="7419422" y="501445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4376337" y="5016594"/>
            <a:ext cx="8464591" cy="369332"/>
          </a:xfrm>
          <a:prstGeom prst="rect">
            <a:avLst/>
          </a:prstGeom>
          <a:noFill/>
        </p:spPr>
        <p:txBody>
          <a:bodyPr wrap="square">
            <a:spAutoFit/>
          </a:bodyPr>
          <a:lstStyle/>
          <a:p>
            <a:r>
              <a:rPr lang="en-GB" dirty="0"/>
              <a:t>Formal Criteria Total Score					                               of max. 100</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7308809" y="4876795"/>
            <a:ext cx="327414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E63BD001-5FE7-5FF6-04EC-ADCD1BEF6EE5}"/>
              </a:ext>
            </a:extLst>
          </p:cNvPr>
          <p:cNvSpPr/>
          <p:nvPr/>
        </p:nvSpPr>
        <p:spPr>
          <a:xfrm>
            <a:off x="7419422" y="3818800"/>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5">
            <a:extLst>
              <a:ext uri="{FF2B5EF4-FFF2-40B4-BE49-F238E27FC236}">
                <a16:creationId xmlns:a16="http://schemas.microsoft.com/office/drawing/2014/main" id="{108D548D-39C7-33C7-3EF6-0246D77CD5F9}"/>
              </a:ext>
            </a:extLst>
          </p:cNvPr>
          <p:cNvSpPr/>
          <p:nvPr/>
        </p:nvSpPr>
        <p:spPr>
          <a:xfrm>
            <a:off x="7419422" y="4152357"/>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hteck 6">
            <a:extLst>
              <a:ext uri="{FF2B5EF4-FFF2-40B4-BE49-F238E27FC236}">
                <a16:creationId xmlns:a16="http://schemas.microsoft.com/office/drawing/2014/main" id="{95BAC730-090A-B601-A333-0CCA11CED7AC}"/>
              </a:ext>
            </a:extLst>
          </p:cNvPr>
          <p:cNvSpPr/>
          <p:nvPr/>
        </p:nvSpPr>
        <p:spPr>
          <a:xfrm>
            <a:off x="7419422" y="4506774"/>
            <a:ext cx="3052916" cy="223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768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Product, Material, OER, and Course Accreditation</a:t>
            </a:r>
            <a:br>
              <a:rPr lang="en-GB" dirty="0"/>
            </a:br>
            <a:r>
              <a:rPr lang="en-GB" dirty="0">
                <a:highlight>
                  <a:srgbClr val="FFFF00"/>
                </a:highlight>
              </a:rPr>
              <a:t>Page 3: Subject-related Criteria</a:t>
            </a:r>
          </a:p>
        </p:txBody>
      </p:sp>
      <p:sp>
        <p:nvSpPr>
          <p:cNvPr id="14" name="Pfeil: nach rechts 13">
            <a:extLst>
              <a:ext uri="{FF2B5EF4-FFF2-40B4-BE49-F238E27FC236}">
                <a16:creationId xmlns:a16="http://schemas.microsoft.com/office/drawing/2014/main" id="{19EB294E-C976-67AA-F726-018DA497CEB8}"/>
              </a:ext>
            </a:extLst>
          </p:cNvPr>
          <p:cNvSpPr/>
          <p:nvPr/>
        </p:nvSpPr>
        <p:spPr>
          <a:xfrm>
            <a:off x="10942320" y="5604388"/>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217320"/>
            <a:ext cx="6188423" cy="4376470"/>
          </a:xfrm>
        </p:spPr>
        <p:txBody>
          <a:bodyPr>
            <a:normAutofit fontScale="85000" lnSpcReduction="20000"/>
          </a:bodyPr>
          <a:lstStyle/>
          <a:p>
            <a:r>
              <a:rPr lang="en-GB" dirty="0"/>
              <a:t>Subject-related Criteria</a:t>
            </a:r>
          </a:p>
          <a:p>
            <a:pPr marL="457200" indent="-457200">
              <a:buFont typeface="+mj-lt"/>
              <a:buAutoNum type="arabicPeriod"/>
            </a:pPr>
            <a:r>
              <a:rPr lang="en-GB" dirty="0"/>
              <a:t>Living orientation</a:t>
            </a:r>
          </a:p>
          <a:p>
            <a:pPr marL="457200" indent="-457200">
              <a:buFont typeface="+mj-lt"/>
              <a:buAutoNum type="arabicPeriod"/>
            </a:pPr>
            <a:r>
              <a:rPr lang="en-GB" dirty="0"/>
              <a:t>Action orientation</a:t>
            </a:r>
          </a:p>
          <a:p>
            <a:pPr marL="457200" indent="-457200">
              <a:buFont typeface="+mj-lt"/>
              <a:buAutoNum type="arabicPeriod"/>
            </a:pPr>
            <a:r>
              <a:rPr lang="en-GB" dirty="0"/>
              <a:t>Promotion of a personal attitude</a:t>
            </a:r>
          </a:p>
          <a:p>
            <a:pPr marL="457200" indent="-457200">
              <a:buFont typeface="+mj-lt"/>
              <a:buAutoNum type="arabicPeriod"/>
            </a:pPr>
            <a:r>
              <a:rPr lang="en-GB" dirty="0"/>
              <a:t>Promotion of networked thinking</a:t>
            </a:r>
          </a:p>
          <a:p>
            <a:pPr marL="457200" indent="-457200">
              <a:buFont typeface="+mj-lt"/>
              <a:buAutoNum type="arabicPeriod"/>
            </a:pPr>
            <a:r>
              <a:rPr lang="en-GB" dirty="0"/>
              <a:t>Promotion of values</a:t>
            </a:r>
          </a:p>
          <a:p>
            <a:pPr marL="457200" indent="-457200">
              <a:buFont typeface="+mj-lt"/>
              <a:buAutoNum type="arabicPeriod"/>
            </a:pPr>
            <a:r>
              <a:rPr lang="en-GB" dirty="0"/>
              <a:t>Quality assurance</a:t>
            </a:r>
          </a:p>
          <a:p>
            <a:pPr marL="457200" indent="-457200">
              <a:buFont typeface="+mj-lt"/>
              <a:buAutoNum type="arabicPeriod"/>
            </a:pPr>
            <a:r>
              <a:rPr lang="en-GB" dirty="0"/>
              <a:t>Course: Curriculum, Aim, Target group, Profile/Concept, Topic, Capacity, Frequency, Duration, Certification, Degree designation, Admission requirements and transitions between courses, Assessment, Didactic setting, Staff resources, Addressed competencies/skills, Digital support</a:t>
            </a:r>
          </a:p>
          <a:p>
            <a:pPr marL="457200" indent="-457200">
              <a:buFont typeface="+mj-lt"/>
              <a:buAutoNum type="arabicPeriod"/>
            </a:pPr>
            <a:r>
              <a:rPr lang="en-GB" dirty="0"/>
              <a:t>Product, Material, OER: Aim, Target group, Scope, Topic, Addressed competencies/skills, Didactic setting, Digital support</a:t>
            </a:r>
          </a:p>
        </p:txBody>
      </p:sp>
      <p:sp>
        <p:nvSpPr>
          <p:cNvPr id="17" name="Rechteck 16">
            <a:extLst>
              <a:ext uri="{FF2B5EF4-FFF2-40B4-BE49-F238E27FC236}">
                <a16:creationId xmlns:a16="http://schemas.microsoft.com/office/drawing/2014/main" id="{82E0428E-CED1-6C96-3843-D87C57C360F6}"/>
              </a:ext>
            </a:extLst>
          </p:cNvPr>
          <p:cNvSpPr/>
          <p:nvPr/>
        </p:nvSpPr>
        <p:spPr>
          <a:xfrm>
            <a:off x="7419422" y="1127634"/>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AE81B95A-831C-0C55-831B-232539372A83}"/>
              </a:ext>
            </a:extLst>
          </p:cNvPr>
          <p:cNvSpPr/>
          <p:nvPr/>
        </p:nvSpPr>
        <p:spPr>
          <a:xfrm>
            <a:off x="7419422" y="1635223"/>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a:extLst>
              <a:ext uri="{FF2B5EF4-FFF2-40B4-BE49-F238E27FC236}">
                <a16:creationId xmlns:a16="http://schemas.microsoft.com/office/drawing/2014/main" id="{308130B2-D258-F82C-8999-6222AD1E79E9}"/>
              </a:ext>
            </a:extLst>
          </p:cNvPr>
          <p:cNvSpPr/>
          <p:nvPr/>
        </p:nvSpPr>
        <p:spPr>
          <a:xfrm>
            <a:off x="7419422" y="3161684"/>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45EF53A3-3352-8530-23E3-BA0417B47F00}"/>
              </a:ext>
            </a:extLst>
          </p:cNvPr>
          <p:cNvSpPr/>
          <p:nvPr/>
        </p:nvSpPr>
        <p:spPr>
          <a:xfrm>
            <a:off x="7419422" y="2155867"/>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2472454B-9BF0-BEBC-CD80-A54299A125AA}"/>
              </a:ext>
            </a:extLst>
          </p:cNvPr>
          <p:cNvSpPr/>
          <p:nvPr/>
        </p:nvSpPr>
        <p:spPr>
          <a:xfrm>
            <a:off x="7419422" y="2661470"/>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eck 21">
            <a:extLst>
              <a:ext uri="{FF2B5EF4-FFF2-40B4-BE49-F238E27FC236}">
                <a16:creationId xmlns:a16="http://schemas.microsoft.com/office/drawing/2014/main" id="{303E4064-CDE6-2948-1924-E82A26C4DE33}"/>
              </a:ext>
            </a:extLst>
          </p:cNvPr>
          <p:cNvSpPr/>
          <p:nvPr/>
        </p:nvSpPr>
        <p:spPr>
          <a:xfrm>
            <a:off x="7419422" y="3678635"/>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60236E90-9D09-A6C8-3B4C-A7D5D6EF0843}"/>
              </a:ext>
            </a:extLst>
          </p:cNvPr>
          <p:cNvSpPr/>
          <p:nvPr/>
        </p:nvSpPr>
        <p:spPr>
          <a:xfrm>
            <a:off x="7419422" y="5201267"/>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3421627" y="5292107"/>
            <a:ext cx="9458630" cy="369332"/>
          </a:xfrm>
          <a:prstGeom prst="rect">
            <a:avLst/>
          </a:prstGeom>
          <a:noFill/>
        </p:spPr>
        <p:txBody>
          <a:bodyPr wrap="square">
            <a:spAutoFit/>
          </a:bodyPr>
          <a:lstStyle/>
          <a:p>
            <a:r>
              <a:rPr lang="en-GB" dirty="0"/>
              <a:t>Subject-related Criteria Total Score					                                of max. 70</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7285703" y="5014455"/>
            <a:ext cx="32741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810BFA3A-06A5-24BA-E3B9-86BB58EDF83E}"/>
              </a:ext>
            </a:extLst>
          </p:cNvPr>
          <p:cNvSpPr/>
          <p:nvPr/>
        </p:nvSpPr>
        <p:spPr>
          <a:xfrm>
            <a:off x="7419422" y="4185932"/>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BAA643E8-BF81-9F7A-1E66-7F9B555F76EE}"/>
              </a:ext>
            </a:extLst>
          </p:cNvPr>
          <p:cNvSpPr/>
          <p:nvPr/>
        </p:nvSpPr>
        <p:spPr>
          <a:xfrm>
            <a:off x="7419422" y="4653570"/>
            <a:ext cx="3052916" cy="202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39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09EE8D-6A5B-1588-83E9-3E13CA997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4" progId="TCLayout.ActiveDocument.1">
                  <p:embed/>
                </p:oleObj>
              </mc:Choice>
              <mc:Fallback>
                <p:oleObj name="think-cell Folie" r:id="rId4" imgW="425" imgH="424" progId="TCLayout.ActiveDocument.1">
                  <p:embed/>
                  <p:pic>
                    <p:nvPicPr>
                      <p:cNvPr id="5" name="think-cell data - do not delete" hidden="1">
                        <a:extLst>
                          <a:ext uri="{FF2B5EF4-FFF2-40B4-BE49-F238E27FC236}">
                            <a16:creationId xmlns:a16="http://schemas.microsoft.com/office/drawing/2014/main" id="{B609EE8D-6A5B-1588-83E9-3E13CA997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DE299B4-2CA3-B2B6-413D-010D5A5C750A}"/>
              </a:ext>
            </a:extLst>
          </p:cNvPr>
          <p:cNvSpPr>
            <a:spLocks noGrp="1"/>
          </p:cNvSpPr>
          <p:nvPr>
            <p:ph type="title"/>
          </p:nvPr>
        </p:nvSpPr>
        <p:spPr/>
        <p:txBody>
          <a:bodyPr vert="horz">
            <a:normAutofit fontScale="90000"/>
          </a:bodyPr>
          <a:lstStyle/>
          <a:p>
            <a:r>
              <a:rPr lang="en-GB" dirty="0"/>
              <a:t>Product, Material, OER, and Course Accreditation</a:t>
            </a:r>
            <a:br>
              <a:rPr lang="en-GB" dirty="0"/>
            </a:br>
            <a:r>
              <a:rPr lang="en-GB" dirty="0">
                <a:highlight>
                  <a:srgbClr val="FFFF00"/>
                </a:highlight>
              </a:rPr>
              <a:t>Page 4: Feedback: Total Score</a:t>
            </a:r>
          </a:p>
        </p:txBody>
      </p:sp>
      <p:sp>
        <p:nvSpPr>
          <p:cNvPr id="16" name="Inhaltsplatzhalter 6">
            <a:extLst>
              <a:ext uri="{FF2B5EF4-FFF2-40B4-BE49-F238E27FC236}">
                <a16:creationId xmlns:a16="http://schemas.microsoft.com/office/drawing/2014/main" id="{19C5E9BC-F7EA-C38E-96B3-3555FF5BCD8F}"/>
              </a:ext>
            </a:extLst>
          </p:cNvPr>
          <p:cNvSpPr>
            <a:spLocks noGrp="1"/>
          </p:cNvSpPr>
          <p:nvPr>
            <p:ph idx="1"/>
          </p:nvPr>
        </p:nvSpPr>
        <p:spPr>
          <a:xfrm>
            <a:off x="1097280" y="1217320"/>
            <a:ext cx="6188423" cy="4376470"/>
          </a:xfrm>
        </p:spPr>
        <p:txBody>
          <a:bodyPr>
            <a:normAutofit/>
          </a:bodyPr>
          <a:lstStyle/>
          <a:p>
            <a:r>
              <a:rPr lang="en-GB" dirty="0"/>
              <a:t>Formal Criteria</a:t>
            </a:r>
          </a:p>
          <a:p>
            <a:r>
              <a:rPr lang="en-GB" dirty="0"/>
              <a:t>Subject-related Criteria</a:t>
            </a:r>
          </a:p>
        </p:txBody>
      </p:sp>
      <p:sp>
        <p:nvSpPr>
          <p:cNvPr id="23" name="Rechteck 22">
            <a:extLst>
              <a:ext uri="{FF2B5EF4-FFF2-40B4-BE49-F238E27FC236}">
                <a16:creationId xmlns:a16="http://schemas.microsoft.com/office/drawing/2014/main" id="{60236E90-9D09-A6C8-3B4C-A7D5D6EF0843}"/>
              </a:ext>
            </a:extLst>
          </p:cNvPr>
          <p:cNvSpPr/>
          <p:nvPr/>
        </p:nvSpPr>
        <p:spPr>
          <a:xfrm>
            <a:off x="5595044" y="2897287"/>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5FA5A603-57BD-B663-021B-DA35D531DE7B}"/>
              </a:ext>
            </a:extLst>
          </p:cNvPr>
          <p:cNvSpPr/>
          <p:nvPr/>
        </p:nvSpPr>
        <p:spPr>
          <a:xfrm rot="10800000">
            <a:off x="1036320" y="5593790"/>
            <a:ext cx="1124810" cy="550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50E039B-7E03-6334-50D2-946947386A73}"/>
              </a:ext>
            </a:extLst>
          </p:cNvPr>
          <p:cNvSpPr txBox="1"/>
          <p:nvPr/>
        </p:nvSpPr>
        <p:spPr>
          <a:xfrm>
            <a:off x="3894667" y="2919053"/>
            <a:ext cx="6507862" cy="369332"/>
          </a:xfrm>
          <a:prstGeom prst="rect">
            <a:avLst/>
          </a:prstGeom>
          <a:noFill/>
        </p:spPr>
        <p:txBody>
          <a:bodyPr wrap="square">
            <a:spAutoFit/>
          </a:bodyPr>
          <a:lstStyle/>
          <a:p>
            <a:r>
              <a:rPr lang="en-GB" dirty="0"/>
              <a:t>Total Score					                                 of max. 170</a:t>
            </a:r>
          </a:p>
        </p:txBody>
      </p:sp>
      <p:cxnSp>
        <p:nvCxnSpPr>
          <p:cNvPr id="28" name="Gerader Verbinder 27">
            <a:extLst>
              <a:ext uri="{FF2B5EF4-FFF2-40B4-BE49-F238E27FC236}">
                <a16:creationId xmlns:a16="http://schemas.microsoft.com/office/drawing/2014/main" id="{7CC76131-67CF-72F8-B566-C380B47713A6}"/>
              </a:ext>
            </a:extLst>
          </p:cNvPr>
          <p:cNvCxnSpPr/>
          <p:nvPr/>
        </p:nvCxnSpPr>
        <p:spPr>
          <a:xfrm>
            <a:off x="5461325" y="2710475"/>
            <a:ext cx="327414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493F4799-AF0D-DEB0-D0F5-6493F366ACE3}"/>
              </a:ext>
            </a:extLst>
          </p:cNvPr>
          <p:cNvSpPr/>
          <p:nvPr/>
        </p:nvSpPr>
        <p:spPr>
          <a:xfrm>
            <a:off x="5595044" y="1817088"/>
            <a:ext cx="3052916" cy="660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Subject-related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Criteria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646A1087-BED6-95D7-3C7B-81F7B63EBBDA}"/>
              </a:ext>
            </a:extLst>
          </p:cNvPr>
          <p:cNvSpPr/>
          <p:nvPr/>
        </p:nvSpPr>
        <p:spPr>
          <a:xfrm>
            <a:off x="5595044" y="121732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Total Score Formal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Criteria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BB9D38B6-B7F5-EB90-4F2C-56A37B7A0764}"/>
              </a:ext>
            </a:extLst>
          </p:cNvPr>
          <p:cNvSpPr txBox="1"/>
          <p:nvPr/>
        </p:nvSpPr>
        <p:spPr>
          <a:xfrm>
            <a:off x="8849032" y="1201184"/>
            <a:ext cx="1553497" cy="369332"/>
          </a:xfrm>
          <a:prstGeom prst="rect">
            <a:avLst/>
          </a:prstGeom>
          <a:noFill/>
        </p:spPr>
        <p:txBody>
          <a:bodyPr wrap="square">
            <a:spAutoFit/>
          </a:bodyPr>
          <a:lstStyle/>
          <a:p>
            <a:r>
              <a:rPr lang="en-GB" dirty="0"/>
              <a:t>of max. 100</a:t>
            </a:r>
          </a:p>
        </p:txBody>
      </p:sp>
      <p:sp>
        <p:nvSpPr>
          <p:cNvPr id="25" name="Textfeld 24">
            <a:extLst>
              <a:ext uri="{FF2B5EF4-FFF2-40B4-BE49-F238E27FC236}">
                <a16:creationId xmlns:a16="http://schemas.microsoft.com/office/drawing/2014/main" id="{686921C5-7799-11E0-683B-2049185EEAE9}"/>
              </a:ext>
            </a:extLst>
          </p:cNvPr>
          <p:cNvSpPr txBox="1"/>
          <p:nvPr/>
        </p:nvSpPr>
        <p:spPr>
          <a:xfrm>
            <a:off x="8849032" y="1918058"/>
            <a:ext cx="1504335" cy="369332"/>
          </a:xfrm>
          <a:prstGeom prst="rect">
            <a:avLst/>
          </a:prstGeom>
          <a:noFill/>
        </p:spPr>
        <p:txBody>
          <a:bodyPr wrap="square">
            <a:spAutoFit/>
          </a:bodyPr>
          <a:lstStyle/>
          <a:p>
            <a:r>
              <a:rPr lang="en-GB" dirty="0"/>
              <a:t>of max. 70</a:t>
            </a:r>
          </a:p>
        </p:txBody>
      </p:sp>
      <p:sp>
        <p:nvSpPr>
          <p:cNvPr id="27" name="Rechteck 26">
            <a:extLst>
              <a:ext uri="{FF2B5EF4-FFF2-40B4-BE49-F238E27FC236}">
                <a16:creationId xmlns:a16="http://schemas.microsoft.com/office/drawing/2014/main" id="{069A4CDB-89B7-D35D-31B7-11AA1B5DF9BF}"/>
              </a:ext>
            </a:extLst>
          </p:cNvPr>
          <p:cNvSpPr/>
          <p:nvPr/>
        </p:nvSpPr>
        <p:spPr>
          <a:xfrm>
            <a:off x="5595044" y="3988290"/>
            <a:ext cx="3052916" cy="4129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feld 29">
            <a:extLst>
              <a:ext uri="{FF2B5EF4-FFF2-40B4-BE49-F238E27FC236}">
                <a16:creationId xmlns:a16="http://schemas.microsoft.com/office/drawing/2014/main" id="{C7A1C49F-0034-38F5-F19E-841DC4BA204A}"/>
              </a:ext>
            </a:extLst>
          </p:cNvPr>
          <p:cNvSpPr txBox="1"/>
          <p:nvPr/>
        </p:nvSpPr>
        <p:spPr>
          <a:xfrm>
            <a:off x="8849032" y="4010102"/>
            <a:ext cx="403123" cy="369332"/>
          </a:xfrm>
          <a:prstGeom prst="rect">
            <a:avLst/>
          </a:prstGeom>
          <a:noFill/>
        </p:spPr>
        <p:txBody>
          <a:bodyPr wrap="square">
            <a:spAutoFit/>
          </a:bodyPr>
          <a:lstStyle/>
          <a:p>
            <a:r>
              <a:rPr lang="en-GB" dirty="0"/>
              <a:t>%</a:t>
            </a:r>
          </a:p>
        </p:txBody>
      </p:sp>
      <p:sp>
        <p:nvSpPr>
          <p:cNvPr id="31" name="Rechteck 30">
            <a:extLst>
              <a:ext uri="{FF2B5EF4-FFF2-40B4-BE49-F238E27FC236}">
                <a16:creationId xmlns:a16="http://schemas.microsoft.com/office/drawing/2014/main" id="{A3403716-91E4-3E68-78E2-F2B7CEE3FE35}"/>
              </a:ext>
            </a:extLst>
          </p:cNvPr>
          <p:cNvSpPr/>
          <p:nvPr/>
        </p:nvSpPr>
        <p:spPr>
          <a:xfrm>
            <a:off x="6366381" y="5533520"/>
            <a:ext cx="1124809" cy="412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PDF</a:t>
            </a:r>
          </a:p>
        </p:txBody>
      </p:sp>
      <p:sp>
        <p:nvSpPr>
          <p:cNvPr id="32" name="Rechteck 31">
            <a:extLst>
              <a:ext uri="{FF2B5EF4-FFF2-40B4-BE49-F238E27FC236}">
                <a16:creationId xmlns:a16="http://schemas.microsoft.com/office/drawing/2014/main" id="{055449D8-1293-177B-62C9-CAB79551FBEB}"/>
              </a:ext>
            </a:extLst>
          </p:cNvPr>
          <p:cNvSpPr/>
          <p:nvPr/>
        </p:nvSpPr>
        <p:spPr>
          <a:xfrm>
            <a:off x="10593275" y="5539364"/>
            <a:ext cx="1124809" cy="412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End</a:t>
            </a:r>
          </a:p>
        </p:txBody>
      </p:sp>
    </p:spTree>
    <p:extLst>
      <p:ext uri="{BB962C8B-B14F-4D97-AF65-F5344CB8AC3E}">
        <p14:creationId xmlns:p14="http://schemas.microsoft.com/office/powerpoint/2010/main" val="929231251"/>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B8F8388-140B-CFEF-35E2-3145AFE8C07F}"/>
              </a:ext>
            </a:extLst>
          </p:cNvPr>
          <p:cNvGraphicFramePr>
            <a:graphicFrameLocks noChangeAspect="1"/>
          </p:cNvGraphicFramePr>
          <p:nvPr>
            <p:custDataLst>
              <p:tags r:id="rId1"/>
            </p:custDataLst>
            <p:extLst>
              <p:ext uri="{D42A27DB-BD31-4B8C-83A1-F6EECF244321}">
                <p14:modId xmlns:p14="http://schemas.microsoft.com/office/powerpoint/2010/main" val="1039412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12" name="think-cell data - do not delete" hidden="1">
                        <a:extLst>
                          <a:ext uri="{FF2B5EF4-FFF2-40B4-BE49-F238E27FC236}">
                            <a16:creationId xmlns:a16="http://schemas.microsoft.com/office/drawing/2014/main" id="{2B8F8388-140B-CFEF-35E2-3145AFE8C0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09492C31-9FBB-FF5B-A696-754B761BAD01}"/>
              </a:ext>
            </a:extLst>
          </p:cNvPr>
          <p:cNvPicPr>
            <a:picLocks noChangeAspect="1"/>
          </p:cNvPicPr>
          <p:nvPr/>
        </p:nvPicPr>
        <p:blipFill rotWithShape="1">
          <a:blip r:embed="rId5"/>
          <a:srcRect l="133" r="5518" b="2"/>
          <a:stretch/>
        </p:blipFill>
        <p:spPr>
          <a:xfrm>
            <a:off x="0" y="0"/>
            <a:ext cx="7941750" cy="6241321"/>
          </a:xfrm>
          <a:prstGeom prst="rect">
            <a:avLst/>
          </a:prstGeom>
        </p:spPr>
      </p:pic>
      <p:sp>
        <p:nvSpPr>
          <p:cNvPr id="2" name="Titel 1">
            <a:extLst>
              <a:ext uri="{FF2B5EF4-FFF2-40B4-BE49-F238E27FC236}">
                <a16:creationId xmlns:a16="http://schemas.microsoft.com/office/drawing/2014/main" id="{CC4EB9D6-FB6A-1BD8-E063-90BDE20EB626}"/>
              </a:ext>
            </a:extLst>
          </p:cNvPr>
          <p:cNvSpPr>
            <a:spLocks noGrp="1"/>
          </p:cNvSpPr>
          <p:nvPr>
            <p:ph type="title"/>
          </p:nvPr>
        </p:nvSpPr>
        <p:spPr>
          <a:xfrm>
            <a:off x="0" y="2385847"/>
            <a:ext cx="12192000" cy="1594481"/>
          </a:xfr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rmAutofit fontScale="90000"/>
          </a:bodyPr>
          <a:lstStyle/>
          <a:p>
            <a:pPr algn="ctr"/>
            <a:br>
              <a:rPr lang="en-US" sz="4100" dirty="0"/>
            </a:br>
            <a:r>
              <a:rPr lang="en-US" sz="4100" dirty="0"/>
              <a:t>The website is still under construction…</a:t>
            </a:r>
            <a:br>
              <a:rPr lang="en-US" sz="4100" dirty="0"/>
            </a:br>
            <a:endParaRPr lang="en-US" sz="4100" dirty="0"/>
          </a:p>
        </p:txBody>
      </p:sp>
    </p:spTree>
    <p:extLst>
      <p:ext uri="{BB962C8B-B14F-4D97-AF65-F5344CB8AC3E}">
        <p14:creationId xmlns:p14="http://schemas.microsoft.com/office/powerpoint/2010/main" val="2347729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47F6055-5FA1-0FC1-8458-B87AA947C7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7" name="think-cell data - do not delete" hidden="1">
                        <a:extLst>
                          <a:ext uri="{FF2B5EF4-FFF2-40B4-BE49-F238E27FC236}">
                            <a16:creationId xmlns:a16="http://schemas.microsoft.com/office/drawing/2014/main" id="{947F6055-5FA1-0FC1-8458-B87AA947C7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7E2C23A-3549-A4C3-03D7-F717315E4F7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Discussion and Q&amp;A</a:t>
            </a:r>
          </a:p>
        </p:txBody>
      </p:sp>
      <p:pic>
        <p:nvPicPr>
          <p:cNvPr id="5" name="Inhaltsplatzhalter 4" descr="Benutzer mit einfarbiger Füllung">
            <a:extLst>
              <a:ext uri="{FF2B5EF4-FFF2-40B4-BE49-F238E27FC236}">
                <a16:creationId xmlns:a16="http://schemas.microsoft.com/office/drawing/2014/main" id="{4E818591-0A5E-CB84-06E4-74F12B422827}"/>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999" y="1163529"/>
            <a:ext cx="4001315" cy="4001315"/>
          </a:xfrm>
          <a:prstGeom prst="rect">
            <a:avLst/>
          </a:prstGeom>
        </p:spPr>
      </p:pic>
      <p:pic>
        <p:nvPicPr>
          <p:cNvPr id="9" name="Grafik 8" descr="Chatblase Silhouette">
            <a:extLst>
              <a:ext uri="{FF2B5EF4-FFF2-40B4-BE49-F238E27FC236}">
                <a16:creationId xmlns:a16="http://schemas.microsoft.com/office/drawing/2014/main" id="{4B64869E-F8E9-F818-DF4E-D08E415EAC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765" y="1293365"/>
            <a:ext cx="914400" cy="914400"/>
          </a:xfrm>
          <a:prstGeom prst="rect">
            <a:avLst/>
          </a:prstGeom>
        </p:spPr>
      </p:pic>
      <p:pic>
        <p:nvPicPr>
          <p:cNvPr id="13" name="Grafik 12" descr="Chat Silhouette">
            <a:extLst>
              <a:ext uri="{FF2B5EF4-FFF2-40B4-BE49-F238E27FC236}">
                <a16:creationId xmlns:a16="http://schemas.microsoft.com/office/drawing/2014/main" id="{5D16C8B2-590B-AB83-29F9-8FF4D51C94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739" y="960491"/>
            <a:ext cx="914400" cy="914400"/>
          </a:xfrm>
          <a:prstGeom prst="rect">
            <a:avLst/>
          </a:prstGeom>
        </p:spPr>
      </p:pic>
      <p:pic>
        <p:nvPicPr>
          <p:cNvPr id="17" name="Grafik 16" descr="Gedankenblase Silhouette">
            <a:extLst>
              <a:ext uri="{FF2B5EF4-FFF2-40B4-BE49-F238E27FC236}">
                <a16:creationId xmlns:a16="http://schemas.microsoft.com/office/drawing/2014/main" id="{AF358D4C-8D53-CD32-7457-A4F966BC3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5521" y="1232475"/>
            <a:ext cx="914400" cy="914400"/>
          </a:xfrm>
          <a:prstGeom prst="rect">
            <a:avLst/>
          </a:prstGeom>
        </p:spPr>
      </p:pic>
      <p:pic>
        <p:nvPicPr>
          <p:cNvPr id="19" name="Grafik 18" descr="Chatblase Silhouette">
            <a:extLst>
              <a:ext uri="{FF2B5EF4-FFF2-40B4-BE49-F238E27FC236}">
                <a16:creationId xmlns:a16="http://schemas.microsoft.com/office/drawing/2014/main" id="{A81303A4-B200-4640-C0B7-F1563B0ACD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20914" y="4044620"/>
            <a:ext cx="914400" cy="914400"/>
          </a:xfrm>
          <a:prstGeom prst="rect">
            <a:avLst/>
          </a:prstGeom>
        </p:spPr>
      </p:pic>
      <p:pic>
        <p:nvPicPr>
          <p:cNvPr id="21" name="Grafik 20" descr="Chat Silhouette">
            <a:extLst>
              <a:ext uri="{FF2B5EF4-FFF2-40B4-BE49-F238E27FC236}">
                <a16:creationId xmlns:a16="http://schemas.microsoft.com/office/drawing/2014/main" id="{9DAD8F6F-9362-32EA-3DC1-CA39EE9E42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3258" y="3797700"/>
            <a:ext cx="914400" cy="914400"/>
          </a:xfrm>
          <a:prstGeom prst="rect">
            <a:avLst/>
          </a:prstGeom>
        </p:spPr>
      </p:pic>
      <p:pic>
        <p:nvPicPr>
          <p:cNvPr id="23" name="Grafik 22" descr="Gedankenblase Silhouette">
            <a:extLst>
              <a:ext uri="{FF2B5EF4-FFF2-40B4-BE49-F238E27FC236}">
                <a16:creationId xmlns:a16="http://schemas.microsoft.com/office/drawing/2014/main" id="{CB6010F2-9B2F-7094-6E5A-BBF9463A3B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4191" y="4534487"/>
            <a:ext cx="914400" cy="914400"/>
          </a:xfrm>
          <a:prstGeom prst="rect">
            <a:avLst/>
          </a:prstGeom>
        </p:spPr>
      </p:pic>
    </p:spTree>
    <p:extLst>
      <p:ext uri="{BB962C8B-B14F-4D97-AF65-F5344CB8AC3E}">
        <p14:creationId xmlns:p14="http://schemas.microsoft.com/office/powerpoint/2010/main" val="4262722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31399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a:xfrm>
            <a:off x="1097280" y="235089"/>
            <a:ext cx="10058400" cy="823740"/>
          </a:xfrm>
        </p:spPr>
        <p:txBody>
          <a:bodyPr/>
          <a:lstStyle/>
          <a:p>
            <a:r>
              <a:rPr lang="de-DE" dirty="0"/>
              <a:t>The </a:t>
            </a:r>
            <a:r>
              <a:rPr lang="de-DE" dirty="0" err="1"/>
              <a:t>two</a:t>
            </a:r>
            <a:r>
              <a:rPr lang="de-DE" dirty="0"/>
              <a:t> </a:t>
            </a:r>
            <a:r>
              <a:rPr lang="de-DE" dirty="0" err="1"/>
              <a:t>basic</a:t>
            </a:r>
            <a:r>
              <a:rPr lang="de-DE" dirty="0"/>
              <a:t> </a:t>
            </a:r>
            <a:r>
              <a:rPr lang="de-DE" dirty="0" err="1"/>
              <a:t>concepts</a:t>
            </a:r>
            <a:r>
              <a:rPr lang="de-DE" dirty="0"/>
              <a:t> </a:t>
            </a:r>
            <a:r>
              <a:rPr lang="de-DE" dirty="0" err="1"/>
              <a:t>of</a:t>
            </a:r>
            <a:r>
              <a:rPr lang="de-DE" dirty="0"/>
              <a:t> EU-CERT </a:t>
            </a:r>
            <a:r>
              <a:rPr lang="de-DE" dirty="0" err="1"/>
              <a:t>accreditation</a:t>
            </a:r>
            <a:endParaRPr lang="de-DE" dirty="0"/>
          </a:p>
        </p:txBody>
      </p:sp>
      <p:sp>
        <p:nvSpPr>
          <p:cNvPr id="7" name="Rechteck: abgerundete Ecken 6">
            <a:extLst>
              <a:ext uri="{FF2B5EF4-FFF2-40B4-BE49-F238E27FC236}">
                <a16:creationId xmlns:a16="http://schemas.microsoft.com/office/drawing/2014/main" id="{335B941D-B2A9-4438-8B9F-4DC76BD0915A}"/>
              </a:ext>
            </a:extLst>
          </p:cNvPr>
          <p:cNvSpPr/>
          <p:nvPr/>
        </p:nvSpPr>
        <p:spPr>
          <a:xfrm>
            <a:off x="1932460" y="1404304"/>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bg1"/>
                </a:solidFill>
                <a:latin typeface="Arial Unicode MS"/>
              </a:rPr>
              <a:t>System / Institutional Accreditation</a:t>
            </a:r>
            <a:endParaRPr lang="de-DE" b="1" dirty="0">
              <a:solidFill>
                <a:schemeClr val="bg1"/>
              </a:solidFill>
            </a:endParaRPr>
          </a:p>
        </p:txBody>
      </p:sp>
      <p:sp>
        <p:nvSpPr>
          <p:cNvPr id="9" name="Rechteck: abgerundete Ecken 8">
            <a:extLst>
              <a:ext uri="{FF2B5EF4-FFF2-40B4-BE49-F238E27FC236}">
                <a16:creationId xmlns:a16="http://schemas.microsoft.com/office/drawing/2014/main" id="{AF40FD68-49DF-46F9-A056-6BFC318EF06A}"/>
              </a:ext>
            </a:extLst>
          </p:cNvPr>
          <p:cNvSpPr/>
          <p:nvPr/>
        </p:nvSpPr>
        <p:spPr>
          <a:xfrm>
            <a:off x="5694140" y="1404304"/>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err="1">
                <a:solidFill>
                  <a:schemeClr val="bg1"/>
                </a:solidFill>
                <a:latin typeface="Arial Unicode MS"/>
              </a:rPr>
              <a:t>Product</a:t>
            </a:r>
            <a:r>
              <a:rPr lang="de-DE" altLang="de-DE" b="1" dirty="0">
                <a:solidFill>
                  <a:schemeClr val="bg1"/>
                </a:solidFill>
                <a:latin typeface="Arial Unicode MS"/>
              </a:rPr>
              <a:t>, Material,</a:t>
            </a:r>
            <a:br>
              <a:rPr lang="de-DE" altLang="de-DE" b="1" dirty="0">
                <a:solidFill>
                  <a:schemeClr val="bg1"/>
                </a:solidFill>
                <a:latin typeface="Arial Unicode MS"/>
              </a:rPr>
            </a:br>
            <a:r>
              <a:rPr lang="de-DE" altLang="de-DE" b="1" dirty="0">
                <a:solidFill>
                  <a:schemeClr val="bg1"/>
                </a:solidFill>
                <a:latin typeface="Arial Unicode MS"/>
              </a:rPr>
              <a:t>OER and Course Accreditation</a:t>
            </a:r>
            <a:endParaRPr lang="de-DE" b="1" dirty="0">
              <a:solidFill>
                <a:schemeClr val="bg1"/>
              </a:solidFill>
            </a:endParaRPr>
          </a:p>
        </p:txBody>
      </p:sp>
      <p:grpSp>
        <p:nvGrpSpPr>
          <p:cNvPr id="19" name="Gruppieren 18">
            <a:extLst>
              <a:ext uri="{FF2B5EF4-FFF2-40B4-BE49-F238E27FC236}">
                <a16:creationId xmlns:a16="http://schemas.microsoft.com/office/drawing/2014/main" id="{7C83C6D5-9355-4512-BD40-5797BD99D7F5}"/>
              </a:ext>
            </a:extLst>
          </p:cNvPr>
          <p:cNvGrpSpPr/>
          <p:nvPr/>
        </p:nvGrpSpPr>
        <p:grpSpPr>
          <a:xfrm>
            <a:off x="1661375" y="3257710"/>
            <a:ext cx="3708061" cy="2812203"/>
            <a:chOff x="1661375" y="3257710"/>
            <a:chExt cx="3708061" cy="2812203"/>
          </a:xfrm>
        </p:grpSpPr>
        <p:sp>
          <p:nvSpPr>
            <p:cNvPr id="14" name="Rectangle 5">
              <a:extLst>
                <a:ext uri="{FF2B5EF4-FFF2-40B4-BE49-F238E27FC236}">
                  <a16:creationId xmlns:a16="http://schemas.microsoft.com/office/drawing/2014/main" id="{08437BE0-A1C3-4A6B-A7A1-12748B309697}"/>
                </a:ext>
              </a:extLst>
            </p:cNvPr>
            <p:cNvSpPr>
              <a:spLocks noChangeArrowheads="1"/>
            </p:cNvSpPr>
            <p:nvPr/>
          </p:nvSpPr>
          <p:spPr bwMode="auto">
            <a:xfrm>
              <a:off x="1661375" y="4038588"/>
              <a:ext cx="370806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Unicode MS"/>
                </a:rPr>
                <a:t>In </a:t>
              </a:r>
              <a:r>
                <a:rPr kumimoji="0" lang="de-DE" altLang="de-DE" b="0" i="0" u="none" strike="noStrike" cap="none" normalizeH="0" baseline="0" dirty="0" err="1">
                  <a:ln>
                    <a:noFill/>
                  </a:ln>
                  <a:solidFill>
                    <a:schemeClr val="tx1"/>
                  </a:solidFill>
                  <a:effectLst/>
                  <a:latin typeface="Arial Unicode MS"/>
                </a:rPr>
                <a:t>the</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case</a:t>
              </a:r>
              <a:r>
                <a:rPr kumimoji="0" lang="de-DE" altLang="de-DE" b="0" i="0" u="none" strike="noStrike" cap="none" normalizeH="0" baseline="0" dirty="0">
                  <a:ln>
                    <a:noFill/>
                  </a:ln>
                  <a:solidFill>
                    <a:schemeClr val="tx1"/>
                  </a:solidFill>
                  <a:effectLst/>
                  <a:latin typeface="Arial Unicode MS"/>
                </a:rPr>
                <a:t> </a:t>
              </a:r>
              <a:r>
                <a:rPr lang="de-DE" altLang="de-DE" dirty="0" err="1">
                  <a:latin typeface="Arial Unicode MS"/>
                </a:rPr>
                <a:t>of</a:t>
              </a:r>
              <a:r>
                <a:rPr lang="de-DE" altLang="de-DE" dirty="0">
                  <a:latin typeface="Arial Unicode MS"/>
                </a:rPr>
                <a:t> a positive</a:t>
              </a:r>
              <a:br>
                <a:rPr lang="de-DE" altLang="de-DE" dirty="0">
                  <a:latin typeface="Arial Unicode MS"/>
                </a:rPr>
              </a:br>
              <a:r>
                <a:rPr lang="de-DE" altLang="de-DE" dirty="0" err="1">
                  <a:latin typeface="Arial Unicode MS"/>
                </a:rPr>
                <a:t>accreditation</a:t>
              </a:r>
              <a:r>
                <a:rPr lang="de-DE" altLang="de-DE" dirty="0">
                  <a:latin typeface="Arial Unicode MS"/>
                </a:rPr>
                <a:t> </a:t>
              </a:r>
              <a:r>
                <a:rPr kumimoji="0" lang="de-DE" altLang="de-DE" b="0" i="0" u="none" strike="noStrike" cap="none" normalizeH="0" baseline="0" dirty="0" err="1">
                  <a:ln>
                    <a:noFill/>
                  </a:ln>
                  <a:solidFill>
                    <a:schemeClr val="tx1"/>
                  </a:solidFill>
                  <a:effectLst/>
                  <a:latin typeface="Arial Unicode MS"/>
                </a:rPr>
                <a:t>decision</a:t>
              </a:r>
              <a:r>
                <a:rPr kumimoji="0" lang="de-DE" altLang="de-DE" b="0" i="0" u="none" strike="noStrike" cap="none" normalizeH="0" baseline="0" dirty="0">
                  <a:ln>
                    <a:noFill/>
                  </a:ln>
                  <a:solidFill>
                    <a:schemeClr val="tx1"/>
                  </a:solidFill>
                  <a:effectLst/>
                  <a:latin typeface="Arial Unicode MS"/>
                </a:rPr>
                <a:t>,</a:t>
              </a:r>
              <a:br>
                <a:rPr kumimoji="0" lang="de-DE" altLang="de-DE" b="0" i="0" u="none" strike="noStrike" cap="none" normalizeH="0" baseline="0" dirty="0">
                  <a:ln>
                    <a:noFill/>
                  </a:ln>
                  <a:solidFill>
                    <a:schemeClr val="tx1"/>
                  </a:solidFill>
                  <a:effectLst/>
                  <a:latin typeface="Arial Unicode MS"/>
                </a:rPr>
              </a:br>
              <a:r>
                <a:rPr kumimoji="0" lang="de-DE" altLang="de-DE" b="0" i="0" u="none" strike="noStrike" cap="none" normalizeH="0" baseline="0" dirty="0" err="1">
                  <a:ln>
                    <a:noFill/>
                  </a:ln>
                  <a:solidFill>
                    <a:schemeClr val="tx1"/>
                  </a:solidFill>
                  <a:effectLst/>
                  <a:latin typeface="Arial Unicode MS"/>
                </a:rPr>
                <a:t>the</a:t>
              </a:r>
              <a:r>
                <a:rPr kumimoji="0" lang="de-DE" altLang="de-DE" b="0" i="0" u="none" strike="noStrike" cap="none" normalizeH="0" baseline="0" dirty="0">
                  <a:ln>
                    <a:noFill/>
                  </a:ln>
                  <a:solidFill>
                    <a:schemeClr val="tx1"/>
                  </a:solidFill>
                  <a:effectLst/>
                  <a:latin typeface="Arial Unicode MS"/>
                </a:rPr>
                <a:t> adult </a:t>
              </a:r>
              <a:r>
                <a:rPr kumimoji="0" lang="de-DE" altLang="de-DE" b="0" i="0" u="none" strike="noStrike" cap="none" normalizeH="0" baseline="0" dirty="0" err="1">
                  <a:ln>
                    <a:noFill/>
                  </a:ln>
                  <a:solidFill>
                    <a:schemeClr val="tx1"/>
                  </a:solidFill>
                  <a:effectLst/>
                  <a:latin typeface="Arial Unicode MS"/>
                </a:rPr>
                <a:t>education</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provider</a:t>
              </a:r>
              <a:br>
                <a:rPr kumimoji="0" lang="de-DE" altLang="de-DE" b="0" i="0" u="none" strike="noStrike" cap="none" normalizeH="0" baseline="0" dirty="0">
                  <a:ln>
                    <a:noFill/>
                  </a:ln>
                  <a:solidFill>
                    <a:schemeClr val="tx1"/>
                  </a:solidFill>
                  <a:effectLst/>
                  <a:latin typeface="Arial Unicode MS"/>
                </a:rPr>
              </a:br>
              <a:r>
                <a:rPr kumimoji="0" lang="de-DE" altLang="de-DE" b="0" i="0" u="none" strike="noStrike" cap="none" normalizeH="0" baseline="0" dirty="0" err="1">
                  <a:ln>
                    <a:noFill/>
                  </a:ln>
                  <a:solidFill>
                    <a:schemeClr val="tx1"/>
                  </a:solidFill>
                  <a:effectLst/>
                  <a:latin typeface="Arial Unicode MS"/>
                </a:rPr>
                <a:t>bears</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the</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quality</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seal</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of</a:t>
              </a:r>
              <a:br>
                <a:rPr lang="de-DE" altLang="de-DE" dirty="0">
                  <a:latin typeface="Arial Unicode MS"/>
                </a:rPr>
              </a:br>
              <a:r>
                <a:rPr lang="de-DE" altLang="de-DE" dirty="0">
                  <a:latin typeface="Arial Unicode MS"/>
                </a:rPr>
                <a:t>EU-CERT</a:t>
              </a:r>
              <a:r>
                <a:rPr kumimoji="0" lang="de-DE" altLang="de-DE" b="0" i="0" u="none" strike="noStrike" cap="none" normalizeH="0" baseline="0" dirty="0">
                  <a:ln>
                    <a:noFill/>
                  </a:ln>
                  <a:solidFill>
                    <a:schemeClr val="tx1"/>
                  </a:solidFill>
                  <a:effectLst/>
                  <a:latin typeface="Arial Unicode MS"/>
                </a:rPr>
                <a:t>.</a:t>
              </a:r>
              <a:r>
                <a:rPr kumimoji="0" lang="de-DE" altLang="de-DE" b="0" i="0" u="none" strike="noStrike" cap="none" normalizeH="0" baseline="0" dirty="0">
                  <a:ln>
                    <a:noFill/>
                  </a:ln>
                  <a:solidFill>
                    <a:schemeClr val="tx1"/>
                  </a:solidFill>
                  <a:effectLst/>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dirty="0">
                <a:ln>
                  <a:noFill/>
                </a:ln>
                <a:solidFill>
                  <a:schemeClr val="tx1"/>
                </a:solidFill>
                <a:effectLst/>
                <a:latin typeface="Arial" panose="020B0604020202020204" pitchFamily="34" charset="0"/>
              </a:endParaRPr>
            </a:p>
          </p:txBody>
        </p:sp>
        <p:cxnSp>
          <p:nvCxnSpPr>
            <p:cNvPr id="16" name="Gerade Verbindung mit Pfeil 15">
              <a:extLst>
                <a:ext uri="{FF2B5EF4-FFF2-40B4-BE49-F238E27FC236}">
                  <a16:creationId xmlns:a16="http://schemas.microsoft.com/office/drawing/2014/main" id="{1C2C37B4-244D-4B24-9962-20464F6B7876}"/>
                </a:ext>
              </a:extLst>
            </p:cNvPr>
            <p:cNvCxnSpPr>
              <a:stCxn id="7" idx="2"/>
            </p:cNvCxnSpPr>
            <p:nvPr/>
          </p:nvCxnSpPr>
          <p:spPr>
            <a:xfrm>
              <a:off x="3460177" y="3257710"/>
              <a:ext cx="0" cy="824891"/>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74C233F5-22DC-491A-B150-2B1E7A92BFE3}"/>
              </a:ext>
            </a:extLst>
          </p:cNvPr>
          <p:cNvGrpSpPr/>
          <p:nvPr/>
        </p:nvGrpSpPr>
        <p:grpSpPr>
          <a:xfrm>
            <a:off x="5423055" y="3257710"/>
            <a:ext cx="3708061" cy="2812203"/>
            <a:chOff x="5423055" y="3257710"/>
            <a:chExt cx="3708061" cy="2812203"/>
          </a:xfrm>
        </p:grpSpPr>
        <p:cxnSp>
          <p:nvCxnSpPr>
            <p:cNvPr id="17" name="Gerade Verbindung mit Pfeil 16">
              <a:extLst>
                <a:ext uri="{FF2B5EF4-FFF2-40B4-BE49-F238E27FC236}">
                  <a16:creationId xmlns:a16="http://schemas.microsoft.com/office/drawing/2014/main" id="{013A5E23-6FE6-4348-BE85-C266995D7E2C}"/>
                </a:ext>
              </a:extLst>
            </p:cNvPr>
            <p:cNvCxnSpPr/>
            <p:nvPr/>
          </p:nvCxnSpPr>
          <p:spPr>
            <a:xfrm>
              <a:off x="7221857" y="3257710"/>
              <a:ext cx="0" cy="824891"/>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5">
              <a:extLst>
                <a:ext uri="{FF2B5EF4-FFF2-40B4-BE49-F238E27FC236}">
                  <a16:creationId xmlns:a16="http://schemas.microsoft.com/office/drawing/2014/main" id="{C6B0EFC7-39C6-485A-9242-14490BD0124C}"/>
                </a:ext>
              </a:extLst>
            </p:cNvPr>
            <p:cNvSpPr>
              <a:spLocks noChangeArrowheads="1"/>
            </p:cNvSpPr>
            <p:nvPr/>
          </p:nvSpPr>
          <p:spPr bwMode="auto">
            <a:xfrm>
              <a:off x="5423055" y="4038588"/>
              <a:ext cx="370806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de-DE" altLang="de-DE" b="0" i="0" u="none" strike="noStrike" cap="none" normalizeH="0" baseline="0" dirty="0">
                  <a:ln>
                    <a:noFill/>
                  </a:ln>
                  <a:solidFill>
                    <a:schemeClr val="tx1"/>
                  </a:solidFill>
                  <a:effectLst/>
                  <a:latin typeface="Arial Unicode MS"/>
                </a:rPr>
                <a:t>In </a:t>
              </a:r>
              <a:r>
                <a:rPr kumimoji="0" lang="de-DE" altLang="de-DE" b="0" i="0" u="none" strike="noStrike" cap="none" normalizeH="0" baseline="0" dirty="0" err="1">
                  <a:ln>
                    <a:noFill/>
                  </a:ln>
                  <a:solidFill>
                    <a:schemeClr val="tx1"/>
                  </a:solidFill>
                  <a:effectLst/>
                  <a:latin typeface="Arial Unicode MS"/>
                </a:rPr>
                <a:t>the</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case</a:t>
              </a:r>
              <a:r>
                <a:rPr kumimoji="0" lang="de-DE" altLang="de-DE" b="0" i="0" u="none" strike="noStrike" cap="none" normalizeH="0" baseline="0" dirty="0">
                  <a:ln>
                    <a:noFill/>
                  </a:ln>
                  <a:solidFill>
                    <a:schemeClr val="tx1"/>
                  </a:solidFill>
                  <a:effectLst/>
                  <a:latin typeface="Arial Unicode MS"/>
                </a:rPr>
                <a:t> </a:t>
              </a:r>
              <a:r>
                <a:rPr lang="de-DE" altLang="de-DE" dirty="0" err="1">
                  <a:latin typeface="Arial Unicode MS"/>
                </a:rPr>
                <a:t>of</a:t>
              </a:r>
              <a:r>
                <a:rPr lang="de-DE" altLang="de-DE" dirty="0">
                  <a:latin typeface="Arial Unicode MS"/>
                </a:rPr>
                <a:t> a positive</a:t>
              </a:r>
              <a:br>
                <a:rPr lang="de-DE" altLang="de-DE" dirty="0">
                  <a:latin typeface="Arial Unicode MS"/>
                </a:rPr>
              </a:br>
              <a:r>
                <a:rPr lang="de-DE" altLang="de-DE" dirty="0" err="1">
                  <a:latin typeface="Arial Unicode MS"/>
                </a:rPr>
                <a:t>accreditation</a:t>
              </a:r>
              <a:r>
                <a:rPr lang="de-DE" altLang="de-DE" dirty="0">
                  <a:latin typeface="Arial Unicode MS"/>
                </a:rPr>
                <a:t> </a:t>
              </a:r>
              <a:r>
                <a:rPr kumimoji="0" lang="de-DE" altLang="de-DE" b="0" i="0" u="none" strike="noStrike" cap="none" normalizeH="0" baseline="0" dirty="0" err="1">
                  <a:ln>
                    <a:noFill/>
                  </a:ln>
                  <a:solidFill>
                    <a:schemeClr val="tx1"/>
                  </a:solidFill>
                  <a:effectLst/>
                  <a:latin typeface="Arial Unicode MS"/>
                </a:rPr>
                <a:t>decision</a:t>
              </a:r>
              <a:r>
                <a:rPr kumimoji="0" lang="de-DE" altLang="de-DE" b="0" i="0" u="none" strike="noStrike" cap="none" normalizeH="0" baseline="0" dirty="0">
                  <a:ln>
                    <a:noFill/>
                  </a:ln>
                  <a:solidFill>
                    <a:schemeClr val="tx1"/>
                  </a:solidFill>
                  <a:effectLst/>
                  <a:latin typeface="Arial Unicode MS"/>
                </a:rPr>
                <a:t>,</a:t>
              </a:r>
              <a:br>
                <a:rPr kumimoji="0" lang="de-DE" altLang="de-DE" b="0" i="0" u="none" strike="noStrike" cap="none" normalizeH="0" baseline="0" dirty="0">
                  <a:ln>
                    <a:noFill/>
                  </a:ln>
                  <a:solidFill>
                    <a:schemeClr val="tx1"/>
                  </a:solidFill>
                  <a:effectLst/>
                  <a:latin typeface="Arial Unicode MS"/>
                </a:rPr>
              </a:br>
              <a:r>
                <a:rPr kumimoji="0" lang="de-DE" altLang="de-DE" b="0" i="0" u="none" strike="noStrike" cap="none" normalizeH="0" baseline="0" dirty="0">
                  <a:ln>
                    <a:noFill/>
                  </a:ln>
                  <a:solidFill>
                    <a:schemeClr val="tx1"/>
                  </a:solidFill>
                  <a:effectLst/>
                  <a:latin typeface="Arial Unicode MS"/>
                </a:rPr>
                <a:t>a </a:t>
              </a:r>
              <a:r>
                <a:rPr kumimoji="0" lang="de-DE" altLang="de-DE" b="0" i="0" u="none" strike="noStrike" cap="none" normalizeH="0" baseline="0" dirty="0" err="1">
                  <a:ln>
                    <a:noFill/>
                  </a:ln>
                  <a:solidFill>
                    <a:schemeClr val="tx1"/>
                  </a:solidFill>
                  <a:effectLst/>
                  <a:latin typeface="Arial Unicode MS"/>
                </a:rPr>
                <a:t>product</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resources</a:t>
              </a:r>
              <a:r>
                <a:rPr kumimoji="0" lang="de-DE" altLang="de-DE" b="0" i="0" u="none" strike="noStrike" cap="none" normalizeH="0" baseline="0" dirty="0">
                  <a:ln>
                    <a:noFill/>
                  </a:ln>
                  <a:solidFill>
                    <a:schemeClr val="tx1"/>
                  </a:solidFill>
                  <a:effectLst/>
                  <a:latin typeface="Arial Unicode MS"/>
                </a:rPr>
                <a:t> and </a:t>
              </a:r>
              <a:r>
                <a:rPr kumimoji="0" lang="de-DE" altLang="de-DE" b="0" i="0" u="none" strike="noStrike" cap="none" normalizeH="0" baseline="0" dirty="0" err="1">
                  <a:ln>
                    <a:noFill/>
                  </a:ln>
                  <a:solidFill>
                    <a:schemeClr val="tx1"/>
                  </a:solidFill>
                  <a:effectLst/>
                  <a:latin typeface="Arial Unicode MS"/>
                </a:rPr>
                <a:t>teaching</a:t>
              </a:r>
              <a:r>
                <a:rPr kumimoji="0" lang="de-DE" altLang="de-DE" b="0" i="0" u="none" strike="noStrike" cap="none" normalizeH="0" baseline="0" dirty="0">
                  <a:ln>
                    <a:noFill/>
                  </a:ln>
                  <a:solidFill>
                    <a:schemeClr val="tx1"/>
                  </a:solidFill>
                  <a:effectLst/>
                  <a:latin typeface="Arial Unicode MS"/>
                </a:rPr>
                <a:t> </a:t>
              </a:r>
              <a:r>
                <a:rPr kumimoji="0" lang="de-DE" altLang="de-DE" b="0" i="0" u="none" strike="noStrike" cap="none" normalizeH="0" baseline="0" dirty="0" err="1">
                  <a:ln>
                    <a:noFill/>
                  </a:ln>
                  <a:solidFill>
                    <a:schemeClr val="tx1"/>
                  </a:solidFill>
                  <a:effectLst/>
                  <a:latin typeface="Arial Unicode MS"/>
                </a:rPr>
                <a:t>materials</a:t>
              </a:r>
              <a:r>
                <a:rPr kumimoji="0" lang="de-DE" altLang="de-DE" b="0" i="0" u="none" strike="noStrike" cap="none" normalizeH="0" baseline="0" dirty="0">
                  <a:ln>
                    <a:noFill/>
                  </a:ln>
                  <a:solidFill>
                    <a:schemeClr val="tx1"/>
                  </a:solidFill>
                  <a:effectLst/>
                  <a:latin typeface="Arial Unicode MS"/>
                </a:rPr>
                <a:t>, OER </a:t>
              </a:r>
              <a:r>
                <a:rPr kumimoji="0" lang="de-DE" altLang="de-DE" b="0" i="0" u="none" strike="noStrike" cap="none" normalizeH="0" baseline="0" dirty="0" err="1">
                  <a:ln>
                    <a:noFill/>
                  </a:ln>
                  <a:solidFill>
                    <a:schemeClr val="tx1"/>
                  </a:solidFill>
                  <a:effectLst/>
                  <a:latin typeface="Arial Unicode MS"/>
                </a:rPr>
                <a:t>or</a:t>
              </a:r>
              <a:r>
                <a:rPr kumimoji="0" lang="de-DE" altLang="de-DE" b="0" i="0" u="none" strike="noStrike" cap="none" normalizeH="0" baseline="0" dirty="0">
                  <a:ln>
                    <a:noFill/>
                  </a:ln>
                  <a:solidFill>
                    <a:schemeClr val="tx1"/>
                  </a:solidFill>
                  <a:effectLst/>
                  <a:latin typeface="Arial Unicode MS"/>
                </a:rPr>
                <a:t> a </a:t>
              </a:r>
              <a:r>
                <a:rPr kumimoji="0" lang="de-DE" altLang="de-DE" b="0" i="0" u="none" strike="noStrike" cap="none" normalizeH="0" baseline="0" dirty="0" err="1">
                  <a:ln>
                    <a:noFill/>
                  </a:ln>
                  <a:solidFill>
                    <a:schemeClr val="tx1"/>
                  </a:solidFill>
                  <a:effectLst/>
                  <a:latin typeface="Arial Unicode MS"/>
                </a:rPr>
                <a:t>course</a:t>
              </a:r>
              <a:br>
                <a:rPr lang="de-DE" altLang="de-DE" dirty="0">
                  <a:latin typeface="Arial Unicode MS"/>
                </a:rPr>
              </a:br>
              <a:r>
                <a:rPr lang="de-DE" altLang="de-DE" dirty="0">
                  <a:latin typeface="Arial Unicode MS"/>
                </a:rPr>
                <a:t>in </a:t>
              </a:r>
              <a:r>
                <a:rPr lang="de-DE" altLang="de-DE" dirty="0" err="1">
                  <a:latin typeface="Arial Unicode MS"/>
                </a:rPr>
                <a:t>the</a:t>
              </a:r>
              <a:r>
                <a:rPr lang="de-DE" altLang="de-DE" dirty="0">
                  <a:latin typeface="Arial Unicode MS"/>
                </a:rPr>
                <a:t> </a:t>
              </a:r>
              <a:r>
                <a:rPr lang="de-DE" altLang="de-DE" dirty="0" err="1">
                  <a:latin typeface="Arial Unicode MS"/>
                </a:rPr>
                <a:t>field</a:t>
              </a:r>
              <a:r>
                <a:rPr lang="de-DE" altLang="de-DE" dirty="0">
                  <a:latin typeface="Arial Unicode MS"/>
                </a:rPr>
                <a:t> </a:t>
              </a:r>
              <a:r>
                <a:rPr lang="de-DE" altLang="de-DE" dirty="0" err="1">
                  <a:latin typeface="Arial Unicode MS"/>
                </a:rPr>
                <a:t>of</a:t>
              </a:r>
              <a:r>
                <a:rPr lang="de-DE" altLang="de-DE" dirty="0">
                  <a:latin typeface="Arial Unicode MS"/>
                </a:rPr>
                <a:t> adult </a:t>
              </a:r>
              <a:r>
                <a:rPr lang="de-DE" altLang="de-DE" dirty="0" err="1">
                  <a:latin typeface="Arial Unicode MS"/>
                </a:rPr>
                <a:t>education</a:t>
              </a:r>
              <a:br>
                <a:rPr lang="de-DE" altLang="de-DE" dirty="0">
                  <a:latin typeface="Arial Unicode MS"/>
                </a:rPr>
              </a:br>
              <a:r>
                <a:rPr lang="de-DE" altLang="de-DE" dirty="0" err="1">
                  <a:latin typeface="Arial Unicode MS"/>
                </a:rPr>
                <a:t>bears</a:t>
              </a:r>
              <a:r>
                <a:rPr lang="de-DE" altLang="de-DE" dirty="0">
                  <a:latin typeface="Arial Unicode MS"/>
                </a:rPr>
                <a:t> </a:t>
              </a:r>
              <a:r>
                <a:rPr lang="de-DE" altLang="de-DE" dirty="0" err="1">
                  <a:latin typeface="Arial Unicode MS"/>
                </a:rPr>
                <a:t>the</a:t>
              </a:r>
              <a:r>
                <a:rPr lang="de-DE" altLang="de-DE" dirty="0">
                  <a:latin typeface="Arial Unicode MS"/>
                </a:rPr>
                <a:t> </a:t>
              </a:r>
              <a:r>
                <a:rPr lang="de-DE" altLang="de-DE" dirty="0" err="1">
                  <a:latin typeface="Arial Unicode MS"/>
                </a:rPr>
                <a:t>quality</a:t>
              </a:r>
              <a:r>
                <a:rPr lang="de-DE" altLang="de-DE" dirty="0">
                  <a:latin typeface="Arial Unicode MS"/>
                </a:rPr>
                <a:t> </a:t>
              </a:r>
              <a:r>
                <a:rPr lang="de-DE" altLang="de-DE" dirty="0" err="1">
                  <a:latin typeface="Arial Unicode MS"/>
                </a:rPr>
                <a:t>seal</a:t>
              </a:r>
              <a:r>
                <a:rPr lang="de-DE" altLang="de-DE" dirty="0">
                  <a:latin typeface="Arial Unicode MS"/>
                </a:rPr>
                <a:t> </a:t>
              </a:r>
              <a:r>
                <a:rPr lang="de-DE" altLang="de-DE" dirty="0" err="1">
                  <a:latin typeface="Arial Unicode MS"/>
                </a:rPr>
                <a:t>of</a:t>
              </a:r>
              <a:br>
                <a:rPr lang="de-DE" altLang="de-DE" dirty="0">
                  <a:latin typeface="Arial Unicode MS"/>
                </a:rPr>
              </a:br>
              <a:r>
                <a:rPr lang="de-DE" altLang="de-DE" dirty="0">
                  <a:latin typeface="Arial Unicode MS"/>
                </a:rPr>
                <a:t>EU-CERT</a:t>
              </a:r>
              <a:r>
                <a:rPr kumimoji="0" lang="de-DE" altLang="de-DE" b="0" i="0" u="none" strike="noStrike" cap="none" normalizeH="0" baseline="0" dirty="0">
                  <a:ln>
                    <a:noFill/>
                  </a:ln>
                  <a:solidFill>
                    <a:schemeClr val="tx1"/>
                  </a:solidFill>
                  <a:effectLst/>
                  <a:latin typeface="Arial Unicode MS"/>
                </a:rPr>
                <a:t>.</a:t>
              </a:r>
              <a:r>
                <a:rPr kumimoji="0" lang="de-DE" altLang="de-DE" b="0" i="0" u="none" strike="noStrike" cap="none" normalizeH="0" baseline="0" dirty="0">
                  <a:ln>
                    <a:noFill/>
                  </a:ln>
                  <a:solidFill>
                    <a:schemeClr val="tx1"/>
                  </a:solidFill>
                  <a:effectLst/>
                </a:rPr>
                <a:t> </a:t>
              </a:r>
              <a:endParaRPr kumimoji="0" lang="de-DE" altLang="de-DE"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7496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lstStyle/>
          <a:p>
            <a:r>
              <a:rPr lang="de-DE" dirty="0"/>
              <a:t>System / Institutional Accreditation</a:t>
            </a:r>
          </a:p>
        </p:txBody>
      </p:sp>
      <p:sp>
        <p:nvSpPr>
          <p:cNvPr id="3" name="Rechteck: abgerundete Ecken 2">
            <a:extLst>
              <a:ext uri="{FF2B5EF4-FFF2-40B4-BE49-F238E27FC236}">
                <a16:creationId xmlns:a16="http://schemas.microsoft.com/office/drawing/2014/main" id="{30E9C775-8E2A-4267-A023-2338C0E10B87}"/>
              </a:ext>
            </a:extLst>
          </p:cNvPr>
          <p:cNvSpPr/>
          <p:nvPr/>
        </p:nvSpPr>
        <p:spPr>
          <a:xfrm>
            <a:off x="3773509" y="1269461"/>
            <a:ext cx="5902817" cy="185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dirty="0">
                <a:solidFill>
                  <a:schemeClr val="tx1"/>
                </a:solidFill>
                <a:latin typeface="Arial Unicode MS"/>
              </a:rPr>
              <a:t>The </a:t>
            </a:r>
            <a:r>
              <a:rPr lang="de-DE" altLang="de-DE" dirty="0" err="1">
                <a:solidFill>
                  <a:schemeClr val="tx1"/>
                </a:solidFill>
                <a:latin typeface="Arial Unicode MS"/>
              </a:rPr>
              <a:t>object</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System / Institutional Accreditation</a:t>
            </a:r>
            <a:br>
              <a:rPr lang="de-DE" altLang="de-DE" dirty="0">
                <a:solidFill>
                  <a:schemeClr val="tx1"/>
                </a:solidFill>
                <a:latin typeface="Arial Unicode MS"/>
              </a:rPr>
            </a:br>
            <a:r>
              <a:rPr lang="de-DE" altLang="de-DE" dirty="0" err="1">
                <a:solidFill>
                  <a:schemeClr val="tx1"/>
                </a:solidFill>
                <a:latin typeface="Arial Unicode MS"/>
              </a:rPr>
              <a:t>is</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internal </a:t>
            </a:r>
            <a:r>
              <a:rPr lang="de-DE" altLang="de-DE" dirty="0" err="1">
                <a:solidFill>
                  <a:schemeClr val="tx1"/>
                </a:solidFill>
                <a:latin typeface="Arial Unicode MS"/>
              </a:rPr>
              <a:t>quality</a:t>
            </a:r>
            <a:r>
              <a:rPr lang="de-DE" altLang="de-DE" dirty="0">
                <a:solidFill>
                  <a:schemeClr val="tx1"/>
                </a:solidFill>
                <a:latin typeface="Arial Unicode MS"/>
              </a:rPr>
              <a:t> </a:t>
            </a:r>
            <a:r>
              <a:rPr lang="de-DE" altLang="de-DE" dirty="0" err="1">
                <a:solidFill>
                  <a:schemeClr val="tx1"/>
                </a:solidFill>
                <a:latin typeface="Arial Unicode MS"/>
              </a:rPr>
              <a:t>assurance</a:t>
            </a:r>
            <a:r>
              <a:rPr lang="de-DE" altLang="de-DE" dirty="0">
                <a:solidFill>
                  <a:schemeClr val="tx1"/>
                </a:solidFill>
                <a:latin typeface="Arial Unicode MS"/>
              </a:rPr>
              <a:t> </a:t>
            </a:r>
            <a:r>
              <a:rPr lang="de-DE" altLang="de-DE" dirty="0" err="1">
                <a:solidFill>
                  <a:schemeClr val="tx1"/>
                </a:solidFill>
                <a:latin typeface="Arial Unicode MS"/>
              </a:rPr>
              <a:t>system</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an</a:t>
            </a:r>
            <a:br>
              <a:rPr lang="de-DE" altLang="de-DE" dirty="0">
                <a:solidFill>
                  <a:schemeClr val="tx1"/>
                </a:solidFill>
                <a:latin typeface="Arial Unicode MS"/>
              </a:rPr>
            </a:br>
            <a:r>
              <a:rPr lang="de-DE" altLang="de-DE" dirty="0">
                <a:solidFill>
                  <a:schemeClr val="tx1"/>
                </a:solidFill>
                <a:latin typeface="Arial Unicode MS"/>
              </a:rPr>
              <a:t>adult </a:t>
            </a:r>
            <a:r>
              <a:rPr lang="de-DE" altLang="de-DE" dirty="0" err="1">
                <a:solidFill>
                  <a:schemeClr val="tx1"/>
                </a:solidFill>
                <a:latin typeface="Arial Unicode MS"/>
              </a:rPr>
              <a:t>education</a:t>
            </a:r>
            <a:r>
              <a:rPr lang="de-DE" altLang="de-DE" dirty="0">
                <a:solidFill>
                  <a:schemeClr val="tx1"/>
                </a:solidFill>
                <a:latin typeface="Arial Unicode MS"/>
              </a:rPr>
              <a:t> </a:t>
            </a:r>
            <a:r>
              <a:rPr lang="de-DE" altLang="de-DE" dirty="0" err="1">
                <a:solidFill>
                  <a:schemeClr val="tx1"/>
                </a:solidFill>
                <a:latin typeface="Arial Unicode MS"/>
              </a:rPr>
              <a:t>provider</a:t>
            </a:r>
            <a:r>
              <a:rPr lang="de-DE" altLang="de-DE" dirty="0">
                <a:solidFill>
                  <a:schemeClr val="tx1"/>
                </a:solidFill>
                <a:latin typeface="Arial Unicode MS"/>
              </a:rPr>
              <a:t>.</a:t>
            </a:r>
            <a:endParaRPr lang="de-DE" dirty="0"/>
          </a:p>
        </p:txBody>
      </p:sp>
      <p:sp>
        <p:nvSpPr>
          <p:cNvPr id="10" name="Rechteck: abgerundete Ecken 9">
            <a:extLst>
              <a:ext uri="{FF2B5EF4-FFF2-40B4-BE49-F238E27FC236}">
                <a16:creationId xmlns:a16="http://schemas.microsoft.com/office/drawing/2014/main" id="{7760E5CB-CDAB-4C60-A710-598287A7CC70}"/>
              </a:ext>
            </a:extLst>
          </p:cNvPr>
          <p:cNvSpPr/>
          <p:nvPr/>
        </p:nvSpPr>
        <p:spPr>
          <a:xfrm>
            <a:off x="3833610" y="3429000"/>
            <a:ext cx="5902817" cy="185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dirty="0">
                <a:solidFill>
                  <a:schemeClr val="tx1"/>
                </a:solidFill>
                <a:latin typeface="Arial Unicode MS"/>
              </a:rPr>
              <a:t>The formal and </a:t>
            </a:r>
            <a:r>
              <a:rPr lang="de-DE" altLang="de-DE" dirty="0" err="1">
                <a:solidFill>
                  <a:schemeClr val="tx1"/>
                </a:solidFill>
                <a:latin typeface="Arial Unicode MS"/>
              </a:rPr>
              <a:t>subject</a:t>
            </a:r>
            <a:r>
              <a:rPr lang="de-DE" altLang="de-DE" dirty="0">
                <a:solidFill>
                  <a:schemeClr val="tx1"/>
                </a:solidFill>
                <a:latin typeface="Arial Unicode MS"/>
              </a:rPr>
              <a:t>- / </a:t>
            </a:r>
            <a:r>
              <a:rPr lang="de-DE" altLang="de-DE" dirty="0" err="1">
                <a:solidFill>
                  <a:schemeClr val="tx1"/>
                </a:solidFill>
                <a:latin typeface="Arial Unicode MS"/>
              </a:rPr>
              <a:t>content-related</a:t>
            </a:r>
            <a:r>
              <a:rPr lang="de-DE" altLang="de-DE" dirty="0">
                <a:solidFill>
                  <a:schemeClr val="tx1"/>
                </a:solidFill>
                <a:latin typeface="Arial Unicode MS"/>
              </a:rPr>
              <a:t> </a:t>
            </a:r>
            <a:r>
              <a:rPr lang="de-DE" altLang="de-DE" dirty="0" err="1">
                <a:solidFill>
                  <a:schemeClr val="tx1"/>
                </a:solidFill>
                <a:latin typeface="Arial Unicode MS"/>
              </a:rPr>
              <a:t>criteria</a:t>
            </a:r>
            <a:r>
              <a:rPr lang="de-DE" altLang="de-DE" dirty="0">
                <a:solidFill>
                  <a:schemeClr val="tx1"/>
                </a:solidFill>
                <a:latin typeface="Arial Unicode MS"/>
              </a:rPr>
              <a:t> must </a:t>
            </a:r>
            <a:r>
              <a:rPr lang="de-DE" altLang="de-DE" dirty="0" err="1">
                <a:solidFill>
                  <a:schemeClr val="tx1"/>
                </a:solidFill>
                <a:latin typeface="Arial Unicode MS"/>
              </a:rPr>
              <a:t>be</a:t>
            </a:r>
            <a:r>
              <a:rPr lang="de-DE" altLang="de-DE" dirty="0">
                <a:solidFill>
                  <a:schemeClr val="tx1"/>
                </a:solidFill>
                <a:latin typeface="Arial Unicode MS"/>
              </a:rPr>
              <a:t> </a:t>
            </a:r>
            <a:r>
              <a:rPr lang="de-DE" altLang="de-DE" dirty="0" err="1">
                <a:solidFill>
                  <a:schemeClr val="tx1"/>
                </a:solidFill>
                <a:latin typeface="Arial Unicode MS"/>
              </a:rPr>
              <a:t>systematically</a:t>
            </a:r>
            <a:r>
              <a:rPr lang="de-DE" altLang="de-DE" dirty="0">
                <a:solidFill>
                  <a:schemeClr val="tx1"/>
                </a:solidFill>
                <a:latin typeface="Arial Unicode MS"/>
              </a:rPr>
              <a:t> </a:t>
            </a:r>
            <a:r>
              <a:rPr lang="de-DE" altLang="de-DE" dirty="0" err="1">
                <a:solidFill>
                  <a:schemeClr val="tx1"/>
                </a:solidFill>
                <a:latin typeface="Arial Unicode MS"/>
              </a:rPr>
              <a:t>implemented</a:t>
            </a:r>
            <a:r>
              <a:rPr lang="de-DE" altLang="de-DE" dirty="0">
                <a:solidFill>
                  <a:schemeClr val="tx1"/>
                </a:solidFill>
                <a:latin typeface="Arial Unicode MS"/>
              </a:rPr>
              <a:t> </a:t>
            </a:r>
            <a:r>
              <a:rPr lang="de-DE" altLang="de-DE" dirty="0" err="1">
                <a:solidFill>
                  <a:schemeClr val="tx1"/>
                </a:solidFill>
                <a:latin typeface="Arial Unicode MS"/>
              </a:rPr>
              <a:t>or</a:t>
            </a:r>
            <a:r>
              <a:rPr lang="de-DE" altLang="de-DE" dirty="0">
                <a:solidFill>
                  <a:schemeClr val="tx1"/>
                </a:solidFill>
                <a:latin typeface="Arial Unicode MS"/>
              </a:rPr>
              <a:t> </a:t>
            </a:r>
            <a:r>
              <a:rPr lang="de-DE" altLang="de-DE" dirty="0" err="1">
                <a:solidFill>
                  <a:schemeClr val="tx1"/>
                </a:solidFill>
                <a:latin typeface="Arial Unicode MS"/>
              </a:rPr>
              <a:t>fulfilled</a:t>
            </a:r>
            <a:r>
              <a:rPr lang="de-DE" altLang="de-DE" dirty="0">
                <a:solidFill>
                  <a:schemeClr val="tx1"/>
                </a:solidFill>
                <a:latin typeface="Arial Unicode MS"/>
              </a:rPr>
              <a:t>.</a:t>
            </a:r>
            <a:br>
              <a:rPr lang="de-DE" altLang="de-DE" dirty="0">
                <a:solidFill>
                  <a:schemeClr val="tx1"/>
                </a:solidFill>
                <a:latin typeface="Arial Unicode MS"/>
              </a:rPr>
            </a:br>
            <a:r>
              <a:rPr lang="de-DE" altLang="de-DE" dirty="0" err="1">
                <a:solidFill>
                  <a:schemeClr val="tx1"/>
                </a:solidFill>
                <a:latin typeface="Arial Unicode MS"/>
              </a:rPr>
              <a:t>For</a:t>
            </a:r>
            <a:r>
              <a:rPr lang="de-DE" altLang="de-DE" dirty="0">
                <a:solidFill>
                  <a:schemeClr val="tx1"/>
                </a:solidFill>
                <a:latin typeface="Arial Unicode MS"/>
              </a:rPr>
              <a:t> </a:t>
            </a:r>
            <a:r>
              <a:rPr lang="de-DE" altLang="de-DE" dirty="0" err="1">
                <a:solidFill>
                  <a:schemeClr val="tx1"/>
                </a:solidFill>
                <a:latin typeface="Arial Unicode MS"/>
              </a:rPr>
              <a:t>this</a:t>
            </a:r>
            <a:r>
              <a:rPr lang="de-DE" altLang="de-DE" dirty="0">
                <a:solidFill>
                  <a:schemeClr val="tx1"/>
                </a:solidFill>
                <a:latin typeface="Arial Unicode MS"/>
              </a:rPr>
              <a:t> </a:t>
            </a:r>
            <a:r>
              <a:rPr lang="de-DE" altLang="de-DE" dirty="0" err="1">
                <a:solidFill>
                  <a:schemeClr val="tx1"/>
                </a:solidFill>
                <a:latin typeface="Arial Unicode MS"/>
              </a:rPr>
              <a:t>purpose</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quality</a:t>
            </a:r>
            <a:r>
              <a:rPr lang="de-DE" altLang="de-DE" dirty="0">
                <a:solidFill>
                  <a:schemeClr val="tx1"/>
                </a:solidFill>
                <a:latin typeface="Arial Unicode MS"/>
              </a:rPr>
              <a:t> </a:t>
            </a:r>
            <a:r>
              <a:rPr lang="de-DE" altLang="de-DE" dirty="0" err="1">
                <a:solidFill>
                  <a:schemeClr val="tx1"/>
                </a:solidFill>
                <a:latin typeface="Arial Unicode MS"/>
              </a:rPr>
              <a:t>management</a:t>
            </a:r>
            <a:r>
              <a:rPr lang="de-DE" altLang="de-DE" dirty="0">
                <a:solidFill>
                  <a:schemeClr val="tx1"/>
                </a:solidFill>
                <a:latin typeface="Arial Unicode MS"/>
              </a:rPr>
              <a:t> </a:t>
            </a:r>
            <a:r>
              <a:rPr lang="de-DE" altLang="de-DE" dirty="0" err="1">
                <a:solidFill>
                  <a:schemeClr val="tx1"/>
                </a:solidFill>
                <a:latin typeface="Arial Unicode MS"/>
              </a:rPr>
              <a:t>system</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adult </a:t>
            </a:r>
            <a:r>
              <a:rPr lang="de-DE" altLang="de-DE" dirty="0" err="1">
                <a:solidFill>
                  <a:schemeClr val="tx1"/>
                </a:solidFill>
                <a:latin typeface="Arial Unicode MS"/>
              </a:rPr>
              <a:t>education</a:t>
            </a:r>
            <a:r>
              <a:rPr lang="de-DE" altLang="de-DE" dirty="0">
                <a:solidFill>
                  <a:schemeClr val="tx1"/>
                </a:solidFill>
                <a:latin typeface="Arial Unicode MS"/>
              </a:rPr>
              <a:t> </a:t>
            </a:r>
            <a:r>
              <a:rPr lang="de-DE" altLang="de-DE" dirty="0" err="1">
                <a:solidFill>
                  <a:schemeClr val="tx1"/>
                </a:solidFill>
                <a:latin typeface="Arial Unicode MS"/>
              </a:rPr>
              <a:t>provider</a:t>
            </a:r>
            <a:r>
              <a:rPr lang="de-DE" altLang="de-DE" dirty="0">
                <a:solidFill>
                  <a:schemeClr val="tx1"/>
                </a:solidFill>
                <a:latin typeface="Arial Unicode MS"/>
              </a:rPr>
              <a:t> must </a:t>
            </a:r>
            <a:r>
              <a:rPr lang="de-DE" altLang="de-DE" dirty="0" err="1">
                <a:solidFill>
                  <a:schemeClr val="tx1"/>
                </a:solidFill>
                <a:latin typeface="Arial Unicode MS"/>
              </a:rPr>
              <a:t>provide</a:t>
            </a:r>
            <a:r>
              <a:rPr lang="de-DE" altLang="de-DE" dirty="0">
                <a:solidFill>
                  <a:schemeClr val="tx1"/>
                </a:solidFill>
                <a:latin typeface="Arial Unicode MS"/>
              </a:rPr>
              <a:t> </a:t>
            </a:r>
            <a:r>
              <a:rPr lang="de-DE" altLang="de-DE" dirty="0" err="1">
                <a:solidFill>
                  <a:schemeClr val="tx1"/>
                </a:solidFill>
                <a:latin typeface="Arial Unicode MS"/>
              </a:rPr>
              <a:t>regular</a:t>
            </a:r>
            <a:r>
              <a:rPr lang="de-DE" altLang="de-DE" dirty="0">
                <a:solidFill>
                  <a:schemeClr val="tx1"/>
                </a:solidFill>
                <a:latin typeface="Arial Unicode MS"/>
              </a:rPr>
              <a:t> </a:t>
            </a:r>
            <a:r>
              <a:rPr lang="de-DE" altLang="de-DE" dirty="0" err="1">
                <a:solidFill>
                  <a:schemeClr val="tx1"/>
                </a:solidFill>
                <a:latin typeface="Arial Unicode MS"/>
              </a:rPr>
              <a:t>evaluations</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educational</a:t>
            </a:r>
            <a:r>
              <a:rPr lang="de-DE" altLang="de-DE" dirty="0">
                <a:solidFill>
                  <a:schemeClr val="tx1"/>
                </a:solidFill>
                <a:latin typeface="Arial Unicode MS"/>
              </a:rPr>
              <a:t> </a:t>
            </a:r>
            <a:r>
              <a:rPr lang="de-DE" altLang="de-DE" dirty="0" err="1">
                <a:solidFill>
                  <a:schemeClr val="tx1"/>
                </a:solidFill>
                <a:latin typeface="Arial Unicode MS"/>
              </a:rPr>
              <a:t>offers</a:t>
            </a:r>
            <a:r>
              <a:rPr lang="de-DE" altLang="de-DE" dirty="0">
                <a:solidFill>
                  <a:schemeClr val="tx1"/>
                </a:solidFill>
                <a:latin typeface="Arial Unicode MS"/>
              </a:rPr>
              <a:t> and </a:t>
            </a:r>
            <a:r>
              <a:rPr lang="de-DE" altLang="de-DE" dirty="0" err="1">
                <a:solidFill>
                  <a:schemeClr val="tx1"/>
                </a:solidFill>
                <a:latin typeface="Arial Unicode MS"/>
              </a:rPr>
              <a:t>measures</a:t>
            </a:r>
            <a:r>
              <a:rPr lang="de-DE" altLang="de-DE" dirty="0">
                <a:solidFill>
                  <a:schemeClr val="tx1"/>
                </a:solidFill>
                <a:latin typeface="Arial Unicode MS"/>
              </a:rPr>
              <a:t>.</a:t>
            </a:r>
            <a:endParaRPr lang="de-DE" dirty="0"/>
          </a:p>
        </p:txBody>
      </p:sp>
      <p:sp>
        <p:nvSpPr>
          <p:cNvPr id="12" name="Rectangle 4">
            <a:extLst>
              <a:ext uri="{FF2B5EF4-FFF2-40B4-BE49-F238E27FC236}">
                <a16:creationId xmlns:a16="http://schemas.microsoft.com/office/drawing/2014/main" id="{F85A2E5E-2BF5-4F3A-A880-EA5161708ECC}"/>
              </a:ext>
            </a:extLst>
          </p:cNvPr>
          <p:cNvSpPr>
            <a:spLocks noChangeArrowheads="1"/>
          </p:cNvSpPr>
          <p:nvPr/>
        </p:nvSpPr>
        <p:spPr bwMode="auto">
          <a:xfrm>
            <a:off x="0" y="105489"/>
            <a:ext cx="3126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err="1">
                <a:ln>
                  <a:noFill/>
                </a:ln>
                <a:solidFill>
                  <a:schemeClr val="tx1"/>
                </a:solidFill>
                <a:effectLst/>
                <a:latin typeface="Arial Unicode MS"/>
              </a:rPr>
              <a:t>evaluations</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of</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the</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educational</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offers</a:t>
            </a:r>
            <a:r>
              <a:rPr kumimoji="0" lang="de-DE" altLang="de-DE" sz="1000" b="0" i="0" u="none" strike="noStrike" cap="none" normalizeH="0" baseline="0" dirty="0">
                <a:ln>
                  <a:noFill/>
                </a:ln>
                <a:solidFill>
                  <a:schemeClr val="tx1"/>
                </a:solidFill>
                <a:effectLst/>
                <a:latin typeface="Arial Unicode MS"/>
              </a:rPr>
              <a:t> and </a:t>
            </a:r>
            <a:r>
              <a:rPr kumimoji="0" lang="de-DE" altLang="de-DE" sz="1000" b="0" i="0" u="none" strike="noStrike" cap="none" normalizeH="0" baseline="0" dirty="0" err="1">
                <a:ln>
                  <a:noFill/>
                </a:ln>
                <a:solidFill>
                  <a:schemeClr val="tx1"/>
                </a:solidFill>
                <a:effectLst/>
                <a:latin typeface="Arial Unicode MS"/>
              </a:rPr>
              <a:t>measures</a:t>
            </a:r>
            <a:r>
              <a:rPr kumimoji="0" lang="de-DE" altLang="de-DE" sz="1000" b="0" i="0" u="none" strike="noStrike" cap="none" normalizeH="0" baseline="0" dirty="0">
                <a:ln>
                  <a:noFill/>
                </a:ln>
                <a:solidFill>
                  <a:schemeClr val="tx1"/>
                </a:solidFill>
                <a:effectLst/>
                <a:latin typeface="Arial Unicode MS"/>
              </a:rPr>
              <a:t>.</a:t>
            </a:r>
            <a:r>
              <a:rPr kumimoji="0" lang="de-DE" altLang="de-DE" sz="9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bg1"/>
                </a:solidFill>
                <a:latin typeface="Arial Unicode MS"/>
              </a:rPr>
              <a:t>System / Institutional Accreditation</a:t>
            </a:r>
            <a:endParaRPr lang="de-DE" b="1" dirty="0">
              <a:solidFill>
                <a:schemeClr val="bg1"/>
              </a:solidFill>
            </a:endParaRPr>
          </a:p>
        </p:txBody>
      </p:sp>
    </p:spTree>
    <p:extLst>
      <p:ext uri="{BB962C8B-B14F-4D97-AF65-F5344CB8AC3E}">
        <p14:creationId xmlns:p14="http://schemas.microsoft.com/office/powerpoint/2010/main" val="36253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lstStyle/>
          <a:p>
            <a:r>
              <a:rPr lang="de-DE" dirty="0"/>
              <a:t>System / Institutional Accreditation</a:t>
            </a:r>
          </a:p>
        </p:txBody>
      </p:sp>
      <p:sp>
        <p:nvSpPr>
          <p:cNvPr id="3" name="Rechteck: abgerundete Ecken 2">
            <a:extLst>
              <a:ext uri="{FF2B5EF4-FFF2-40B4-BE49-F238E27FC236}">
                <a16:creationId xmlns:a16="http://schemas.microsoft.com/office/drawing/2014/main" id="{30E9C775-8E2A-4267-A023-2338C0E10B87}"/>
              </a:ext>
            </a:extLst>
          </p:cNvPr>
          <p:cNvSpPr/>
          <p:nvPr/>
        </p:nvSpPr>
        <p:spPr>
          <a:xfrm>
            <a:off x="3773509" y="1269461"/>
            <a:ext cx="5902817" cy="185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dirty="0">
                <a:solidFill>
                  <a:schemeClr val="tx1"/>
                </a:solidFill>
                <a:latin typeface="Arial Unicode MS"/>
              </a:rPr>
              <a:t>The </a:t>
            </a:r>
            <a:r>
              <a:rPr lang="de-DE" altLang="de-DE" dirty="0" err="1">
                <a:solidFill>
                  <a:schemeClr val="tx1"/>
                </a:solidFill>
                <a:latin typeface="Arial Unicode MS"/>
              </a:rPr>
              <a:t>object</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en-US" altLang="de-DE" dirty="0">
                <a:solidFill>
                  <a:schemeClr val="tx1"/>
                </a:solidFill>
                <a:latin typeface="Arial Unicode MS"/>
              </a:rPr>
              <a:t>Product, Material,</a:t>
            </a:r>
            <a:br>
              <a:rPr lang="en-US" altLang="de-DE" dirty="0">
                <a:solidFill>
                  <a:schemeClr val="tx1"/>
                </a:solidFill>
                <a:latin typeface="Arial Unicode MS"/>
              </a:rPr>
            </a:br>
            <a:r>
              <a:rPr lang="en-US" altLang="de-DE" dirty="0">
                <a:solidFill>
                  <a:schemeClr val="tx1"/>
                </a:solidFill>
                <a:latin typeface="Arial Unicode MS"/>
              </a:rPr>
              <a:t>OER and Course Accreditation</a:t>
            </a:r>
          </a:p>
          <a:p>
            <a:pPr algn="ctr"/>
            <a:r>
              <a:rPr lang="de-DE" altLang="de-DE" dirty="0" err="1">
                <a:solidFill>
                  <a:schemeClr val="tx1"/>
                </a:solidFill>
                <a:latin typeface="Arial Unicode MS"/>
              </a:rPr>
              <a:t>are</a:t>
            </a:r>
            <a:r>
              <a:rPr lang="de-DE" altLang="de-DE" dirty="0">
                <a:solidFill>
                  <a:schemeClr val="tx1"/>
                </a:solidFill>
                <a:latin typeface="Arial Unicode MS"/>
              </a:rPr>
              <a:t> </a:t>
            </a:r>
            <a:r>
              <a:rPr lang="de-DE" altLang="de-DE" dirty="0" err="1">
                <a:solidFill>
                  <a:schemeClr val="tx1"/>
                </a:solidFill>
                <a:latin typeface="Arial Unicode MS"/>
              </a:rPr>
              <a:t>specific</a:t>
            </a:r>
            <a:r>
              <a:rPr lang="de-DE" altLang="de-DE" dirty="0">
                <a:solidFill>
                  <a:schemeClr val="tx1"/>
                </a:solidFill>
                <a:latin typeface="Arial Unicode MS"/>
              </a:rPr>
              <a:t> </a:t>
            </a:r>
            <a:r>
              <a:rPr lang="de-DE" altLang="de-DE" dirty="0" err="1">
                <a:solidFill>
                  <a:schemeClr val="tx1"/>
                </a:solidFill>
                <a:latin typeface="Arial Unicode MS"/>
              </a:rPr>
              <a:t>resources</a:t>
            </a:r>
            <a:r>
              <a:rPr lang="de-DE" altLang="de-DE" dirty="0">
                <a:solidFill>
                  <a:schemeClr val="tx1"/>
                </a:solidFill>
                <a:latin typeface="Arial Unicode MS"/>
              </a:rPr>
              <a:t> </a:t>
            </a:r>
            <a:r>
              <a:rPr lang="de-DE" altLang="de-DE" dirty="0" err="1">
                <a:solidFill>
                  <a:schemeClr val="tx1"/>
                </a:solidFill>
                <a:latin typeface="Arial Unicode MS"/>
              </a:rPr>
              <a:t>for</a:t>
            </a:r>
            <a:r>
              <a:rPr lang="de-DE" altLang="de-DE" dirty="0">
                <a:solidFill>
                  <a:schemeClr val="tx1"/>
                </a:solidFill>
                <a:latin typeface="Arial Unicode MS"/>
              </a:rPr>
              <a:t> adult </a:t>
            </a:r>
            <a:r>
              <a:rPr lang="de-DE" altLang="de-DE" dirty="0" err="1">
                <a:solidFill>
                  <a:schemeClr val="tx1"/>
                </a:solidFill>
                <a:latin typeface="Arial Unicode MS"/>
              </a:rPr>
              <a:t>education</a:t>
            </a:r>
            <a:r>
              <a:rPr lang="de-DE" altLang="de-DE" dirty="0">
                <a:solidFill>
                  <a:schemeClr val="tx1"/>
                </a:solidFill>
                <a:latin typeface="Arial Unicode MS"/>
              </a:rPr>
              <a:t>.</a:t>
            </a:r>
            <a:endParaRPr lang="de-DE" dirty="0"/>
          </a:p>
        </p:txBody>
      </p:sp>
      <p:sp>
        <p:nvSpPr>
          <p:cNvPr id="10" name="Rechteck: abgerundete Ecken 9">
            <a:extLst>
              <a:ext uri="{FF2B5EF4-FFF2-40B4-BE49-F238E27FC236}">
                <a16:creationId xmlns:a16="http://schemas.microsoft.com/office/drawing/2014/main" id="{7760E5CB-CDAB-4C60-A710-598287A7CC70}"/>
              </a:ext>
            </a:extLst>
          </p:cNvPr>
          <p:cNvSpPr/>
          <p:nvPr/>
        </p:nvSpPr>
        <p:spPr>
          <a:xfrm>
            <a:off x="3833610" y="3429000"/>
            <a:ext cx="5902817" cy="185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dirty="0" err="1">
                <a:solidFill>
                  <a:schemeClr val="tx1"/>
                </a:solidFill>
                <a:latin typeface="Arial Unicode MS"/>
              </a:rPr>
              <a:t>Criteria</a:t>
            </a:r>
            <a:r>
              <a:rPr lang="de-DE" altLang="de-DE" dirty="0">
                <a:solidFill>
                  <a:schemeClr val="tx1"/>
                </a:solidFill>
                <a:latin typeface="Arial Unicode MS"/>
              </a:rPr>
              <a:t> must </a:t>
            </a:r>
            <a:r>
              <a:rPr lang="de-DE" altLang="de-DE" dirty="0" err="1">
                <a:solidFill>
                  <a:schemeClr val="tx1"/>
                </a:solidFill>
                <a:latin typeface="Arial Unicode MS"/>
              </a:rPr>
              <a:t>be</a:t>
            </a:r>
            <a:r>
              <a:rPr lang="de-DE" altLang="de-DE" dirty="0">
                <a:solidFill>
                  <a:schemeClr val="tx1"/>
                </a:solidFill>
                <a:latin typeface="Arial Unicode MS"/>
              </a:rPr>
              <a:t> </a:t>
            </a:r>
            <a:r>
              <a:rPr lang="de-DE" altLang="de-DE" dirty="0" err="1">
                <a:solidFill>
                  <a:schemeClr val="tx1"/>
                </a:solidFill>
                <a:latin typeface="Arial Unicode MS"/>
              </a:rPr>
              <a:t>systematically</a:t>
            </a:r>
            <a:r>
              <a:rPr lang="de-DE" altLang="de-DE" dirty="0">
                <a:solidFill>
                  <a:schemeClr val="tx1"/>
                </a:solidFill>
                <a:latin typeface="Arial Unicode MS"/>
              </a:rPr>
              <a:t> </a:t>
            </a:r>
            <a:r>
              <a:rPr lang="de-DE" altLang="de-DE" dirty="0" err="1">
                <a:solidFill>
                  <a:schemeClr val="tx1"/>
                </a:solidFill>
                <a:latin typeface="Arial Unicode MS"/>
              </a:rPr>
              <a:t>fulfilled</a:t>
            </a:r>
            <a:r>
              <a:rPr lang="de-DE" altLang="de-DE" dirty="0">
                <a:solidFill>
                  <a:schemeClr val="tx1"/>
                </a:solidFill>
                <a:latin typeface="Arial Unicode MS"/>
              </a:rPr>
              <a:t> </a:t>
            </a:r>
            <a:r>
              <a:rPr lang="de-DE" altLang="de-DE" dirty="0" err="1">
                <a:solidFill>
                  <a:schemeClr val="tx1"/>
                </a:solidFill>
                <a:latin typeface="Arial Unicode MS"/>
              </a:rPr>
              <a:t>by</a:t>
            </a:r>
            <a:r>
              <a:rPr lang="de-DE" altLang="de-DE" dirty="0">
                <a:solidFill>
                  <a:schemeClr val="tx1"/>
                </a:solidFill>
                <a:latin typeface="Arial Unicode MS"/>
              </a:rPr>
              <a:t> </a:t>
            </a:r>
            <a:r>
              <a:rPr lang="de-DE" altLang="de-DE" dirty="0" err="1">
                <a:solidFill>
                  <a:schemeClr val="tx1"/>
                </a:solidFill>
                <a:latin typeface="Arial Unicode MS"/>
              </a:rPr>
              <a:t>resources</a:t>
            </a:r>
            <a:r>
              <a:rPr lang="de-DE" altLang="de-DE" dirty="0">
                <a:solidFill>
                  <a:schemeClr val="tx1"/>
                </a:solidFill>
                <a:latin typeface="Arial Unicode MS"/>
              </a:rPr>
              <a:t>.</a:t>
            </a:r>
            <a:br>
              <a:rPr lang="de-DE" altLang="de-DE" dirty="0">
                <a:solidFill>
                  <a:schemeClr val="tx1"/>
                </a:solidFill>
                <a:latin typeface="Arial Unicode MS"/>
              </a:rPr>
            </a:br>
            <a:r>
              <a:rPr lang="de-DE" altLang="de-DE" dirty="0" err="1">
                <a:solidFill>
                  <a:schemeClr val="tx1"/>
                </a:solidFill>
                <a:latin typeface="Arial Unicode MS"/>
              </a:rPr>
              <a:t>For</a:t>
            </a:r>
            <a:r>
              <a:rPr lang="de-DE" altLang="de-DE" dirty="0">
                <a:solidFill>
                  <a:schemeClr val="tx1"/>
                </a:solidFill>
                <a:latin typeface="Arial Unicode MS"/>
              </a:rPr>
              <a:t> </a:t>
            </a:r>
            <a:r>
              <a:rPr lang="de-DE" altLang="de-DE" dirty="0" err="1">
                <a:solidFill>
                  <a:schemeClr val="tx1"/>
                </a:solidFill>
                <a:latin typeface="Arial Unicode MS"/>
              </a:rPr>
              <a:t>this</a:t>
            </a:r>
            <a:r>
              <a:rPr lang="de-DE" altLang="de-DE" dirty="0">
                <a:solidFill>
                  <a:schemeClr val="tx1"/>
                </a:solidFill>
                <a:latin typeface="Arial Unicode MS"/>
              </a:rPr>
              <a:t> </a:t>
            </a:r>
            <a:r>
              <a:rPr lang="de-DE" altLang="de-DE" dirty="0" err="1">
                <a:solidFill>
                  <a:schemeClr val="tx1"/>
                </a:solidFill>
                <a:latin typeface="Arial Unicode MS"/>
              </a:rPr>
              <a:t>purpose</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resources</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 </a:t>
            </a:r>
            <a:r>
              <a:rPr lang="de-DE" altLang="de-DE" dirty="0" err="1">
                <a:solidFill>
                  <a:schemeClr val="tx1"/>
                </a:solidFill>
                <a:latin typeface="Arial Unicode MS"/>
              </a:rPr>
              <a:t>project</a:t>
            </a:r>
            <a:r>
              <a:rPr lang="de-DE" altLang="de-DE" dirty="0">
                <a:solidFill>
                  <a:schemeClr val="tx1"/>
                </a:solidFill>
                <a:latin typeface="Arial Unicode MS"/>
              </a:rPr>
              <a:t>,</a:t>
            </a:r>
            <a:br>
              <a:rPr lang="de-DE" altLang="de-DE" dirty="0">
                <a:solidFill>
                  <a:schemeClr val="tx1"/>
                </a:solidFill>
                <a:latin typeface="Arial Unicode MS"/>
              </a:rPr>
            </a:br>
            <a:r>
              <a:rPr lang="de-DE" altLang="de-DE" dirty="0">
                <a:solidFill>
                  <a:schemeClr val="tx1"/>
                </a:solidFill>
                <a:latin typeface="Arial Unicode MS"/>
              </a:rPr>
              <a:t>an adult </a:t>
            </a:r>
            <a:r>
              <a:rPr lang="de-DE" altLang="de-DE" dirty="0" err="1">
                <a:solidFill>
                  <a:schemeClr val="tx1"/>
                </a:solidFill>
                <a:latin typeface="Arial Unicode MS"/>
              </a:rPr>
              <a:t>education</a:t>
            </a:r>
            <a:r>
              <a:rPr lang="de-DE" altLang="de-DE" dirty="0">
                <a:solidFill>
                  <a:schemeClr val="tx1"/>
                </a:solidFill>
                <a:latin typeface="Arial Unicode MS"/>
              </a:rPr>
              <a:t> </a:t>
            </a:r>
            <a:r>
              <a:rPr lang="de-DE" altLang="de-DE" dirty="0" err="1">
                <a:solidFill>
                  <a:schemeClr val="tx1"/>
                </a:solidFill>
                <a:latin typeface="Arial Unicode MS"/>
              </a:rPr>
              <a:t>provider</a:t>
            </a:r>
            <a:r>
              <a:rPr lang="de-DE" altLang="de-DE" dirty="0">
                <a:solidFill>
                  <a:schemeClr val="tx1"/>
                </a:solidFill>
                <a:latin typeface="Arial Unicode MS"/>
              </a:rPr>
              <a:t> etc. must </a:t>
            </a:r>
            <a:r>
              <a:rPr lang="de-DE" altLang="de-DE" dirty="0" err="1">
                <a:solidFill>
                  <a:schemeClr val="tx1"/>
                </a:solidFill>
                <a:latin typeface="Arial Unicode MS"/>
              </a:rPr>
              <a:t>ensure</a:t>
            </a:r>
            <a:br>
              <a:rPr lang="de-DE" altLang="de-DE" dirty="0">
                <a:solidFill>
                  <a:schemeClr val="tx1"/>
                </a:solidFill>
                <a:latin typeface="Arial Unicode MS"/>
              </a:rPr>
            </a:b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fulfillment</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quality</a:t>
            </a:r>
            <a:r>
              <a:rPr lang="de-DE" altLang="de-DE" dirty="0">
                <a:solidFill>
                  <a:schemeClr val="tx1"/>
                </a:solidFill>
                <a:latin typeface="Arial Unicode MS"/>
              </a:rPr>
              <a:t> </a:t>
            </a:r>
            <a:r>
              <a:rPr lang="de-DE" altLang="de-DE" dirty="0" err="1">
                <a:solidFill>
                  <a:schemeClr val="tx1"/>
                </a:solidFill>
                <a:latin typeface="Arial Unicode MS"/>
              </a:rPr>
              <a:t>criteria</a:t>
            </a:r>
            <a:r>
              <a:rPr lang="de-DE" altLang="de-DE" dirty="0">
                <a:solidFill>
                  <a:schemeClr val="tx1"/>
                </a:solidFill>
                <a:latin typeface="Arial Unicode MS"/>
              </a:rPr>
              <a:t>.</a:t>
            </a:r>
            <a:endParaRPr lang="de-DE" dirty="0"/>
          </a:p>
        </p:txBody>
      </p:sp>
      <p:sp>
        <p:nvSpPr>
          <p:cNvPr id="12" name="Rectangle 4">
            <a:extLst>
              <a:ext uri="{FF2B5EF4-FFF2-40B4-BE49-F238E27FC236}">
                <a16:creationId xmlns:a16="http://schemas.microsoft.com/office/drawing/2014/main" id="{F85A2E5E-2BF5-4F3A-A880-EA5161708ECC}"/>
              </a:ext>
            </a:extLst>
          </p:cNvPr>
          <p:cNvSpPr>
            <a:spLocks noChangeArrowheads="1"/>
          </p:cNvSpPr>
          <p:nvPr/>
        </p:nvSpPr>
        <p:spPr bwMode="auto">
          <a:xfrm>
            <a:off x="0" y="105489"/>
            <a:ext cx="3126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err="1">
                <a:ln>
                  <a:noFill/>
                </a:ln>
                <a:solidFill>
                  <a:schemeClr val="tx1"/>
                </a:solidFill>
                <a:effectLst/>
                <a:latin typeface="Arial Unicode MS"/>
              </a:rPr>
              <a:t>evaluations</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of</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the</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educational</a:t>
            </a:r>
            <a:r>
              <a:rPr kumimoji="0" lang="de-DE" altLang="de-DE" sz="1000" b="0" i="0" u="none" strike="noStrike" cap="none" normalizeH="0" baseline="0" dirty="0">
                <a:ln>
                  <a:noFill/>
                </a:ln>
                <a:solidFill>
                  <a:schemeClr val="tx1"/>
                </a:solidFill>
                <a:effectLst/>
                <a:latin typeface="Arial Unicode MS"/>
              </a:rPr>
              <a:t> </a:t>
            </a:r>
            <a:r>
              <a:rPr kumimoji="0" lang="de-DE" altLang="de-DE" sz="1000" b="0" i="0" u="none" strike="noStrike" cap="none" normalizeH="0" baseline="0" dirty="0" err="1">
                <a:ln>
                  <a:noFill/>
                </a:ln>
                <a:solidFill>
                  <a:schemeClr val="tx1"/>
                </a:solidFill>
                <a:effectLst/>
                <a:latin typeface="Arial Unicode MS"/>
              </a:rPr>
              <a:t>offers</a:t>
            </a:r>
            <a:r>
              <a:rPr kumimoji="0" lang="de-DE" altLang="de-DE" sz="1000" b="0" i="0" u="none" strike="noStrike" cap="none" normalizeH="0" baseline="0" dirty="0">
                <a:ln>
                  <a:noFill/>
                </a:ln>
                <a:solidFill>
                  <a:schemeClr val="tx1"/>
                </a:solidFill>
                <a:effectLst/>
                <a:latin typeface="Arial Unicode MS"/>
              </a:rPr>
              <a:t> and </a:t>
            </a:r>
            <a:r>
              <a:rPr kumimoji="0" lang="de-DE" altLang="de-DE" sz="1000" b="0" i="0" u="none" strike="noStrike" cap="none" normalizeH="0" baseline="0" dirty="0" err="1">
                <a:ln>
                  <a:noFill/>
                </a:ln>
                <a:solidFill>
                  <a:schemeClr val="tx1"/>
                </a:solidFill>
                <a:effectLst/>
                <a:latin typeface="Arial Unicode MS"/>
              </a:rPr>
              <a:t>measures</a:t>
            </a:r>
            <a:r>
              <a:rPr kumimoji="0" lang="de-DE" altLang="de-DE" sz="1000" b="0" i="0" u="none" strike="noStrike" cap="none" normalizeH="0" baseline="0" dirty="0">
                <a:ln>
                  <a:noFill/>
                </a:ln>
                <a:solidFill>
                  <a:schemeClr val="tx1"/>
                </a:solidFill>
                <a:effectLst/>
                <a:latin typeface="Arial Unicode MS"/>
              </a:rPr>
              <a:t>.</a:t>
            </a:r>
            <a:r>
              <a:rPr kumimoji="0" lang="de-DE" altLang="de-DE" sz="9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err="1">
                <a:solidFill>
                  <a:schemeClr val="bg1"/>
                </a:solidFill>
                <a:latin typeface="Arial Unicode MS"/>
              </a:rPr>
              <a:t>Product</a:t>
            </a:r>
            <a:r>
              <a:rPr lang="de-DE" altLang="de-DE" b="1" dirty="0">
                <a:solidFill>
                  <a:schemeClr val="bg1"/>
                </a:solidFill>
                <a:latin typeface="Arial Unicode MS"/>
              </a:rPr>
              <a:t>, Material,</a:t>
            </a:r>
            <a:br>
              <a:rPr lang="de-DE" altLang="de-DE" b="1" dirty="0">
                <a:solidFill>
                  <a:schemeClr val="bg1"/>
                </a:solidFill>
                <a:latin typeface="Arial Unicode MS"/>
              </a:rPr>
            </a:br>
            <a:r>
              <a:rPr lang="de-DE" altLang="de-DE" b="1" dirty="0">
                <a:solidFill>
                  <a:schemeClr val="bg1"/>
                </a:solidFill>
                <a:latin typeface="Arial Unicode MS"/>
              </a:rPr>
              <a:t>OER and Course Accreditation</a:t>
            </a:r>
            <a:endParaRPr lang="de-DE" b="1" dirty="0">
              <a:solidFill>
                <a:schemeClr val="bg1"/>
              </a:solidFill>
            </a:endParaRPr>
          </a:p>
        </p:txBody>
      </p:sp>
    </p:spTree>
    <p:extLst>
      <p:ext uri="{BB962C8B-B14F-4D97-AF65-F5344CB8AC3E}">
        <p14:creationId xmlns:p14="http://schemas.microsoft.com/office/powerpoint/2010/main" val="296037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normAutofit fontScale="90000"/>
          </a:bodyPr>
          <a:lstStyle/>
          <a:p>
            <a:r>
              <a:rPr lang="de-DE" dirty="0" err="1"/>
              <a:t>Suggestions</a:t>
            </a:r>
            <a:r>
              <a:rPr lang="de-DE" dirty="0"/>
              <a:t> </a:t>
            </a:r>
            <a:r>
              <a:rPr lang="de-DE" dirty="0" err="1"/>
              <a:t>for</a:t>
            </a:r>
            <a:r>
              <a:rPr lang="de-DE" dirty="0"/>
              <a:t> </a:t>
            </a:r>
            <a:r>
              <a:rPr lang="de-DE" dirty="0" err="1"/>
              <a:t>criteria</a:t>
            </a:r>
            <a:r>
              <a:rPr lang="de-DE" dirty="0"/>
              <a:t> </a:t>
            </a:r>
            <a:r>
              <a:rPr lang="de-DE" dirty="0" err="1"/>
              <a:t>for</a:t>
            </a:r>
            <a:r>
              <a:rPr lang="de-DE" dirty="0"/>
              <a:t> </a:t>
            </a:r>
            <a:r>
              <a:rPr lang="de-DE" dirty="0" err="1"/>
              <a:t>the</a:t>
            </a:r>
            <a:br>
              <a:rPr lang="de-DE" dirty="0"/>
            </a:br>
            <a:r>
              <a:rPr lang="de-DE" dirty="0"/>
              <a:t>System / Institutional Accreditation</a:t>
            </a:r>
          </a:p>
        </p:txBody>
      </p:sp>
      <p:sp>
        <p:nvSpPr>
          <p:cNvPr id="3" name="Rechteck: abgerundete Ecken 2">
            <a:extLst>
              <a:ext uri="{FF2B5EF4-FFF2-40B4-BE49-F238E27FC236}">
                <a16:creationId xmlns:a16="http://schemas.microsoft.com/office/drawing/2014/main" id="{30E9C775-8E2A-4267-A023-2338C0E10B87}"/>
              </a:ext>
            </a:extLst>
          </p:cNvPr>
          <p:cNvSpPr/>
          <p:nvPr/>
        </p:nvSpPr>
        <p:spPr>
          <a:xfrm>
            <a:off x="3773509" y="1269461"/>
            <a:ext cx="5902817" cy="4165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altLang="de-DE" dirty="0">
                <a:solidFill>
                  <a:schemeClr val="tx1"/>
                </a:solidFill>
                <a:latin typeface="Arial Unicode MS"/>
              </a:rPr>
              <a:t>Description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institution</a:t>
            </a:r>
            <a:r>
              <a:rPr lang="de-DE" altLang="de-DE" dirty="0">
                <a:solidFill>
                  <a:schemeClr val="tx1"/>
                </a:solidFill>
                <a:latin typeface="Arial Unicode MS"/>
              </a:rPr>
              <a:t> / adult </a:t>
            </a:r>
            <a:r>
              <a:rPr lang="de-DE" altLang="de-DE" dirty="0" err="1">
                <a:solidFill>
                  <a:schemeClr val="tx1"/>
                </a:solidFill>
                <a:latin typeface="Arial Unicode MS"/>
              </a:rPr>
              <a:t>education</a:t>
            </a:r>
            <a:r>
              <a:rPr lang="de-DE" altLang="de-DE" dirty="0">
                <a:solidFill>
                  <a:schemeClr val="tx1"/>
                </a:solidFill>
                <a:latin typeface="Arial Unicode MS"/>
              </a:rPr>
              <a:t> </a:t>
            </a:r>
            <a:r>
              <a:rPr lang="de-DE" altLang="de-DE" dirty="0" err="1">
                <a:solidFill>
                  <a:schemeClr val="tx1"/>
                </a:solidFill>
                <a:latin typeface="Arial Unicode MS"/>
              </a:rPr>
              <a:t>provider</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Mission </a:t>
            </a:r>
            <a:r>
              <a:rPr lang="de-DE" altLang="de-DE" dirty="0" err="1">
                <a:solidFill>
                  <a:schemeClr val="tx1"/>
                </a:solidFill>
                <a:latin typeface="Arial Unicode MS"/>
              </a:rPr>
              <a:t>statement</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Service Areas</a:t>
            </a:r>
          </a:p>
          <a:p>
            <a:pPr marL="285750" indent="-285750">
              <a:buFont typeface="Arial" panose="020B0604020202020204" pitchFamily="34" charset="0"/>
              <a:buChar char="•"/>
            </a:pPr>
            <a:r>
              <a:rPr lang="de-DE" altLang="de-DE" dirty="0">
                <a:solidFill>
                  <a:schemeClr val="tx1"/>
                </a:solidFill>
                <a:latin typeface="Arial Unicode MS"/>
              </a:rPr>
              <a:t>Description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quality</a:t>
            </a:r>
            <a:r>
              <a:rPr lang="de-DE" altLang="de-DE" dirty="0">
                <a:solidFill>
                  <a:schemeClr val="tx1"/>
                </a:solidFill>
                <a:latin typeface="Arial Unicode MS"/>
              </a:rPr>
              <a:t> </a:t>
            </a:r>
            <a:r>
              <a:rPr lang="de-DE" altLang="de-DE" dirty="0" err="1">
                <a:solidFill>
                  <a:schemeClr val="tx1"/>
                </a:solidFill>
                <a:latin typeface="Arial Unicode MS"/>
              </a:rPr>
              <a:t>management</a:t>
            </a:r>
            <a:r>
              <a:rPr lang="de-DE" altLang="de-DE" dirty="0">
                <a:solidFill>
                  <a:schemeClr val="tx1"/>
                </a:solidFill>
                <a:latin typeface="Arial Unicode MS"/>
              </a:rPr>
              <a:t> </a:t>
            </a:r>
            <a:r>
              <a:rPr lang="de-DE" altLang="de-DE" dirty="0" err="1">
                <a:solidFill>
                  <a:schemeClr val="tx1"/>
                </a:solidFill>
                <a:latin typeface="Arial Unicode MS"/>
              </a:rPr>
              <a:t>system</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err="1">
                <a:solidFill>
                  <a:schemeClr val="tx1"/>
                </a:solidFill>
                <a:latin typeface="Arial Unicode MS"/>
              </a:rPr>
              <a:t>Staff</a:t>
            </a:r>
            <a:r>
              <a:rPr lang="de-DE" altLang="de-DE" dirty="0">
                <a:solidFill>
                  <a:schemeClr val="tx1"/>
                </a:solidFill>
                <a:latin typeface="Arial Unicode MS"/>
              </a:rPr>
              <a:t> Training &amp; </a:t>
            </a:r>
            <a:r>
              <a:rPr lang="de-DE" altLang="de-DE" dirty="0" err="1">
                <a:solidFill>
                  <a:schemeClr val="tx1"/>
                </a:solidFill>
                <a:latin typeface="Arial Unicode MS"/>
              </a:rPr>
              <a:t>Qualifications</a:t>
            </a:r>
            <a:endParaRPr lang="de-DE" altLang="de-DE" dirty="0">
              <a:solidFill>
                <a:schemeClr val="tx1"/>
              </a:solidFill>
              <a:latin typeface="Arial Unicode MS"/>
            </a:endParaRPr>
          </a:p>
          <a:p>
            <a:pPr marL="285750" indent="-285750">
              <a:buFont typeface="Arial" panose="020B0604020202020204" pitchFamily="34" charset="0"/>
              <a:buChar char="•"/>
            </a:pPr>
            <a:r>
              <a:rPr lang="de-DE" dirty="0">
                <a:solidFill>
                  <a:schemeClr val="tx1"/>
                </a:solidFill>
                <a:latin typeface="Arial Unicode MS"/>
              </a:rPr>
              <a:t>Stakeholder Communication</a:t>
            </a:r>
            <a:endParaRPr lang="de-DE" altLang="de-DE" dirty="0">
              <a:solidFill>
                <a:schemeClr val="tx1"/>
              </a:solidFill>
              <a:latin typeface="Arial Unicode MS"/>
            </a:endParaRPr>
          </a:p>
          <a:p>
            <a:pPr algn="ctr"/>
            <a:endParaRPr lang="de-DE" dirty="0"/>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bg1"/>
                </a:solidFill>
                <a:latin typeface="Arial Unicode MS"/>
              </a:rPr>
              <a:t>Formal </a:t>
            </a:r>
            <a:r>
              <a:rPr lang="de-DE" altLang="de-DE" b="1" dirty="0" err="1">
                <a:solidFill>
                  <a:schemeClr val="bg1"/>
                </a:solidFill>
                <a:latin typeface="Arial Unicode MS"/>
              </a:rPr>
              <a:t>criteria</a:t>
            </a:r>
            <a:endParaRPr lang="de-DE" b="1" dirty="0">
              <a:solidFill>
                <a:schemeClr val="bg1"/>
              </a:solidFill>
            </a:endParaRPr>
          </a:p>
        </p:txBody>
      </p:sp>
    </p:spTree>
    <p:extLst>
      <p:ext uri="{BB962C8B-B14F-4D97-AF65-F5344CB8AC3E}">
        <p14:creationId xmlns:p14="http://schemas.microsoft.com/office/powerpoint/2010/main" val="19990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2D7E-9664-484C-855B-E0BACBBACFAE}"/>
              </a:ext>
            </a:extLst>
          </p:cNvPr>
          <p:cNvSpPr>
            <a:spLocks noGrp="1"/>
          </p:cNvSpPr>
          <p:nvPr>
            <p:ph type="title"/>
          </p:nvPr>
        </p:nvSpPr>
        <p:spPr/>
        <p:txBody>
          <a:bodyPr>
            <a:normAutofit fontScale="90000"/>
          </a:bodyPr>
          <a:lstStyle/>
          <a:p>
            <a:r>
              <a:rPr lang="de-DE" dirty="0" err="1"/>
              <a:t>Suggestions</a:t>
            </a:r>
            <a:r>
              <a:rPr lang="de-DE" dirty="0"/>
              <a:t> </a:t>
            </a:r>
            <a:r>
              <a:rPr lang="de-DE" dirty="0" err="1"/>
              <a:t>for</a:t>
            </a:r>
            <a:r>
              <a:rPr lang="de-DE" dirty="0"/>
              <a:t> </a:t>
            </a:r>
            <a:r>
              <a:rPr lang="de-DE" dirty="0" err="1"/>
              <a:t>criteria</a:t>
            </a:r>
            <a:r>
              <a:rPr lang="de-DE" dirty="0"/>
              <a:t> </a:t>
            </a:r>
            <a:r>
              <a:rPr lang="de-DE" dirty="0" err="1"/>
              <a:t>for</a:t>
            </a:r>
            <a:r>
              <a:rPr lang="de-DE" dirty="0"/>
              <a:t> </a:t>
            </a:r>
            <a:r>
              <a:rPr lang="de-DE" dirty="0" err="1"/>
              <a:t>the</a:t>
            </a:r>
            <a:br>
              <a:rPr lang="de-DE" dirty="0"/>
            </a:br>
            <a:r>
              <a:rPr lang="de-DE" dirty="0"/>
              <a:t>System / Institutional Accreditation</a:t>
            </a:r>
          </a:p>
        </p:txBody>
      </p:sp>
      <p:sp>
        <p:nvSpPr>
          <p:cNvPr id="10" name="Rechteck: abgerundete Ecken 9">
            <a:extLst>
              <a:ext uri="{FF2B5EF4-FFF2-40B4-BE49-F238E27FC236}">
                <a16:creationId xmlns:a16="http://schemas.microsoft.com/office/drawing/2014/main" id="{7760E5CB-CDAB-4C60-A710-598287A7CC70}"/>
              </a:ext>
            </a:extLst>
          </p:cNvPr>
          <p:cNvSpPr/>
          <p:nvPr/>
        </p:nvSpPr>
        <p:spPr>
          <a:xfrm>
            <a:off x="3833610" y="1269461"/>
            <a:ext cx="5902817" cy="4012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altLang="de-DE" dirty="0" err="1">
                <a:solidFill>
                  <a:schemeClr val="tx1"/>
                </a:solidFill>
                <a:latin typeface="Arial Unicode MS"/>
              </a:rPr>
              <a:t>Decision-making</a:t>
            </a:r>
            <a:r>
              <a:rPr lang="de-DE" altLang="de-DE" dirty="0">
                <a:solidFill>
                  <a:schemeClr val="tx1"/>
                </a:solidFill>
                <a:latin typeface="Arial Unicode MS"/>
              </a:rPr>
              <a:t> </a:t>
            </a:r>
            <a:r>
              <a:rPr lang="de-DE" altLang="de-DE" dirty="0" err="1">
                <a:solidFill>
                  <a:schemeClr val="tx1"/>
                </a:solidFill>
                <a:latin typeface="Arial Unicode MS"/>
              </a:rPr>
              <a:t>processes</a:t>
            </a:r>
            <a:r>
              <a:rPr lang="de-DE" altLang="de-DE" dirty="0">
                <a:solidFill>
                  <a:schemeClr val="tx1"/>
                </a:solidFill>
                <a:latin typeface="Arial Unicode MS"/>
              </a:rPr>
              <a:t>, </a:t>
            </a:r>
            <a:r>
              <a:rPr lang="de-DE" altLang="de-DE" dirty="0" err="1">
                <a:solidFill>
                  <a:schemeClr val="tx1"/>
                </a:solidFill>
                <a:latin typeface="Arial Unicode MS"/>
              </a:rPr>
              <a:t>competencies</a:t>
            </a:r>
            <a:r>
              <a:rPr lang="de-DE" altLang="de-DE" dirty="0">
                <a:solidFill>
                  <a:schemeClr val="tx1"/>
                </a:solidFill>
                <a:latin typeface="Arial Unicode MS"/>
              </a:rPr>
              <a:t> and </a:t>
            </a:r>
            <a:r>
              <a:rPr lang="de-DE" altLang="de-DE" dirty="0" err="1">
                <a:solidFill>
                  <a:schemeClr val="tx1"/>
                </a:solidFill>
                <a:latin typeface="Arial Unicode MS"/>
              </a:rPr>
              <a:t>responsibilities</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a:solidFill>
                  <a:schemeClr val="tx1"/>
                </a:solidFill>
                <a:latin typeface="Arial Unicode MS"/>
              </a:rPr>
              <a:t>Independence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the</a:t>
            </a:r>
            <a:r>
              <a:rPr lang="de-DE" altLang="de-DE" dirty="0">
                <a:solidFill>
                  <a:schemeClr val="tx1"/>
                </a:solidFill>
                <a:latin typeface="Arial Unicode MS"/>
              </a:rPr>
              <a:t> </a:t>
            </a:r>
            <a:r>
              <a:rPr lang="de-DE" altLang="de-DE" dirty="0" err="1">
                <a:solidFill>
                  <a:schemeClr val="tx1"/>
                </a:solidFill>
                <a:latin typeface="Arial Unicode MS"/>
              </a:rPr>
              <a:t>quality</a:t>
            </a:r>
            <a:r>
              <a:rPr lang="de-DE" altLang="de-DE" dirty="0">
                <a:solidFill>
                  <a:schemeClr val="tx1"/>
                </a:solidFill>
                <a:latin typeface="Arial Unicode MS"/>
              </a:rPr>
              <a:t> </a:t>
            </a:r>
            <a:r>
              <a:rPr lang="de-DE" altLang="de-DE" dirty="0" err="1">
                <a:solidFill>
                  <a:schemeClr val="tx1"/>
                </a:solidFill>
                <a:latin typeface="Arial Unicode MS"/>
              </a:rPr>
              <a:t>assessments</a:t>
            </a:r>
            <a:r>
              <a:rPr lang="de-DE" altLang="de-DE" dirty="0">
                <a:solidFill>
                  <a:schemeClr val="tx1"/>
                </a:solidFill>
                <a:latin typeface="Arial Unicode MS"/>
              </a:rPr>
              <a:t> </a:t>
            </a:r>
          </a:p>
          <a:p>
            <a:pPr marL="285750" indent="-285750">
              <a:buFont typeface="Arial" panose="020B0604020202020204" pitchFamily="34" charset="0"/>
              <a:buChar char="•"/>
            </a:pPr>
            <a:r>
              <a:rPr lang="de-DE" altLang="de-DE" dirty="0" err="1">
                <a:solidFill>
                  <a:schemeClr val="tx1"/>
                </a:solidFill>
                <a:latin typeface="Arial Unicode MS"/>
              </a:rPr>
              <a:t>Resource</a:t>
            </a:r>
            <a:r>
              <a:rPr lang="de-DE" altLang="de-DE" dirty="0">
                <a:solidFill>
                  <a:schemeClr val="tx1"/>
                </a:solidFill>
                <a:latin typeface="Arial Unicode MS"/>
              </a:rPr>
              <a:t> </a:t>
            </a:r>
            <a:r>
              <a:rPr lang="de-DE" altLang="de-DE" dirty="0" err="1">
                <a:solidFill>
                  <a:schemeClr val="tx1"/>
                </a:solidFill>
                <a:latin typeface="Arial Unicode MS"/>
              </a:rPr>
              <a:t>allocation</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err="1">
                <a:solidFill>
                  <a:schemeClr val="tx1"/>
                </a:solidFill>
                <a:latin typeface="Arial Unicode MS"/>
              </a:rPr>
              <a:t>Ensureance</a:t>
            </a:r>
            <a:r>
              <a:rPr lang="de-DE" altLang="de-DE" dirty="0">
                <a:solidFill>
                  <a:schemeClr val="tx1"/>
                </a:solidFill>
                <a:latin typeface="Arial Unicode MS"/>
              </a:rPr>
              <a:t> and </a:t>
            </a:r>
            <a:r>
              <a:rPr lang="de-DE" altLang="de-DE" dirty="0" err="1">
                <a:solidFill>
                  <a:schemeClr val="tx1"/>
                </a:solidFill>
                <a:latin typeface="Arial Unicode MS"/>
              </a:rPr>
              <a:t>continous</a:t>
            </a:r>
            <a:r>
              <a:rPr lang="de-DE" altLang="de-DE" dirty="0">
                <a:solidFill>
                  <a:schemeClr val="tx1"/>
                </a:solidFill>
                <a:latin typeface="Arial Unicode MS"/>
              </a:rPr>
              <a:t> </a:t>
            </a:r>
            <a:r>
              <a:rPr lang="de-DE" altLang="de-DE" dirty="0" err="1">
                <a:solidFill>
                  <a:schemeClr val="tx1"/>
                </a:solidFill>
                <a:latin typeface="Arial Unicode MS"/>
              </a:rPr>
              <a:t>development</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functionality</a:t>
            </a:r>
            <a:r>
              <a:rPr lang="de-DE" altLang="de-DE" dirty="0">
                <a:solidFill>
                  <a:schemeClr val="tx1"/>
                </a:solidFill>
                <a:latin typeface="Arial Unicode MS"/>
              </a:rPr>
              <a:t> and </a:t>
            </a:r>
            <a:r>
              <a:rPr lang="de-DE" altLang="de-DE" dirty="0" err="1">
                <a:solidFill>
                  <a:schemeClr val="tx1"/>
                </a:solidFill>
                <a:latin typeface="Arial Unicode MS"/>
              </a:rPr>
              <a:t>effectiveness</a:t>
            </a:r>
            <a:r>
              <a:rPr lang="de-DE" altLang="de-DE" dirty="0">
                <a:solidFill>
                  <a:schemeClr val="tx1"/>
                </a:solidFill>
                <a:latin typeface="Arial Unicode MS"/>
              </a:rPr>
              <a:t> in </a:t>
            </a:r>
            <a:r>
              <a:rPr lang="de-DE" altLang="de-DE" dirty="0" err="1">
                <a:solidFill>
                  <a:schemeClr val="tx1"/>
                </a:solidFill>
                <a:latin typeface="Arial Unicode MS"/>
              </a:rPr>
              <a:t>relation</a:t>
            </a:r>
            <a:r>
              <a:rPr lang="de-DE" altLang="de-DE" dirty="0">
                <a:solidFill>
                  <a:schemeClr val="tx1"/>
                </a:solidFill>
                <a:latin typeface="Arial Unicode MS"/>
              </a:rPr>
              <a:t> to adult </a:t>
            </a:r>
            <a:r>
              <a:rPr lang="de-DE" altLang="de-DE" dirty="0" err="1">
                <a:solidFill>
                  <a:schemeClr val="tx1"/>
                </a:solidFill>
                <a:latin typeface="Arial Unicode MS"/>
              </a:rPr>
              <a:t>eduaction</a:t>
            </a:r>
            <a:r>
              <a:rPr lang="de-DE" altLang="de-DE" dirty="0">
                <a:solidFill>
                  <a:schemeClr val="tx1"/>
                </a:solidFill>
                <a:latin typeface="Arial Unicode MS"/>
              </a:rPr>
              <a:t> </a:t>
            </a:r>
            <a:r>
              <a:rPr lang="de-DE" altLang="de-DE" dirty="0" err="1">
                <a:solidFill>
                  <a:schemeClr val="tx1"/>
                </a:solidFill>
                <a:latin typeface="Arial Unicode MS"/>
              </a:rPr>
              <a:t>quality</a:t>
            </a:r>
            <a:r>
              <a:rPr lang="de-DE" altLang="de-DE" dirty="0">
                <a:solidFill>
                  <a:schemeClr val="tx1"/>
                </a:solidFill>
                <a:latin typeface="Arial Unicode MS"/>
              </a:rPr>
              <a:t> </a:t>
            </a:r>
          </a:p>
          <a:p>
            <a:pPr marL="285750" indent="-285750">
              <a:buFont typeface="Arial" panose="020B0604020202020204" pitchFamily="34" charset="0"/>
              <a:buChar char="•"/>
            </a:pPr>
            <a:r>
              <a:rPr lang="de-DE" altLang="de-DE" dirty="0">
                <a:solidFill>
                  <a:schemeClr val="tx1"/>
                </a:solidFill>
                <a:latin typeface="Arial Unicode MS"/>
              </a:rPr>
              <a:t>Impact</a:t>
            </a:r>
          </a:p>
          <a:p>
            <a:pPr marL="285750" indent="-285750">
              <a:buFont typeface="Arial" panose="020B0604020202020204" pitchFamily="34" charset="0"/>
              <a:buChar char="•"/>
            </a:pPr>
            <a:r>
              <a:rPr lang="de-DE" altLang="de-DE" dirty="0" err="1">
                <a:solidFill>
                  <a:schemeClr val="tx1"/>
                </a:solidFill>
                <a:latin typeface="Arial Unicode MS"/>
              </a:rPr>
              <a:t>Types</a:t>
            </a:r>
            <a:r>
              <a:rPr lang="de-DE" altLang="de-DE" dirty="0">
                <a:solidFill>
                  <a:schemeClr val="tx1"/>
                </a:solidFill>
                <a:latin typeface="Arial Unicode MS"/>
              </a:rPr>
              <a:t> </a:t>
            </a:r>
            <a:r>
              <a:rPr lang="de-DE" altLang="de-DE" dirty="0" err="1">
                <a:solidFill>
                  <a:schemeClr val="tx1"/>
                </a:solidFill>
                <a:latin typeface="Arial Unicode MS"/>
              </a:rPr>
              <a:t>of</a:t>
            </a:r>
            <a:r>
              <a:rPr lang="de-DE" altLang="de-DE" dirty="0">
                <a:solidFill>
                  <a:schemeClr val="tx1"/>
                </a:solidFill>
                <a:latin typeface="Arial Unicode MS"/>
              </a:rPr>
              <a:t> </a:t>
            </a:r>
            <a:r>
              <a:rPr lang="de-DE" altLang="de-DE" dirty="0" err="1">
                <a:solidFill>
                  <a:schemeClr val="tx1"/>
                </a:solidFill>
                <a:latin typeface="Arial Unicode MS"/>
              </a:rPr>
              <a:t>used</a:t>
            </a:r>
            <a:r>
              <a:rPr lang="de-DE" altLang="de-DE" dirty="0">
                <a:solidFill>
                  <a:schemeClr val="tx1"/>
                </a:solidFill>
                <a:latin typeface="Arial Unicode MS"/>
              </a:rPr>
              <a:t> </a:t>
            </a:r>
            <a:r>
              <a:rPr lang="de-DE" altLang="de-DE" dirty="0" err="1">
                <a:solidFill>
                  <a:schemeClr val="tx1"/>
                </a:solidFill>
                <a:latin typeface="Arial Unicode MS"/>
              </a:rPr>
              <a:t>documentation</a:t>
            </a:r>
            <a:endParaRPr lang="de-DE" altLang="de-DE" dirty="0">
              <a:solidFill>
                <a:schemeClr val="tx1"/>
              </a:solidFill>
              <a:latin typeface="Arial Unicode MS"/>
            </a:endParaRPr>
          </a:p>
          <a:p>
            <a:pPr marL="285750" indent="-285750">
              <a:buFont typeface="Arial" panose="020B0604020202020204" pitchFamily="34" charset="0"/>
              <a:buChar char="•"/>
            </a:pPr>
            <a:r>
              <a:rPr lang="de-DE" altLang="de-DE" dirty="0" err="1">
                <a:solidFill>
                  <a:schemeClr val="tx1"/>
                </a:solidFill>
                <a:latin typeface="Arial Unicode MS"/>
              </a:rPr>
              <a:t>Cooperations</a:t>
            </a:r>
            <a:endParaRPr lang="de-DE" altLang="de-DE" dirty="0">
              <a:solidFill>
                <a:schemeClr val="tx1"/>
              </a:solidFill>
              <a:latin typeface="Arial Unicode MS"/>
            </a:endParaRPr>
          </a:p>
        </p:txBody>
      </p:sp>
      <p:sp>
        <p:nvSpPr>
          <p:cNvPr id="11" name="Rechteck: abgerundete Ecken 10">
            <a:extLst>
              <a:ext uri="{FF2B5EF4-FFF2-40B4-BE49-F238E27FC236}">
                <a16:creationId xmlns:a16="http://schemas.microsoft.com/office/drawing/2014/main" id="{9DEC953C-2CD4-46F3-A3AD-41712CE57923}"/>
              </a:ext>
            </a:extLst>
          </p:cNvPr>
          <p:cNvSpPr/>
          <p:nvPr/>
        </p:nvSpPr>
        <p:spPr>
          <a:xfrm>
            <a:off x="453481" y="1269461"/>
            <a:ext cx="3055434" cy="18534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err="1">
                <a:solidFill>
                  <a:schemeClr val="bg1"/>
                </a:solidFill>
                <a:latin typeface="Arial Unicode MS"/>
              </a:rPr>
              <a:t>Subject</a:t>
            </a:r>
            <a:r>
              <a:rPr lang="de-DE" altLang="de-DE" b="1" dirty="0">
                <a:solidFill>
                  <a:schemeClr val="bg1"/>
                </a:solidFill>
                <a:latin typeface="Arial Unicode MS"/>
              </a:rPr>
              <a:t>- / </a:t>
            </a:r>
            <a:r>
              <a:rPr lang="de-DE" altLang="de-DE" b="1" dirty="0" err="1">
                <a:solidFill>
                  <a:schemeClr val="bg1"/>
                </a:solidFill>
                <a:latin typeface="Arial Unicode MS"/>
              </a:rPr>
              <a:t>content-related</a:t>
            </a:r>
            <a:r>
              <a:rPr lang="de-DE" altLang="de-DE" b="1" dirty="0">
                <a:solidFill>
                  <a:schemeClr val="bg1"/>
                </a:solidFill>
                <a:latin typeface="Arial Unicode MS"/>
              </a:rPr>
              <a:t> </a:t>
            </a:r>
            <a:r>
              <a:rPr lang="de-DE" altLang="de-DE" b="1" dirty="0" err="1">
                <a:solidFill>
                  <a:schemeClr val="bg1"/>
                </a:solidFill>
                <a:latin typeface="Arial Unicode MS"/>
              </a:rPr>
              <a:t>criteria</a:t>
            </a:r>
            <a:endParaRPr lang="de-DE" b="1" dirty="0">
              <a:solidFill>
                <a:schemeClr val="bg1"/>
              </a:solidFill>
            </a:endParaRPr>
          </a:p>
        </p:txBody>
      </p:sp>
    </p:spTree>
    <p:extLst>
      <p:ext uri="{BB962C8B-B14F-4D97-AF65-F5344CB8AC3E}">
        <p14:creationId xmlns:p14="http://schemas.microsoft.com/office/powerpoint/2010/main" val="180957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2301</Words>
  <Application>Microsoft Office PowerPoint</Application>
  <PresentationFormat>Breitbild</PresentationFormat>
  <Paragraphs>398</Paragraphs>
  <Slides>48</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48</vt:i4>
      </vt:variant>
    </vt:vector>
  </HeadingPairs>
  <TitlesOfParts>
    <vt:vector size="56" baseType="lpstr">
      <vt:lpstr>Arial</vt:lpstr>
      <vt:lpstr>Arial Unicode MS</vt:lpstr>
      <vt:lpstr>Calibri</vt:lpstr>
      <vt:lpstr>Calibri Light</vt:lpstr>
      <vt:lpstr>Euphemia</vt:lpstr>
      <vt:lpstr>Wingdings 3</vt:lpstr>
      <vt:lpstr>Rückblick</vt:lpstr>
      <vt:lpstr>think-cell Folie</vt:lpstr>
      <vt:lpstr>EU-CERT: European Certificates and Accreditation for European Projects</vt:lpstr>
      <vt:lpstr>Meeting Agenda Wednesday, 6th of December </vt:lpstr>
      <vt:lpstr>EU-CERT: Concept for an accreditation and certification system</vt:lpstr>
      <vt:lpstr>The EU-CERT Accreditation - Process</vt:lpstr>
      <vt:lpstr>The two basic concepts of EU-CERT accreditation</vt:lpstr>
      <vt:lpstr>System / Institutional Accreditation</vt:lpstr>
      <vt:lpstr>System / Institutional Accreditation</vt:lpstr>
      <vt:lpstr>Suggestions for criteria for the System / Institutional Accreditation</vt:lpstr>
      <vt:lpstr>Suggestions for criteria for the System / Institutional Accreditation</vt:lpstr>
      <vt:lpstr>Suggestions for criteria for the Product, Material, OER and Course Accreditation</vt:lpstr>
      <vt:lpstr>Suggestions for criteria for the Product, Material, OER and Course Accreditation</vt:lpstr>
      <vt:lpstr>Quality Criteria</vt:lpstr>
      <vt:lpstr>EU-CERT - Accreditation Website and Data-base Design and Programming</vt:lpstr>
      <vt:lpstr>Insight into the Accreditation Tool Website</vt:lpstr>
      <vt:lpstr>PowerPoint-Präsentation</vt:lpstr>
      <vt:lpstr>PowerPoint-Präsentation</vt:lpstr>
      <vt:lpstr>My Certifications</vt:lpstr>
      <vt:lpstr>PowerPoint-Präsentation</vt:lpstr>
      <vt:lpstr>Profile</vt:lpstr>
      <vt:lpstr>Logout</vt:lpstr>
      <vt:lpstr>Languages</vt:lpstr>
      <vt:lpstr>The EU-CERT Accreditation - Process</vt:lpstr>
      <vt:lpstr>The EU-CERT Accreditation - Process</vt:lpstr>
      <vt:lpstr>PowerPoint-Präsentation</vt:lpstr>
      <vt:lpstr>The EU-CERT Accreditation - Process</vt:lpstr>
      <vt:lpstr>Certify Institution</vt:lpstr>
      <vt:lpstr>The EU-CERT Accreditation - Process</vt:lpstr>
      <vt:lpstr>PowerPoint-Präsentation</vt:lpstr>
      <vt:lpstr>The EU-CERT Accreditation - Process</vt:lpstr>
      <vt:lpstr>PowerPoint-Präsentation</vt:lpstr>
      <vt:lpstr>The EU-CERT Accreditation - Process</vt:lpstr>
      <vt:lpstr>System/Institutional Accreditation</vt:lpstr>
      <vt:lpstr>System/Institutional Accreditation</vt:lpstr>
      <vt:lpstr>System/Institutional Accreditation</vt:lpstr>
      <vt:lpstr>System/Institutional Accreditation Page 1</vt:lpstr>
      <vt:lpstr>System/Institutional Accreditation Page 2: Formal Criteria</vt:lpstr>
      <vt:lpstr>System/Institutional Accreditation Page 3: Subject-related Criteria</vt:lpstr>
      <vt:lpstr>System/Institutional Accreditation Page 4: Feedback: Total Score</vt:lpstr>
      <vt:lpstr>Product, Material, OER, and Course Accreditation</vt:lpstr>
      <vt:lpstr>Product, Material, OER, and Course Accreditation</vt:lpstr>
      <vt:lpstr>Product, Material, OER, and Course Accreditation</vt:lpstr>
      <vt:lpstr>Product, Material, OER, and Course Accreditation Page 1</vt:lpstr>
      <vt:lpstr>Product, Material, OER, and Course Accreditation Page 2: Formal Criteria</vt:lpstr>
      <vt:lpstr>Product, Material, OER, and Course Accreditation Page 3: Subject-related Criteria</vt:lpstr>
      <vt:lpstr>Product, Material, OER, and Course Accreditation Page 4: Feedback: Total Score</vt:lpstr>
      <vt:lpstr> The website is still under construction… </vt:lpstr>
      <vt:lpstr>Discussion and Q&amp;A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2023-12-01T12:42:01Z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