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GoogleSlidesCustomDataVersion2">
      <go:slidesCustomData xmlns:go="http://customooxmlschemas.google.com/" r:id="rId15" roundtripDataSignature="AMtx7mgKcMhvrWOldCchemtu30ZeOQpub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customschemas.google.com/relationships/presentationmetadata" Target="metadata"/><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66" name="Google Shape;26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g2bd9ae68930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73" name="Google Shape;273;g2bd9ae68930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74" name="Google Shape;274;g2bd9ae68930_0_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g2bd6c457075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80" name="Google Shape;280;g2bd6c457075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1" name="Google Shape;281;g2bd6c457075_0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g2bd9ae68930_0_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87" name="Google Shape;287;g2bd9ae68930_0_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88" name="Google Shape;288;g2bd9ae68930_0_7: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5" name="Shape 295"/>
        <p:cNvGrpSpPr/>
        <p:nvPr/>
      </p:nvGrpSpPr>
      <p:grpSpPr>
        <a:xfrm>
          <a:off x="0" y="0"/>
          <a:ext cx="0" cy="0"/>
          <a:chOff x="0" y="0"/>
          <a:chExt cx="0" cy="0"/>
        </a:xfrm>
      </p:grpSpPr>
      <p:sp>
        <p:nvSpPr>
          <p:cNvPr id="296" name="Google Shape;296;g2bd6c457075_0_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97" name="Google Shape;297;g2bd6c457075_0_2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8" name="Google Shape;298;g2bd6c457075_0_21: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4" name="Shape 304"/>
        <p:cNvGrpSpPr/>
        <p:nvPr/>
      </p:nvGrpSpPr>
      <p:grpSpPr>
        <a:xfrm>
          <a:off x="0" y="0"/>
          <a:ext cx="0" cy="0"/>
          <a:chOff x="0" y="0"/>
          <a:chExt cx="0" cy="0"/>
        </a:xfrm>
      </p:grpSpPr>
      <p:sp>
        <p:nvSpPr>
          <p:cNvPr id="305" name="Google Shape;305;g2bd6c457075_0_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306" name="Google Shape;306;g2bd6c457075_0_6: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7" name="Google Shape;307;g2bd6c457075_0_6: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1" name="Shape 311"/>
        <p:cNvGrpSpPr/>
        <p:nvPr/>
      </p:nvGrpSpPr>
      <p:grpSpPr>
        <a:xfrm>
          <a:off x="0" y="0"/>
          <a:ext cx="0" cy="0"/>
          <a:chOff x="0" y="0"/>
          <a:chExt cx="0" cy="0"/>
        </a:xfrm>
      </p:grpSpPr>
      <p:sp>
        <p:nvSpPr>
          <p:cNvPr id="312" name="Google Shape;312;g2bd6c457075_0_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13" name="Google Shape;313;g2bd6c457075_0_1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14" name="Google Shape;314;g2bd6c457075_0_12: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g2bd6c457075_0_3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323" name="Google Shape;323;g2bd6c457075_0_32: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4" name="Google Shape;324;g2bd6c457075_0_32: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0" name="Shape 330"/>
        <p:cNvGrpSpPr/>
        <p:nvPr/>
      </p:nvGrpSpPr>
      <p:grpSpPr>
        <a:xfrm>
          <a:off x="0" y="0"/>
          <a:ext cx="0" cy="0"/>
          <a:chOff x="0" y="0"/>
          <a:chExt cx="0" cy="0"/>
        </a:xfrm>
      </p:grpSpPr>
      <p:sp>
        <p:nvSpPr>
          <p:cNvPr id="331" name="Google Shape;331;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32" name="Google Shape;332;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 Id="rId3"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 Id="rId3"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 Id="rId3"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 Id="rId3"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halt mit Überschrift" showMasterSp="0" type="objTx">
  <p:cSld name="OBJECT_WITH_CAPTION_TEXT">
    <p:spTree>
      <p:nvGrpSpPr>
        <p:cNvPr id="41" name="Shape 41"/>
        <p:cNvGrpSpPr/>
        <p:nvPr/>
      </p:nvGrpSpPr>
      <p:grpSpPr>
        <a:xfrm>
          <a:off x="0" y="0"/>
          <a:ext cx="0" cy="0"/>
          <a:chOff x="0" y="0"/>
          <a:chExt cx="0" cy="0"/>
        </a:xfrm>
      </p:grpSpPr>
      <p:sp>
        <p:nvSpPr>
          <p:cNvPr id="42" name="Google Shape;42;p5"/>
          <p:cNvSpPr/>
          <p:nvPr/>
        </p:nvSpPr>
        <p:spPr>
          <a:xfrm>
            <a:off x="16" y="0"/>
            <a:ext cx="4050791" cy="6858000"/>
          </a:xfrm>
          <a:prstGeom prst="rect">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 name="Google Shape;43;p5"/>
          <p:cNvSpPr/>
          <p:nvPr/>
        </p:nvSpPr>
        <p:spPr>
          <a:xfrm>
            <a:off x="4040071" y="0"/>
            <a:ext cx="64008"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 name="Google Shape;44;p5"/>
          <p:cNvSpPr txBox="1"/>
          <p:nvPr>
            <p:ph type="title"/>
          </p:nvPr>
        </p:nvSpPr>
        <p:spPr>
          <a:xfrm>
            <a:off x="457200" y="594359"/>
            <a:ext cx="3200400" cy="228600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FFFFFF"/>
              </a:buClr>
              <a:buSzPts val="3600"/>
              <a:buFont typeface="Calibri"/>
              <a:buNone/>
              <a:defRPr b="0" sz="36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5"/>
          <p:cNvSpPr txBox="1"/>
          <p:nvPr>
            <p:ph idx="1" type="body"/>
          </p:nvPr>
        </p:nvSpPr>
        <p:spPr>
          <a:xfrm>
            <a:off x="4800600" y="731520"/>
            <a:ext cx="6492240" cy="52578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6" name="Google Shape;46;p5"/>
          <p:cNvSpPr txBox="1"/>
          <p:nvPr>
            <p:ph idx="2" type="body"/>
          </p:nvPr>
        </p:nvSpPr>
        <p:spPr>
          <a:xfrm>
            <a:off x="457200" y="2926080"/>
            <a:ext cx="3200400" cy="3379124"/>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1500"/>
              <a:buNone/>
              <a:defRPr sz="1500">
                <a:solidFill>
                  <a:srgbClr val="FFFFFF"/>
                </a:solidFill>
              </a:defRPr>
            </a:lvl1pPr>
            <a:lvl2pPr indent="-228600" lvl="1" marL="914400" algn="l">
              <a:lnSpc>
                <a:spcPct val="90000"/>
              </a:lnSpc>
              <a:spcBef>
                <a:spcPts val="200"/>
              </a:spcBef>
              <a:spcAft>
                <a:spcPts val="0"/>
              </a:spcAft>
              <a:buSzPts val="1200"/>
              <a:buNone/>
              <a:defRPr sz="1200"/>
            </a:lvl2pPr>
            <a:lvl3pPr indent="-228600" lvl="2" marL="1371600" algn="l">
              <a:lnSpc>
                <a:spcPct val="90000"/>
              </a:lnSpc>
              <a:spcBef>
                <a:spcPts val="400"/>
              </a:spcBef>
              <a:spcAft>
                <a:spcPts val="0"/>
              </a:spcAft>
              <a:buSzPts val="1000"/>
              <a:buNone/>
              <a:defRPr sz="1000"/>
            </a:lvl3pPr>
            <a:lvl4pPr indent="-228600" lvl="3" marL="1828800" algn="l">
              <a:lnSpc>
                <a:spcPct val="90000"/>
              </a:lnSpc>
              <a:spcBef>
                <a:spcPts val="400"/>
              </a:spcBef>
              <a:spcAft>
                <a:spcPts val="0"/>
              </a:spcAft>
              <a:buSzPts val="900"/>
              <a:buNone/>
              <a:defRPr sz="900"/>
            </a:lvl4pPr>
            <a:lvl5pPr indent="-228600" lvl="4" marL="2286000" algn="l">
              <a:lnSpc>
                <a:spcPct val="90000"/>
              </a:lnSpc>
              <a:spcBef>
                <a:spcPts val="400"/>
              </a:spcBef>
              <a:spcAft>
                <a:spcPts val="0"/>
              </a:spcAft>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47" name="Google Shape;47;p5"/>
          <p:cNvSpPr txBox="1"/>
          <p:nvPr>
            <p:ph idx="10" type="dt"/>
          </p:nvPr>
        </p:nvSpPr>
        <p:spPr>
          <a:xfrm>
            <a:off x="465512" y="6459785"/>
            <a:ext cx="261851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5"/>
          <p:cNvSpPr txBox="1"/>
          <p:nvPr>
            <p:ph idx="11" type="ftr"/>
          </p:nvPr>
        </p:nvSpPr>
        <p:spPr>
          <a:xfrm>
            <a:off x="4800600" y="6459785"/>
            <a:ext cx="4648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5"/>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50"/>
              <a:buFont typeface="Arial"/>
              <a:buNone/>
              <a:defRPr b="0" i="0" sz="1050" u="none" cap="none" strike="noStrike">
                <a:solidFill>
                  <a:schemeClr val="dk2"/>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50"/>
              <a:buFont typeface="Arial"/>
              <a:buNone/>
              <a:defRPr b="0" i="0" sz="1050" u="none" cap="none" strike="noStrike">
                <a:solidFill>
                  <a:schemeClr val="dk2"/>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50"/>
              <a:buFont typeface="Arial"/>
              <a:buNone/>
              <a:defRPr b="0" i="0" sz="1050" u="none" cap="none" strike="noStrike">
                <a:solidFill>
                  <a:schemeClr val="dk2"/>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50"/>
              <a:buFont typeface="Arial"/>
              <a:buNone/>
              <a:defRPr b="0" i="0" sz="1050" u="none" cap="none" strike="noStrike">
                <a:solidFill>
                  <a:schemeClr val="dk2"/>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50"/>
              <a:buFont typeface="Arial"/>
              <a:buNone/>
              <a:defRPr b="0" i="0" sz="1050" u="none" cap="none" strike="noStrike">
                <a:solidFill>
                  <a:schemeClr val="dk2"/>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50"/>
              <a:buFont typeface="Arial"/>
              <a:buNone/>
              <a:defRPr b="0" i="0" sz="1050" u="none" cap="none" strike="noStrike">
                <a:solidFill>
                  <a:schemeClr val="dk2"/>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50"/>
              <a:buFont typeface="Arial"/>
              <a:buNone/>
              <a:defRPr b="0" i="0" sz="1050" u="none" cap="none" strike="noStrike">
                <a:solidFill>
                  <a:schemeClr val="dk2"/>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50"/>
              <a:buFont typeface="Arial"/>
              <a:buNone/>
              <a:defRPr b="0" i="0" sz="1050" u="none" cap="none" strike="noStrike">
                <a:solidFill>
                  <a:schemeClr val="dk2"/>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50"/>
              <a:buFont typeface="Arial"/>
              <a:buNone/>
              <a:defRPr b="0" i="0" sz="1050" u="none" cap="none" strike="noStrike">
                <a:solidFill>
                  <a:schemeClr val="dk2"/>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id="50" name="Google Shape;50;p5"/>
          <p:cNvPicPr preferRelativeResize="0"/>
          <p:nvPr/>
        </p:nvPicPr>
        <p:blipFill rotWithShape="1">
          <a:blip r:embed="rId2">
            <a:alphaModFix/>
          </a:blip>
          <a:srcRect b="0" l="0" r="0" t="0"/>
          <a:stretch/>
        </p:blipFill>
        <p:spPr>
          <a:xfrm>
            <a:off x="0" y="6424526"/>
            <a:ext cx="1061484" cy="400384"/>
          </a:xfrm>
          <a:prstGeom prst="rect">
            <a:avLst/>
          </a:prstGeom>
          <a:noFill/>
          <a:ln>
            <a:noFill/>
          </a:ln>
        </p:spPr>
      </p:pic>
      <p:sp>
        <p:nvSpPr>
          <p:cNvPr id="51" name="Google Shape;51;p5"/>
          <p:cNvSpPr txBox="1"/>
          <p:nvPr/>
        </p:nvSpPr>
        <p:spPr>
          <a:xfrm>
            <a:off x="4701512" y="6425358"/>
            <a:ext cx="5015522" cy="818408"/>
          </a:xfrm>
          <a:prstGeom prst="rect">
            <a:avLst/>
          </a:prstGeom>
          <a:noFill/>
          <a:ln>
            <a:noFill/>
          </a:ln>
        </p:spPr>
        <p:txBody>
          <a:bodyPr anchorCtr="0" anchor="t" bIns="45700" lIns="91425" spcFirstLastPara="1" rIns="91425" wrap="square" tIns="45700">
            <a:normAutofit/>
          </a:bodyPr>
          <a:lstStyle/>
          <a:p>
            <a:pPr indent="0" lvl="0" marL="0" marR="0" rtl="0" algn="ctr">
              <a:lnSpc>
                <a:spcPct val="100000"/>
              </a:lnSpc>
              <a:spcBef>
                <a:spcPts val="0"/>
              </a:spcBef>
              <a:spcAft>
                <a:spcPts val="0"/>
              </a:spcAft>
              <a:buClr>
                <a:schemeClr val="accent1"/>
              </a:buClr>
              <a:buSzPts val="900"/>
              <a:buFont typeface="Noto Sans Symbols"/>
              <a:buNone/>
            </a:pPr>
            <a:r>
              <a:rPr b="0" i="0" lang="en-US" sz="900" u="none" cap="none" strike="noStrike">
                <a:solidFill>
                  <a:srgbClr val="595959"/>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rgbClr val="595959"/>
              </a:solidFill>
              <a:latin typeface="Calibri"/>
              <a:ea typeface="Calibri"/>
              <a:cs typeface="Calibri"/>
              <a:sym typeface="Calibri"/>
            </a:endParaRPr>
          </a:p>
          <a:p>
            <a:pPr indent="0" lvl="0" marL="0" marR="0" rtl="0" algn="ctr">
              <a:lnSpc>
                <a:spcPct val="100000"/>
              </a:lnSpc>
              <a:spcBef>
                <a:spcPts val="1000"/>
              </a:spcBef>
              <a:spcAft>
                <a:spcPts val="0"/>
              </a:spcAft>
              <a:buClr>
                <a:schemeClr val="accent1"/>
              </a:buClr>
              <a:buSzPts val="2000"/>
              <a:buFont typeface="Noto Sans Symbols"/>
              <a:buNone/>
            </a:pPr>
            <a:r>
              <a:t/>
            </a:r>
            <a:endParaRPr b="0" i="0" sz="2000" u="none" cap="none" strike="noStrike">
              <a:solidFill>
                <a:srgbClr val="1F497D"/>
              </a:solidFill>
              <a:latin typeface="Calibri"/>
              <a:ea typeface="Calibri"/>
              <a:cs typeface="Calibri"/>
              <a:sym typeface="Calibri"/>
            </a:endParaRPr>
          </a:p>
        </p:txBody>
      </p:sp>
      <p:pic>
        <p:nvPicPr>
          <p:cNvPr id="52" name="Google Shape;52;p5"/>
          <p:cNvPicPr preferRelativeResize="0"/>
          <p:nvPr/>
        </p:nvPicPr>
        <p:blipFill rotWithShape="1">
          <a:blip r:embed="rId3">
            <a:alphaModFix/>
          </a:blip>
          <a:srcRect b="0" l="0" r="0" t="0"/>
          <a:stretch/>
        </p:blipFill>
        <p:spPr>
          <a:xfrm>
            <a:off x="10099505" y="6266872"/>
            <a:ext cx="1987550" cy="567690"/>
          </a:xfrm>
          <a:prstGeom prst="rect">
            <a:avLst/>
          </a:prstGeom>
          <a:noFill/>
          <a:ln>
            <a:noFill/>
          </a:ln>
        </p:spPr>
      </p:pic>
      <p:grpSp>
        <p:nvGrpSpPr>
          <p:cNvPr id="53" name="Google Shape;53;p5"/>
          <p:cNvGrpSpPr/>
          <p:nvPr/>
        </p:nvGrpSpPr>
        <p:grpSpPr>
          <a:xfrm>
            <a:off x="10443312" y="254977"/>
            <a:ext cx="1299935" cy="1200032"/>
            <a:chOff x="1645920" y="1071155"/>
            <a:chExt cx="6296297" cy="5299166"/>
          </a:xfrm>
        </p:grpSpPr>
        <p:sp>
          <p:nvSpPr>
            <p:cNvPr id="54" name="Google Shape;54;p5"/>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55" name="Google Shape;55;p5"/>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56" name="Google Shape;56;p5"/>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57" name="Google Shape;57;p5"/>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58" name="Google Shape;58;p5"/>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59" name="Google Shape;59;p5"/>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0" name="Google Shape;60;p5"/>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1" name="Google Shape;61;p5"/>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2" name="Google Shape;62;p5"/>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3" name="Google Shape;63;p5"/>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4" name="Google Shape;64;p5"/>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5" name="Google Shape;65;p5"/>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6" name="Google Shape;66;p5"/>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7" name="Google Shape;67;p5"/>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8" name="Google Shape;68;p5"/>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9" name="Google Shape;69;p5"/>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70" name="Google Shape;70;p5"/>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71" name="Google Shape;71;p5"/>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72" name="Google Shape;72;p5"/>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73" name="Google Shape;73;p5"/>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und vertikaler Text" type="vertTx">
  <p:cSld name="VERTICAL_TEXT">
    <p:spTree>
      <p:nvGrpSpPr>
        <p:cNvPr id="226" name="Shape 226"/>
        <p:cNvGrpSpPr/>
        <p:nvPr/>
      </p:nvGrpSpPr>
      <p:grpSpPr>
        <a:xfrm>
          <a:off x="0" y="0"/>
          <a:ext cx="0" cy="0"/>
          <a:chOff x="0" y="0"/>
          <a:chExt cx="0" cy="0"/>
        </a:xfrm>
      </p:grpSpPr>
      <p:sp>
        <p:nvSpPr>
          <p:cNvPr id="227" name="Google Shape;227;p14"/>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8" name="Google Shape;228;p14"/>
          <p:cNvSpPr txBox="1"/>
          <p:nvPr>
            <p:ph idx="1" type="body"/>
          </p:nvPr>
        </p:nvSpPr>
        <p:spPr>
          <a:xfrm rot="5400000">
            <a:off x="3938245" y="-1348341"/>
            <a:ext cx="4376470" cy="10058400"/>
          </a:xfrm>
          <a:prstGeom prst="rect">
            <a:avLst/>
          </a:prstGeom>
          <a:noFill/>
          <a:ln>
            <a:noFill/>
          </a:ln>
        </p:spPr>
        <p:txBody>
          <a:bodyPr anchorCtr="0" anchor="t" bIns="0" lIns="45700" spcFirstLastPara="1" rIns="45700" wrap="square" tIns="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229" name="Google Shape;229;p14"/>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0" name="Google Shape;230;p14"/>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1" name="Google Shape;231;p14"/>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kaler Titel und Text" showMasterSp="0" type="vertTitleAndTx">
  <p:cSld name="VERTICAL_TITLE_AND_VERTICAL_TEXT">
    <p:spTree>
      <p:nvGrpSpPr>
        <p:cNvPr id="232" name="Shape 232"/>
        <p:cNvGrpSpPr/>
        <p:nvPr/>
      </p:nvGrpSpPr>
      <p:grpSpPr>
        <a:xfrm>
          <a:off x="0" y="0"/>
          <a:ext cx="0" cy="0"/>
          <a:chOff x="0" y="0"/>
          <a:chExt cx="0" cy="0"/>
        </a:xfrm>
      </p:grpSpPr>
      <p:sp>
        <p:nvSpPr>
          <p:cNvPr id="233" name="Google Shape;233;p15"/>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4" name="Google Shape;234;p15"/>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235" name="Google Shape;235;p15"/>
          <p:cNvPicPr preferRelativeResize="0"/>
          <p:nvPr/>
        </p:nvPicPr>
        <p:blipFill rotWithShape="1">
          <a:blip r:embed="rId2">
            <a:alphaModFix/>
          </a:blip>
          <a:srcRect b="0" l="0" r="0" t="0"/>
          <a:stretch/>
        </p:blipFill>
        <p:spPr>
          <a:xfrm>
            <a:off x="104945" y="6281603"/>
            <a:ext cx="1061484" cy="400384"/>
          </a:xfrm>
          <a:prstGeom prst="rect">
            <a:avLst/>
          </a:prstGeom>
          <a:noFill/>
          <a:ln>
            <a:noFill/>
          </a:ln>
        </p:spPr>
      </p:pic>
      <p:sp>
        <p:nvSpPr>
          <p:cNvPr id="236" name="Google Shape;236;p15"/>
          <p:cNvSpPr txBox="1"/>
          <p:nvPr>
            <p:ph type="title"/>
          </p:nvPr>
        </p:nvSpPr>
        <p:spPr>
          <a:xfrm rot="5400000">
            <a:off x="7160640" y="1979039"/>
            <a:ext cx="5757421" cy="262890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7" name="Google Shape;237;p15"/>
          <p:cNvSpPr txBox="1"/>
          <p:nvPr>
            <p:ph idx="1" type="body"/>
          </p:nvPr>
        </p:nvSpPr>
        <p:spPr>
          <a:xfrm rot="5400000">
            <a:off x="1826639" y="-573661"/>
            <a:ext cx="5757422" cy="7734300"/>
          </a:xfrm>
          <a:prstGeom prst="rect">
            <a:avLst/>
          </a:prstGeom>
          <a:noFill/>
          <a:ln>
            <a:noFill/>
          </a:ln>
        </p:spPr>
        <p:txBody>
          <a:bodyPr anchorCtr="0" anchor="t" bIns="0" lIns="45700" spcFirstLastPara="1" rIns="45700" wrap="square" tIns="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238" name="Google Shape;238;p15"/>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9" name="Google Shape;239;p15"/>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0" name="Google Shape;240;p15"/>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id="241" name="Google Shape;241;p15"/>
          <p:cNvPicPr preferRelativeResize="0"/>
          <p:nvPr/>
        </p:nvPicPr>
        <p:blipFill rotWithShape="1">
          <a:blip r:embed="rId3">
            <a:alphaModFix/>
          </a:blip>
          <a:srcRect b="0" l="0" r="0" t="0"/>
          <a:stretch/>
        </p:blipFill>
        <p:spPr>
          <a:xfrm>
            <a:off x="10099505" y="6266872"/>
            <a:ext cx="1987550" cy="567690"/>
          </a:xfrm>
          <a:prstGeom prst="rect">
            <a:avLst/>
          </a:prstGeom>
          <a:noFill/>
          <a:ln>
            <a:noFill/>
          </a:ln>
        </p:spPr>
      </p:pic>
      <p:sp>
        <p:nvSpPr>
          <p:cNvPr id="242" name="Google Shape;242;p15"/>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lnSpc>
                <a:spcPct val="100000"/>
              </a:lnSpc>
              <a:spcBef>
                <a:spcPts val="0"/>
              </a:spcBef>
              <a:spcAft>
                <a:spcPts val="0"/>
              </a:spcAft>
              <a:buClr>
                <a:schemeClr val="accent1"/>
              </a:buClr>
              <a:buSzPts val="900"/>
              <a:buFont typeface="Noto Sans Symbols"/>
              <a:buNone/>
            </a:pPr>
            <a:r>
              <a:rPr b="0" i="0" lang="en-US" sz="900" u="none" cap="none" strike="noStrike">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chemeClr val="lt1"/>
              </a:solidFill>
              <a:latin typeface="Calibri"/>
              <a:ea typeface="Calibri"/>
              <a:cs typeface="Calibri"/>
              <a:sym typeface="Calibri"/>
            </a:endParaRPr>
          </a:p>
          <a:p>
            <a:pPr indent="0" lvl="0" marL="0" marR="0" rtl="0" algn="ctr">
              <a:lnSpc>
                <a:spcPct val="100000"/>
              </a:lnSpc>
              <a:spcBef>
                <a:spcPts val="1000"/>
              </a:spcBef>
              <a:spcAft>
                <a:spcPts val="0"/>
              </a:spcAft>
              <a:buClr>
                <a:schemeClr val="accent1"/>
              </a:buClr>
              <a:buSzPts val="2000"/>
              <a:buFont typeface="Noto Sans Symbols"/>
              <a:buNone/>
            </a:pPr>
            <a:r>
              <a:t/>
            </a:r>
            <a:endParaRPr b="0" i="0" sz="2000" u="none" cap="none" strike="noStrike">
              <a:solidFill>
                <a:schemeClr val="lt1"/>
              </a:solidFill>
              <a:latin typeface="Calibri"/>
              <a:ea typeface="Calibri"/>
              <a:cs typeface="Calibri"/>
              <a:sym typeface="Calibri"/>
            </a:endParaRPr>
          </a:p>
        </p:txBody>
      </p:sp>
      <p:grpSp>
        <p:nvGrpSpPr>
          <p:cNvPr id="243" name="Google Shape;243;p15"/>
          <p:cNvGrpSpPr/>
          <p:nvPr/>
        </p:nvGrpSpPr>
        <p:grpSpPr>
          <a:xfrm>
            <a:off x="10443312" y="254977"/>
            <a:ext cx="1299935" cy="1200032"/>
            <a:chOff x="1645920" y="1071155"/>
            <a:chExt cx="6296297" cy="5299166"/>
          </a:xfrm>
        </p:grpSpPr>
        <p:sp>
          <p:nvSpPr>
            <p:cNvPr id="244" name="Google Shape;244;p15"/>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45" name="Google Shape;245;p15"/>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46" name="Google Shape;246;p15"/>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47" name="Google Shape;247;p15"/>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48" name="Google Shape;248;p15"/>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49" name="Google Shape;249;p15"/>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0" name="Google Shape;250;p15"/>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1" name="Google Shape;251;p15"/>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2" name="Google Shape;252;p15"/>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3" name="Google Shape;253;p15"/>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4" name="Google Shape;254;p15"/>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5" name="Google Shape;255;p15"/>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6" name="Google Shape;256;p15"/>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7" name="Google Shape;257;p15"/>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8" name="Google Shape;258;p15"/>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9" name="Google Shape;259;p15"/>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60" name="Google Shape;260;p15"/>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61" name="Google Shape;261;p15"/>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62" name="Google Shape;262;p15"/>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63" name="Google Shape;263;p15"/>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folie" showMasterSp="0" type="title">
  <p:cSld name="TITLE">
    <p:spTree>
      <p:nvGrpSpPr>
        <p:cNvPr id="74" name="Shape 74"/>
        <p:cNvGrpSpPr/>
        <p:nvPr/>
      </p:nvGrpSpPr>
      <p:grpSpPr>
        <a:xfrm>
          <a:off x="0" y="0"/>
          <a:ext cx="0" cy="0"/>
          <a:chOff x="0" y="0"/>
          <a:chExt cx="0" cy="0"/>
        </a:xfrm>
      </p:grpSpPr>
      <p:sp>
        <p:nvSpPr>
          <p:cNvPr id="75" name="Google Shape;75;p8"/>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6" name="Google Shape;76;p8"/>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7" name="Google Shape;77;p8"/>
          <p:cNvSpPr txBox="1"/>
          <p:nvPr>
            <p:ph type="ctr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262626"/>
              </a:buClr>
              <a:buSzPts val="8000"/>
              <a:buFont typeface="Calibri"/>
              <a:buNone/>
              <a:defRPr sz="800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8"/>
          <p:cNvSpPr txBox="1"/>
          <p:nvPr>
            <p:ph idx="1" type="subTitle"/>
          </p:nvPr>
        </p:nvSpPr>
        <p:spPr>
          <a:xfrm>
            <a:off x="1100051" y="4455620"/>
            <a:ext cx="10058400" cy="1143000"/>
          </a:xfrm>
          <a:prstGeom prst="rect">
            <a:avLst/>
          </a:prstGeom>
          <a:noFill/>
          <a:ln>
            <a:noFill/>
          </a:ln>
        </p:spPr>
        <p:txBody>
          <a:bodyPr anchorCtr="0" anchor="t" bIns="45700" lIns="91425" spcFirstLastPara="1" rIns="91425" wrap="square" tIns="45700">
            <a:normAutofit/>
          </a:bodyPr>
          <a:lstStyle>
            <a:lvl1pPr lvl="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lvl="1" algn="ctr">
              <a:lnSpc>
                <a:spcPct val="90000"/>
              </a:lnSpc>
              <a:spcBef>
                <a:spcPts val="200"/>
              </a:spcBef>
              <a:spcAft>
                <a:spcPts val="0"/>
              </a:spcAft>
              <a:buSzPts val="2400"/>
              <a:buNone/>
              <a:defRPr sz="2400"/>
            </a:lvl2pPr>
            <a:lvl3pPr lvl="2" algn="ctr">
              <a:lnSpc>
                <a:spcPct val="90000"/>
              </a:lnSpc>
              <a:spcBef>
                <a:spcPts val="400"/>
              </a:spcBef>
              <a:spcAft>
                <a:spcPts val="0"/>
              </a:spcAft>
              <a:buSzPts val="2400"/>
              <a:buNone/>
              <a:defRPr sz="24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p:txBody>
      </p:sp>
      <p:sp>
        <p:nvSpPr>
          <p:cNvPr id="79" name="Google Shape;79;p8"/>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8"/>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cxnSp>
        <p:nvCxnSpPr>
          <p:cNvPr id="81" name="Google Shape;81;p8"/>
          <p:cNvCxnSpPr/>
          <p:nvPr/>
        </p:nvCxnSpPr>
        <p:spPr>
          <a:xfrm>
            <a:off x="1207658" y="4343400"/>
            <a:ext cx="9875520" cy="0"/>
          </a:xfrm>
          <a:prstGeom prst="straightConnector1">
            <a:avLst/>
          </a:prstGeom>
          <a:noFill/>
          <a:ln cap="flat" cmpd="sng" w="9525">
            <a:solidFill>
              <a:srgbClr val="7F7F7F"/>
            </a:solidFill>
            <a:prstDash val="solid"/>
            <a:round/>
            <a:headEnd len="sm" w="sm" type="none"/>
            <a:tailEnd len="sm" w="sm" type="none"/>
          </a:ln>
        </p:spPr>
      </p:cxnSp>
      <p:pic>
        <p:nvPicPr>
          <p:cNvPr id="82" name="Google Shape;82;p8"/>
          <p:cNvPicPr preferRelativeResize="0"/>
          <p:nvPr/>
        </p:nvPicPr>
        <p:blipFill rotWithShape="1">
          <a:blip r:embed="rId2">
            <a:alphaModFix/>
          </a:blip>
          <a:srcRect b="0" l="0" r="0" t="0"/>
          <a:stretch/>
        </p:blipFill>
        <p:spPr>
          <a:xfrm>
            <a:off x="10099505" y="6266872"/>
            <a:ext cx="1987550" cy="567690"/>
          </a:xfrm>
          <a:prstGeom prst="rect">
            <a:avLst/>
          </a:prstGeom>
          <a:noFill/>
          <a:ln>
            <a:noFill/>
          </a:ln>
        </p:spPr>
      </p:pic>
      <p:sp>
        <p:nvSpPr>
          <p:cNvPr id="83" name="Google Shape;83;p8"/>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lnSpc>
                <a:spcPct val="100000"/>
              </a:lnSpc>
              <a:spcBef>
                <a:spcPts val="0"/>
              </a:spcBef>
              <a:spcAft>
                <a:spcPts val="0"/>
              </a:spcAft>
              <a:buClr>
                <a:schemeClr val="accent1"/>
              </a:buClr>
              <a:buSzPts val="900"/>
              <a:buFont typeface="Noto Sans Symbols"/>
              <a:buNone/>
            </a:pPr>
            <a:r>
              <a:rPr b="0" i="0" lang="en-US" sz="900" u="none" cap="none" strike="noStrike">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chemeClr val="lt1"/>
              </a:solidFill>
              <a:latin typeface="Calibri"/>
              <a:ea typeface="Calibri"/>
              <a:cs typeface="Calibri"/>
              <a:sym typeface="Calibri"/>
            </a:endParaRPr>
          </a:p>
          <a:p>
            <a:pPr indent="0" lvl="0" marL="0" marR="0" rtl="0" algn="ctr">
              <a:lnSpc>
                <a:spcPct val="100000"/>
              </a:lnSpc>
              <a:spcBef>
                <a:spcPts val="1000"/>
              </a:spcBef>
              <a:spcAft>
                <a:spcPts val="0"/>
              </a:spcAft>
              <a:buClr>
                <a:schemeClr val="accent1"/>
              </a:buClr>
              <a:buSzPts val="2000"/>
              <a:buFont typeface="Noto Sans Symbols"/>
              <a:buNone/>
            </a:pPr>
            <a:r>
              <a:t/>
            </a:r>
            <a:endParaRPr b="0" i="0" sz="2000" u="none" cap="none" strike="noStrike">
              <a:solidFill>
                <a:schemeClr val="lt1"/>
              </a:solidFill>
              <a:latin typeface="Calibri"/>
              <a:ea typeface="Calibri"/>
              <a:cs typeface="Calibri"/>
              <a:sym typeface="Calibri"/>
            </a:endParaRPr>
          </a:p>
        </p:txBody>
      </p:sp>
      <p:pic>
        <p:nvPicPr>
          <p:cNvPr id="84" name="Google Shape;84;p8"/>
          <p:cNvPicPr preferRelativeResize="0"/>
          <p:nvPr/>
        </p:nvPicPr>
        <p:blipFill rotWithShape="1">
          <a:blip r:embed="rId3">
            <a:alphaModFix/>
          </a:blip>
          <a:srcRect b="0" l="0" r="0" t="0"/>
          <a:stretch/>
        </p:blipFill>
        <p:spPr>
          <a:xfrm>
            <a:off x="104945" y="6281603"/>
            <a:ext cx="1061484" cy="400384"/>
          </a:xfrm>
          <a:prstGeom prst="rect">
            <a:avLst/>
          </a:prstGeom>
          <a:noFill/>
          <a:ln>
            <a:noFill/>
          </a:ln>
        </p:spPr>
      </p:pic>
      <p:grpSp>
        <p:nvGrpSpPr>
          <p:cNvPr id="85" name="Google Shape;85;p8"/>
          <p:cNvGrpSpPr/>
          <p:nvPr/>
        </p:nvGrpSpPr>
        <p:grpSpPr>
          <a:xfrm>
            <a:off x="10443312" y="254977"/>
            <a:ext cx="1299935" cy="1200032"/>
            <a:chOff x="1645920" y="1071155"/>
            <a:chExt cx="6296297" cy="5299166"/>
          </a:xfrm>
        </p:grpSpPr>
        <p:sp>
          <p:nvSpPr>
            <p:cNvPr id="86" name="Google Shape;86;p8"/>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87" name="Google Shape;87;p8"/>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88" name="Google Shape;88;p8"/>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89" name="Google Shape;89;p8"/>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0" name="Google Shape;90;p8"/>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1" name="Google Shape;91;p8"/>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2" name="Google Shape;92;p8"/>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3" name="Google Shape;93;p8"/>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4" name="Google Shape;94;p8"/>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5" name="Google Shape;95;p8"/>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6" name="Google Shape;96;p8"/>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7" name="Google Shape;97;p8"/>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8" name="Google Shape;98;p8"/>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9" name="Google Shape;99;p8"/>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0" name="Google Shape;100;p8"/>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1" name="Google Shape;101;p8"/>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2" name="Google Shape;102;p8"/>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3" name="Google Shape;103;p8"/>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4" name="Google Shape;104;p8"/>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5" name="Google Shape;105;p8"/>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ur Titel" type="titleOnly">
  <p:cSld name="TITLE_ONLY">
    <p:spTree>
      <p:nvGrpSpPr>
        <p:cNvPr id="106" name="Shape 106"/>
        <p:cNvGrpSpPr/>
        <p:nvPr/>
      </p:nvGrpSpPr>
      <p:grpSpPr>
        <a:xfrm>
          <a:off x="0" y="0"/>
          <a:ext cx="0" cy="0"/>
          <a:chOff x="0" y="0"/>
          <a:chExt cx="0" cy="0"/>
        </a:xfrm>
      </p:grpSpPr>
      <p:sp>
        <p:nvSpPr>
          <p:cNvPr id="107" name="Google Shape;107;p12"/>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8" name="Google Shape;108;p12"/>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9" name="Google Shape;109;p12"/>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0" name="Google Shape;110;p12"/>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folie mit Bild" showMasterSp="0">
  <p:cSld name="Titelfolie mit Bild">
    <p:spTree>
      <p:nvGrpSpPr>
        <p:cNvPr id="111" name="Shape 111"/>
        <p:cNvGrpSpPr/>
        <p:nvPr/>
      </p:nvGrpSpPr>
      <p:grpSpPr>
        <a:xfrm>
          <a:off x="0" y="0"/>
          <a:ext cx="0" cy="0"/>
          <a:chOff x="0" y="0"/>
          <a:chExt cx="0" cy="0"/>
        </a:xfrm>
      </p:grpSpPr>
      <p:sp>
        <p:nvSpPr>
          <p:cNvPr id="112" name="Google Shape;112;p7"/>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3" name="Google Shape;113;p7"/>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14" name="Google Shape;114;p7"/>
          <p:cNvPicPr preferRelativeResize="0"/>
          <p:nvPr/>
        </p:nvPicPr>
        <p:blipFill rotWithShape="1">
          <a:blip r:embed="rId2">
            <a:alphaModFix/>
          </a:blip>
          <a:srcRect b="0" l="0" r="0" t="0"/>
          <a:stretch/>
        </p:blipFill>
        <p:spPr>
          <a:xfrm>
            <a:off x="104945" y="6281603"/>
            <a:ext cx="1061484" cy="400384"/>
          </a:xfrm>
          <a:prstGeom prst="rect">
            <a:avLst/>
          </a:prstGeom>
          <a:noFill/>
          <a:ln>
            <a:noFill/>
          </a:ln>
        </p:spPr>
      </p:pic>
      <p:sp>
        <p:nvSpPr>
          <p:cNvPr id="115" name="Google Shape;115;p7"/>
          <p:cNvSpPr txBox="1"/>
          <p:nvPr>
            <p:ph type="ctrTitle"/>
          </p:nvPr>
        </p:nvSpPr>
        <p:spPr>
          <a:xfrm>
            <a:off x="1104900" y="2292094"/>
            <a:ext cx="5734050" cy="2219691"/>
          </a:xfrm>
          <a:prstGeom prst="rect">
            <a:avLst/>
          </a:prstGeom>
          <a:noFill/>
          <a:ln>
            <a:noFill/>
          </a:ln>
        </p:spPr>
        <p:txBody>
          <a:bodyPr anchorCtr="0" anchor="ctr" bIns="45700" lIns="91425" spcFirstLastPara="1" rIns="91425" wrap="square" tIns="45700">
            <a:normAutofit/>
          </a:bodyPr>
          <a:lstStyle>
            <a:lvl1pPr lvl="0" algn="l">
              <a:lnSpc>
                <a:spcPct val="85000"/>
              </a:lnSpc>
              <a:spcBef>
                <a:spcPts val="0"/>
              </a:spcBef>
              <a:spcAft>
                <a:spcPts val="0"/>
              </a:spcAft>
              <a:buClr>
                <a:srgbClr val="3F3F3F"/>
              </a:buClr>
              <a:buSzPts val="4000"/>
              <a:buFont typeface="Calibri"/>
              <a:buNone/>
              <a:defRPr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6" name="Google Shape;116;p7"/>
          <p:cNvSpPr txBox="1"/>
          <p:nvPr>
            <p:ph idx="1" type="subTitle"/>
          </p:nvPr>
        </p:nvSpPr>
        <p:spPr>
          <a:xfrm>
            <a:off x="1104900" y="4511784"/>
            <a:ext cx="5734050" cy="955565"/>
          </a:xfrm>
          <a:prstGeom prst="rect">
            <a:avLst/>
          </a:prstGeom>
          <a:noFill/>
          <a:ln>
            <a:noFill/>
          </a:ln>
        </p:spPr>
        <p:txBody>
          <a:bodyPr anchorCtr="0" anchor="t" bIns="45700" lIns="0" spcFirstLastPara="1" rIns="0" wrap="square" tIns="45700">
            <a:normAutofit/>
          </a:bodyPr>
          <a:lstStyle>
            <a:lvl1pPr lvl="0" algn="l">
              <a:lnSpc>
                <a:spcPct val="90000"/>
              </a:lnSpc>
              <a:spcBef>
                <a:spcPts val="0"/>
              </a:spcBef>
              <a:spcAft>
                <a:spcPts val="0"/>
              </a:spcAft>
              <a:buSzPts val="1800"/>
              <a:buNone/>
              <a:defRPr sz="1800"/>
            </a:lvl1pPr>
            <a:lvl2pPr lvl="1" algn="ctr">
              <a:lnSpc>
                <a:spcPct val="90000"/>
              </a:lnSpc>
              <a:spcBef>
                <a:spcPts val="200"/>
              </a:spcBef>
              <a:spcAft>
                <a:spcPts val="0"/>
              </a:spcAft>
              <a:buSzPts val="2000"/>
              <a:buNone/>
              <a:defRPr sz="2000"/>
            </a:lvl2pPr>
            <a:lvl3pPr lvl="2" algn="ctr">
              <a:lnSpc>
                <a:spcPct val="90000"/>
              </a:lnSpc>
              <a:spcBef>
                <a:spcPts val="400"/>
              </a:spcBef>
              <a:spcAft>
                <a:spcPts val="0"/>
              </a:spcAft>
              <a:buSzPts val="1800"/>
              <a:buNone/>
              <a:defRPr sz="1800"/>
            </a:lvl3pPr>
            <a:lvl4pPr lvl="3" algn="ctr">
              <a:lnSpc>
                <a:spcPct val="90000"/>
              </a:lnSpc>
              <a:spcBef>
                <a:spcPts val="400"/>
              </a:spcBef>
              <a:spcAft>
                <a:spcPts val="0"/>
              </a:spcAft>
              <a:buSzPts val="1600"/>
              <a:buNone/>
              <a:defRPr sz="1600"/>
            </a:lvl4pPr>
            <a:lvl5pPr lvl="4" algn="ctr">
              <a:lnSpc>
                <a:spcPct val="90000"/>
              </a:lnSpc>
              <a:spcBef>
                <a:spcPts val="400"/>
              </a:spcBef>
              <a:spcAft>
                <a:spcPts val="0"/>
              </a:spcAft>
              <a:buSzPts val="1600"/>
              <a:buNone/>
              <a:defRPr sz="1600"/>
            </a:lvl5pPr>
            <a:lvl6pPr lvl="5" algn="ctr">
              <a:lnSpc>
                <a:spcPct val="90000"/>
              </a:lnSpc>
              <a:spcBef>
                <a:spcPts val="400"/>
              </a:spcBef>
              <a:spcAft>
                <a:spcPts val="0"/>
              </a:spcAft>
              <a:buSzPts val="1600"/>
              <a:buNone/>
              <a:defRPr sz="1600"/>
            </a:lvl6pPr>
            <a:lvl7pPr lvl="6" algn="ctr">
              <a:lnSpc>
                <a:spcPct val="90000"/>
              </a:lnSpc>
              <a:spcBef>
                <a:spcPts val="400"/>
              </a:spcBef>
              <a:spcAft>
                <a:spcPts val="0"/>
              </a:spcAft>
              <a:buSzPts val="1600"/>
              <a:buNone/>
              <a:defRPr sz="1600"/>
            </a:lvl7pPr>
            <a:lvl8pPr lvl="7" algn="ctr">
              <a:lnSpc>
                <a:spcPct val="90000"/>
              </a:lnSpc>
              <a:spcBef>
                <a:spcPts val="400"/>
              </a:spcBef>
              <a:spcAft>
                <a:spcPts val="0"/>
              </a:spcAft>
              <a:buSzPts val="1600"/>
              <a:buNone/>
              <a:defRPr sz="1600"/>
            </a:lvl8pPr>
            <a:lvl9pPr lvl="8" algn="ctr">
              <a:lnSpc>
                <a:spcPct val="90000"/>
              </a:lnSpc>
              <a:spcBef>
                <a:spcPts val="400"/>
              </a:spcBef>
              <a:spcAft>
                <a:spcPts val="400"/>
              </a:spcAft>
              <a:buSzPts val="1600"/>
              <a:buNone/>
              <a:defRPr sz="1600"/>
            </a:lvl9pPr>
          </a:lstStyle>
          <a:p/>
        </p:txBody>
      </p:sp>
      <p:sp>
        <p:nvSpPr>
          <p:cNvPr id="117" name="Google Shape;117;p7"/>
          <p:cNvSpPr/>
          <p:nvPr>
            <p:ph idx="2" type="pic"/>
          </p:nvPr>
        </p:nvSpPr>
        <p:spPr>
          <a:xfrm>
            <a:off x="6981063" y="1310656"/>
            <a:ext cx="5210937" cy="4208604"/>
          </a:xfrm>
          <a:prstGeom prst="rect">
            <a:avLst/>
          </a:prstGeom>
          <a:solidFill>
            <a:srgbClr val="CCCCCC"/>
          </a:solidFill>
          <a:ln>
            <a:noFill/>
          </a:ln>
        </p:spPr>
      </p:sp>
      <p:pic>
        <p:nvPicPr>
          <p:cNvPr id="118" name="Google Shape;118;p7"/>
          <p:cNvPicPr preferRelativeResize="0"/>
          <p:nvPr/>
        </p:nvPicPr>
        <p:blipFill rotWithShape="1">
          <a:blip r:embed="rId3">
            <a:alphaModFix/>
          </a:blip>
          <a:srcRect b="0" l="0" r="0" t="0"/>
          <a:stretch/>
        </p:blipFill>
        <p:spPr>
          <a:xfrm>
            <a:off x="10099505" y="6266872"/>
            <a:ext cx="1987550" cy="567690"/>
          </a:xfrm>
          <a:prstGeom prst="rect">
            <a:avLst/>
          </a:prstGeom>
          <a:noFill/>
          <a:ln>
            <a:noFill/>
          </a:ln>
        </p:spPr>
      </p:pic>
      <p:sp>
        <p:nvSpPr>
          <p:cNvPr id="119" name="Google Shape;119;p7"/>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lnSpc>
                <a:spcPct val="100000"/>
              </a:lnSpc>
              <a:spcBef>
                <a:spcPts val="0"/>
              </a:spcBef>
              <a:spcAft>
                <a:spcPts val="0"/>
              </a:spcAft>
              <a:buClr>
                <a:schemeClr val="accent1"/>
              </a:buClr>
              <a:buSzPts val="900"/>
              <a:buFont typeface="Noto Sans Symbols"/>
              <a:buNone/>
            </a:pPr>
            <a:r>
              <a:rPr b="0" i="0" lang="en-US" sz="900" u="none" cap="none" strike="noStrike">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chemeClr val="lt1"/>
              </a:solidFill>
              <a:latin typeface="Calibri"/>
              <a:ea typeface="Calibri"/>
              <a:cs typeface="Calibri"/>
              <a:sym typeface="Calibri"/>
            </a:endParaRPr>
          </a:p>
          <a:p>
            <a:pPr indent="0" lvl="0" marL="0" marR="0" rtl="0" algn="ctr">
              <a:lnSpc>
                <a:spcPct val="100000"/>
              </a:lnSpc>
              <a:spcBef>
                <a:spcPts val="1000"/>
              </a:spcBef>
              <a:spcAft>
                <a:spcPts val="0"/>
              </a:spcAft>
              <a:buClr>
                <a:schemeClr val="accent1"/>
              </a:buClr>
              <a:buSzPts val="2000"/>
              <a:buFont typeface="Noto Sans Symbols"/>
              <a:buNone/>
            </a:pPr>
            <a:r>
              <a:t/>
            </a:r>
            <a:endParaRPr b="0" i="0" sz="2000" u="none" cap="none" strike="noStrike">
              <a:solidFill>
                <a:schemeClr val="lt1"/>
              </a:solidFill>
              <a:latin typeface="Calibri"/>
              <a:ea typeface="Calibri"/>
              <a:cs typeface="Calibri"/>
              <a:sym typeface="Calibri"/>
            </a:endParaRPr>
          </a:p>
        </p:txBody>
      </p:sp>
      <p:grpSp>
        <p:nvGrpSpPr>
          <p:cNvPr id="120" name="Google Shape;120;p7"/>
          <p:cNvGrpSpPr/>
          <p:nvPr/>
        </p:nvGrpSpPr>
        <p:grpSpPr>
          <a:xfrm>
            <a:off x="10443312" y="254977"/>
            <a:ext cx="1299935" cy="1200032"/>
            <a:chOff x="1645920" y="1071155"/>
            <a:chExt cx="6296297" cy="5299166"/>
          </a:xfrm>
        </p:grpSpPr>
        <p:sp>
          <p:nvSpPr>
            <p:cNvPr id="121" name="Google Shape;121;p7"/>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2" name="Google Shape;122;p7"/>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3" name="Google Shape;123;p7"/>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4" name="Google Shape;124;p7"/>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5" name="Google Shape;125;p7"/>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6" name="Google Shape;126;p7"/>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7" name="Google Shape;127;p7"/>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8" name="Google Shape;128;p7"/>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9" name="Google Shape;129;p7"/>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0" name="Google Shape;130;p7"/>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1" name="Google Shape;131;p7"/>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2" name="Google Shape;132;p7"/>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3" name="Google Shape;133;p7"/>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4" name="Google Shape;134;p7"/>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5" name="Google Shape;135;p7"/>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6" name="Google Shape;136;p7"/>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7" name="Google Shape;137;p7"/>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8" name="Google Shape;138;p7"/>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9" name="Google Shape;139;p7"/>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40" name="Google Shape;140;p7"/>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und Inhalt" type="obj">
  <p:cSld name="OBJECT">
    <p:spTree>
      <p:nvGrpSpPr>
        <p:cNvPr id="141" name="Shape 141"/>
        <p:cNvGrpSpPr/>
        <p:nvPr/>
      </p:nvGrpSpPr>
      <p:grpSpPr>
        <a:xfrm>
          <a:off x="0" y="0"/>
          <a:ext cx="0" cy="0"/>
          <a:chOff x="0" y="0"/>
          <a:chExt cx="0" cy="0"/>
        </a:xfrm>
      </p:grpSpPr>
      <p:sp>
        <p:nvSpPr>
          <p:cNvPr id="142" name="Google Shape;142;p6"/>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32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3" name="Google Shape;143;p6"/>
          <p:cNvSpPr txBox="1"/>
          <p:nvPr>
            <p:ph idx="1" type="body"/>
          </p:nvPr>
        </p:nvSpPr>
        <p:spPr>
          <a:xfrm>
            <a:off x="1097280" y="1492624"/>
            <a:ext cx="10058400" cy="437647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44" name="Google Shape;144;p6"/>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5" name="Google Shape;145;p6"/>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6" name="Google Shape;146;p6"/>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bschnitts-&#10;überschrift" showMasterSp="0" type="secHead">
  <p:cSld name="SECTION_HEADER">
    <p:bg>
      <p:bgPr>
        <a:solidFill>
          <a:schemeClr val="lt1"/>
        </a:solidFill>
      </p:bgPr>
    </p:bg>
    <p:spTree>
      <p:nvGrpSpPr>
        <p:cNvPr id="147" name="Shape 147"/>
        <p:cNvGrpSpPr/>
        <p:nvPr/>
      </p:nvGrpSpPr>
      <p:grpSpPr>
        <a:xfrm>
          <a:off x="0" y="0"/>
          <a:ext cx="0" cy="0"/>
          <a:chOff x="0" y="0"/>
          <a:chExt cx="0" cy="0"/>
        </a:xfrm>
      </p:grpSpPr>
      <p:sp>
        <p:nvSpPr>
          <p:cNvPr id="148" name="Google Shape;148;p9"/>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9" name="Google Shape;149;p9"/>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50" name="Google Shape;150;p9"/>
          <p:cNvPicPr preferRelativeResize="0"/>
          <p:nvPr/>
        </p:nvPicPr>
        <p:blipFill rotWithShape="1">
          <a:blip r:embed="rId2">
            <a:alphaModFix/>
          </a:blip>
          <a:srcRect b="0" l="0" r="0" t="0"/>
          <a:stretch/>
        </p:blipFill>
        <p:spPr>
          <a:xfrm>
            <a:off x="104945" y="6281603"/>
            <a:ext cx="1061484" cy="400384"/>
          </a:xfrm>
          <a:prstGeom prst="rect">
            <a:avLst/>
          </a:prstGeom>
          <a:noFill/>
          <a:ln>
            <a:noFill/>
          </a:ln>
        </p:spPr>
      </p:pic>
      <p:sp>
        <p:nvSpPr>
          <p:cNvPr id="151" name="Google Shape;151;p9"/>
          <p:cNvSpPr txBox="1"/>
          <p:nvPr>
            <p:ph type="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262626"/>
              </a:buClr>
              <a:buSzPts val="8000"/>
              <a:buFont typeface="Calibri"/>
              <a:buNone/>
              <a:defRPr b="0" sz="800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2" name="Google Shape;152;p9"/>
          <p:cNvSpPr txBox="1"/>
          <p:nvPr>
            <p:ph idx="1" type="body"/>
          </p:nvPr>
        </p:nvSpPr>
        <p:spPr>
          <a:xfrm>
            <a:off x="1097280" y="4453128"/>
            <a:ext cx="10058400" cy="1143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indent="-228600" lvl="1" marL="914400" algn="l">
              <a:lnSpc>
                <a:spcPct val="90000"/>
              </a:lnSpc>
              <a:spcBef>
                <a:spcPts val="200"/>
              </a:spcBef>
              <a:spcAft>
                <a:spcPts val="0"/>
              </a:spcAft>
              <a:buSzPts val="1800"/>
              <a:buNone/>
              <a:defRPr sz="1800">
                <a:solidFill>
                  <a:srgbClr val="888888"/>
                </a:solidFill>
              </a:defRPr>
            </a:lvl2pPr>
            <a:lvl3pPr indent="-228600" lvl="2" marL="1371600" algn="l">
              <a:lnSpc>
                <a:spcPct val="90000"/>
              </a:lnSpc>
              <a:spcBef>
                <a:spcPts val="400"/>
              </a:spcBef>
              <a:spcAft>
                <a:spcPts val="0"/>
              </a:spcAft>
              <a:buSzPts val="1600"/>
              <a:buNone/>
              <a:defRPr sz="1600">
                <a:solidFill>
                  <a:srgbClr val="888888"/>
                </a:solidFill>
              </a:defRPr>
            </a:lvl3pPr>
            <a:lvl4pPr indent="-228600" lvl="3" marL="1828800" algn="l">
              <a:lnSpc>
                <a:spcPct val="90000"/>
              </a:lnSpc>
              <a:spcBef>
                <a:spcPts val="400"/>
              </a:spcBef>
              <a:spcAft>
                <a:spcPts val="0"/>
              </a:spcAft>
              <a:buSzPts val="1400"/>
              <a:buNone/>
              <a:defRPr sz="1400">
                <a:solidFill>
                  <a:srgbClr val="888888"/>
                </a:solidFill>
              </a:defRPr>
            </a:lvl4pPr>
            <a:lvl5pPr indent="-228600" lvl="4" marL="2286000" algn="l">
              <a:lnSpc>
                <a:spcPct val="90000"/>
              </a:lnSpc>
              <a:spcBef>
                <a:spcPts val="400"/>
              </a:spcBef>
              <a:spcAft>
                <a:spcPts val="0"/>
              </a:spcAft>
              <a:buSzPts val="1400"/>
              <a:buNone/>
              <a:defRPr sz="1400">
                <a:solidFill>
                  <a:srgbClr val="888888"/>
                </a:solidFill>
              </a:defRPr>
            </a:lvl5pPr>
            <a:lvl6pPr indent="-228600" lvl="5" marL="2743200" algn="l">
              <a:lnSpc>
                <a:spcPct val="90000"/>
              </a:lnSpc>
              <a:spcBef>
                <a:spcPts val="400"/>
              </a:spcBef>
              <a:spcAft>
                <a:spcPts val="0"/>
              </a:spcAft>
              <a:buSzPts val="1400"/>
              <a:buNone/>
              <a:defRPr sz="1400">
                <a:solidFill>
                  <a:srgbClr val="888888"/>
                </a:solidFill>
              </a:defRPr>
            </a:lvl6pPr>
            <a:lvl7pPr indent="-228600" lvl="6" marL="3200400" algn="l">
              <a:lnSpc>
                <a:spcPct val="90000"/>
              </a:lnSpc>
              <a:spcBef>
                <a:spcPts val="400"/>
              </a:spcBef>
              <a:spcAft>
                <a:spcPts val="0"/>
              </a:spcAft>
              <a:buSzPts val="1400"/>
              <a:buNone/>
              <a:defRPr sz="1400">
                <a:solidFill>
                  <a:srgbClr val="888888"/>
                </a:solidFill>
              </a:defRPr>
            </a:lvl7pPr>
            <a:lvl8pPr indent="-228600" lvl="7" marL="3657600" algn="l">
              <a:lnSpc>
                <a:spcPct val="90000"/>
              </a:lnSpc>
              <a:spcBef>
                <a:spcPts val="400"/>
              </a:spcBef>
              <a:spcAft>
                <a:spcPts val="0"/>
              </a:spcAft>
              <a:buSzPts val="1400"/>
              <a:buNone/>
              <a:defRPr sz="1400">
                <a:solidFill>
                  <a:srgbClr val="888888"/>
                </a:solidFill>
              </a:defRPr>
            </a:lvl8pPr>
            <a:lvl9pPr indent="-228600" lvl="8" marL="4114800" algn="l">
              <a:lnSpc>
                <a:spcPct val="90000"/>
              </a:lnSpc>
              <a:spcBef>
                <a:spcPts val="400"/>
              </a:spcBef>
              <a:spcAft>
                <a:spcPts val="400"/>
              </a:spcAft>
              <a:buSzPts val="1400"/>
              <a:buNone/>
              <a:defRPr sz="1400">
                <a:solidFill>
                  <a:srgbClr val="888888"/>
                </a:solidFill>
              </a:defRPr>
            </a:lvl9pPr>
          </a:lstStyle>
          <a:p/>
        </p:txBody>
      </p:sp>
      <p:sp>
        <p:nvSpPr>
          <p:cNvPr id="153" name="Google Shape;153;p9"/>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4" name="Google Shape;154;p9"/>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5" name="Google Shape;155;p9"/>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cxnSp>
        <p:nvCxnSpPr>
          <p:cNvPr id="156" name="Google Shape;156;p9"/>
          <p:cNvCxnSpPr/>
          <p:nvPr/>
        </p:nvCxnSpPr>
        <p:spPr>
          <a:xfrm>
            <a:off x="1207658" y="4343400"/>
            <a:ext cx="9875520" cy="0"/>
          </a:xfrm>
          <a:prstGeom prst="straightConnector1">
            <a:avLst/>
          </a:prstGeom>
          <a:noFill/>
          <a:ln cap="flat" cmpd="sng" w="9525">
            <a:solidFill>
              <a:srgbClr val="7F7F7F"/>
            </a:solidFill>
            <a:prstDash val="solid"/>
            <a:round/>
            <a:headEnd len="sm" w="sm" type="none"/>
            <a:tailEnd len="sm" w="sm" type="none"/>
          </a:ln>
        </p:spPr>
      </p:cxnSp>
      <p:pic>
        <p:nvPicPr>
          <p:cNvPr id="157" name="Google Shape;157;p9"/>
          <p:cNvPicPr preferRelativeResize="0"/>
          <p:nvPr/>
        </p:nvPicPr>
        <p:blipFill rotWithShape="1">
          <a:blip r:embed="rId3">
            <a:alphaModFix/>
          </a:blip>
          <a:srcRect b="0" l="0" r="0" t="0"/>
          <a:stretch/>
        </p:blipFill>
        <p:spPr>
          <a:xfrm>
            <a:off x="10099505" y="6266872"/>
            <a:ext cx="1987550" cy="567690"/>
          </a:xfrm>
          <a:prstGeom prst="rect">
            <a:avLst/>
          </a:prstGeom>
          <a:noFill/>
          <a:ln>
            <a:noFill/>
          </a:ln>
        </p:spPr>
      </p:pic>
      <p:sp>
        <p:nvSpPr>
          <p:cNvPr id="158" name="Google Shape;158;p9"/>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lnSpc>
                <a:spcPct val="100000"/>
              </a:lnSpc>
              <a:spcBef>
                <a:spcPts val="0"/>
              </a:spcBef>
              <a:spcAft>
                <a:spcPts val="0"/>
              </a:spcAft>
              <a:buClr>
                <a:schemeClr val="accent1"/>
              </a:buClr>
              <a:buSzPts val="900"/>
              <a:buFont typeface="Noto Sans Symbols"/>
              <a:buNone/>
            </a:pPr>
            <a:r>
              <a:rPr b="0" i="0" lang="en-US" sz="900" u="none" cap="none" strike="noStrike">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chemeClr val="lt1"/>
              </a:solidFill>
              <a:latin typeface="Calibri"/>
              <a:ea typeface="Calibri"/>
              <a:cs typeface="Calibri"/>
              <a:sym typeface="Calibri"/>
            </a:endParaRPr>
          </a:p>
          <a:p>
            <a:pPr indent="0" lvl="0" marL="0" marR="0" rtl="0" algn="ctr">
              <a:lnSpc>
                <a:spcPct val="100000"/>
              </a:lnSpc>
              <a:spcBef>
                <a:spcPts val="1000"/>
              </a:spcBef>
              <a:spcAft>
                <a:spcPts val="0"/>
              </a:spcAft>
              <a:buClr>
                <a:schemeClr val="accent1"/>
              </a:buClr>
              <a:buSzPts val="2000"/>
              <a:buFont typeface="Noto Sans Symbols"/>
              <a:buNone/>
            </a:pPr>
            <a:r>
              <a:t/>
            </a:r>
            <a:endParaRPr b="0" i="0" sz="2000" u="none" cap="none" strike="noStrike">
              <a:solidFill>
                <a:schemeClr val="lt1"/>
              </a:solidFill>
              <a:latin typeface="Calibri"/>
              <a:ea typeface="Calibri"/>
              <a:cs typeface="Calibri"/>
              <a:sym typeface="Calibri"/>
            </a:endParaRPr>
          </a:p>
        </p:txBody>
      </p:sp>
      <p:grpSp>
        <p:nvGrpSpPr>
          <p:cNvPr id="159" name="Google Shape;159;p9"/>
          <p:cNvGrpSpPr/>
          <p:nvPr/>
        </p:nvGrpSpPr>
        <p:grpSpPr>
          <a:xfrm>
            <a:off x="10443312" y="254977"/>
            <a:ext cx="1299935" cy="1200032"/>
            <a:chOff x="1645920" y="1071155"/>
            <a:chExt cx="6296297" cy="5299166"/>
          </a:xfrm>
        </p:grpSpPr>
        <p:sp>
          <p:nvSpPr>
            <p:cNvPr id="160" name="Google Shape;160;p9"/>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1" name="Google Shape;161;p9"/>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2" name="Google Shape;162;p9"/>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3" name="Google Shape;163;p9"/>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4" name="Google Shape;164;p9"/>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5" name="Google Shape;165;p9"/>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6" name="Google Shape;166;p9"/>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7" name="Google Shape;167;p9"/>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8" name="Google Shape;168;p9"/>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9" name="Google Shape;169;p9"/>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70" name="Google Shape;170;p9"/>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71" name="Google Shape;171;p9"/>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72" name="Google Shape;172;p9"/>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73" name="Google Shape;173;p9"/>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74" name="Google Shape;174;p9"/>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75" name="Google Shape;175;p9"/>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76" name="Google Shape;176;p9"/>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77" name="Google Shape;177;p9"/>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78" name="Google Shape;178;p9"/>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79" name="Google Shape;179;p9"/>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wei Inhalte" type="twoObj">
  <p:cSld name="TWO_OBJECTS">
    <p:spTree>
      <p:nvGrpSpPr>
        <p:cNvPr id="180" name="Shape 180"/>
        <p:cNvGrpSpPr/>
        <p:nvPr/>
      </p:nvGrpSpPr>
      <p:grpSpPr>
        <a:xfrm>
          <a:off x="0" y="0"/>
          <a:ext cx="0" cy="0"/>
          <a:chOff x="0" y="0"/>
          <a:chExt cx="0" cy="0"/>
        </a:xfrm>
      </p:grpSpPr>
      <p:sp>
        <p:nvSpPr>
          <p:cNvPr id="181" name="Google Shape;181;p10"/>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2" name="Google Shape;182;p10"/>
          <p:cNvSpPr txBox="1"/>
          <p:nvPr>
            <p:ph idx="1" type="body"/>
          </p:nvPr>
        </p:nvSpPr>
        <p:spPr>
          <a:xfrm>
            <a:off x="1097279" y="1845734"/>
            <a:ext cx="493776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83" name="Google Shape;183;p10"/>
          <p:cNvSpPr txBox="1"/>
          <p:nvPr>
            <p:ph idx="2" type="body"/>
          </p:nvPr>
        </p:nvSpPr>
        <p:spPr>
          <a:xfrm>
            <a:off x="6217920" y="1845735"/>
            <a:ext cx="493776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84" name="Google Shape;184;p10"/>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5" name="Google Shape;185;p10"/>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6" name="Google Shape;186;p10"/>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gleich" type="twoTxTwoObj">
  <p:cSld name="TWO_OBJECTS_WITH_TEXT">
    <p:spTree>
      <p:nvGrpSpPr>
        <p:cNvPr id="187" name="Shape 187"/>
        <p:cNvGrpSpPr/>
        <p:nvPr/>
      </p:nvGrpSpPr>
      <p:grpSpPr>
        <a:xfrm>
          <a:off x="0" y="0"/>
          <a:ext cx="0" cy="0"/>
          <a:chOff x="0" y="0"/>
          <a:chExt cx="0" cy="0"/>
        </a:xfrm>
      </p:grpSpPr>
      <p:sp>
        <p:nvSpPr>
          <p:cNvPr id="188" name="Google Shape;188;p11"/>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9" name="Google Shape;189;p11"/>
          <p:cNvSpPr txBox="1"/>
          <p:nvPr>
            <p:ph idx="1" type="body"/>
          </p:nvPr>
        </p:nvSpPr>
        <p:spPr>
          <a:xfrm>
            <a:off x="1097280" y="1846052"/>
            <a:ext cx="4937760"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190" name="Google Shape;190;p11"/>
          <p:cNvSpPr txBox="1"/>
          <p:nvPr>
            <p:ph idx="2" type="body"/>
          </p:nvPr>
        </p:nvSpPr>
        <p:spPr>
          <a:xfrm>
            <a:off x="1097280" y="2582334"/>
            <a:ext cx="4937760" cy="33782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91" name="Google Shape;191;p11"/>
          <p:cNvSpPr txBox="1"/>
          <p:nvPr>
            <p:ph idx="3" type="body"/>
          </p:nvPr>
        </p:nvSpPr>
        <p:spPr>
          <a:xfrm>
            <a:off x="6217920" y="1846052"/>
            <a:ext cx="4937760"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192" name="Google Shape;192;p11"/>
          <p:cNvSpPr txBox="1"/>
          <p:nvPr>
            <p:ph idx="4" type="body"/>
          </p:nvPr>
        </p:nvSpPr>
        <p:spPr>
          <a:xfrm>
            <a:off x="6217920" y="2582334"/>
            <a:ext cx="4937760" cy="33782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93" name="Google Shape;193;p11"/>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4" name="Google Shape;194;p11"/>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5" name="Google Shape;195;p11"/>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er" showMasterSp="0" type="blank">
  <p:cSld name="BLANK">
    <p:spTree>
      <p:nvGrpSpPr>
        <p:cNvPr id="196" name="Shape 196"/>
        <p:cNvGrpSpPr/>
        <p:nvPr/>
      </p:nvGrpSpPr>
      <p:grpSpPr>
        <a:xfrm>
          <a:off x="0" y="0"/>
          <a:ext cx="0" cy="0"/>
          <a:chOff x="0" y="0"/>
          <a:chExt cx="0" cy="0"/>
        </a:xfrm>
      </p:grpSpPr>
      <p:sp>
        <p:nvSpPr>
          <p:cNvPr id="197" name="Google Shape;197;p13"/>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8" name="Google Shape;198;p13"/>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99" name="Google Shape;199;p13"/>
          <p:cNvPicPr preferRelativeResize="0"/>
          <p:nvPr/>
        </p:nvPicPr>
        <p:blipFill rotWithShape="1">
          <a:blip r:embed="rId2">
            <a:alphaModFix/>
          </a:blip>
          <a:srcRect b="0" l="0" r="0" t="0"/>
          <a:stretch/>
        </p:blipFill>
        <p:spPr>
          <a:xfrm>
            <a:off x="104945" y="6281603"/>
            <a:ext cx="1061484" cy="400384"/>
          </a:xfrm>
          <a:prstGeom prst="rect">
            <a:avLst/>
          </a:prstGeom>
          <a:noFill/>
          <a:ln>
            <a:noFill/>
          </a:ln>
        </p:spPr>
      </p:pic>
      <p:sp>
        <p:nvSpPr>
          <p:cNvPr id="200" name="Google Shape;200;p13"/>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1" name="Google Shape;201;p13"/>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2" name="Google Shape;202;p13"/>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id="203" name="Google Shape;203;p13"/>
          <p:cNvPicPr preferRelativeResize="0"/>
          <p:nvPr/>
        </p:nvPicPr>
        <p:blipFill rotWithShape="1">
          <a:blip r:embed="rId3">
            <a:alphaModFix/>
          </a:blip>
          <a:srcRect b="0" l="0" r="0" t="0"/>
          <a:stretch/>
        </p:blipFill>
        <p:spPr>
          <a:xfrm>
            <a:off x="10099505" y="6266872"/>
            <a:ext cx="1987550" cy="567690"/>
          </a:xfrm>
          <a:prstGeom prst="rect">
            <a:avLst/>
          </a:prstGeom>
          <a:noFill/>
          <a:ln>
            <a:noFill/>
          </a:ln>
        </p:spPr>
      </p:pic>
      <p:sp>
        <p:nvSpPr>
          <p:cNvPr id="204" name="Google Shape;204;p13"/>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lnSpc>
                <a:spcPct val="100000"/>
              </a:lnSpc>
              <a:spcBef>
                <a:spcPts val="0"/>
              </a:spcBef>
              <a:spcAft>
                <a:spcPts val="0"/>
              </a:spcAft>
              <a:buClr>
                <a:schemeClr val="accent1"/>
              </a:buClr>
              <a:buSzPts val="900"/>
              <a:buFont typeface="Noto Sans Symbols"/>
              <a:buNone/>
            </a:pPr>
            <a:r>
              <a:rPr b="0" i="0" lang="en-US" sz="900" u="none" cap="none" strike="noStrike">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chemeClr val="lt1"/>
              </a:solidFill>
              <a:latin typeface="Calibri"/>
              <a:ea typeface="Calibri"/>
              <a:cs typeface="Calibri"/>
              <a:sym typeface="Calibri"/>
            </a:endParaRPr>
          </a:p>
          <a:p>
            <a:pPr indent="0" lvl="0" marL="0" marR="0" rtl="0" algn="ctr">
              <a:lnSpc>
                <a:spcPct val="100000"/>
              </a:lnSpc>
              <a:spcBef>
                <a:spcPts val="1000"/>
              </a:spcBef>
              <a:spcAft>
                <a:spcPts val="0"/>
              </a:spcAft>
              <a:buClr>
                <a:schemeClr val="accent1"/>
              </a:buClr>
              <a:buSzPts val="2000"/>
              <a:buFont typeface="Noto Sans Symbols"/>
              <a:buNone/>
            </a:pPr>
            <a:r>
              <a:t/>
            </a:r>
            <a:endParaRPr b="0" i="0" sz="2000" u="none" cap="none" strike="noStrike">
              <a:solidFill>
                <a:schemeClr val="lt1"/>
              </a:solidFill>
              <a:latin typeface="Calibri"/>
              <a:ea typeface="Calibri"/>
              <a:cs typeface="Calibri"/>
              <a:sym typeface="Calibri"/>
            </a:endParaRPr>
          </a:p>
        </p:txBody>
      </p:sp>
      <p:grpSp>
        <p:nvGrpSpPr>
          <p:cNvPr id="205" name="Google Shape;205;p13"/>
          <p:cNvGrpSpPr/>
          <p:nvPr/>
        </p:nvGrpSpPr>
        <p:grpSpPr>
          <a:xfrm>
            <a:off x="10443312" y="254977"/>
            <a:ext cx="1299935" cy="1200032"/>
            <a:chOff x="1645920" y="1071155"/>
            <a:chExt cx="6296297" cy="5299166"/>
          </a:xfrm>
        </p:grpSpPr>
        <p:sp>
          <p:nvSpPr>
            <p:cNvPr id="206" name="Google Shape;206;p13"/>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07" name="Google Shape;207;p13"/>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08" name="Google Shape;208;p13"/>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09" name="Google Shape;209;p13"/>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0" name="Google Shape;210;p13"/>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1" name="Google Shape;211;p13"/>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2" name="Google Shape;212;p13"/>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3" name="Google Shape;213;p13"/>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4" name="Google Shape;214;p13"/>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5" name="Google Shape;215;p13"/>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6" name="Google Shape;216;p13"/>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7" name="Google Shape;217;p13"/>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8" name="Google Shape;218;p13"/>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9" name="Google Shape;219;p13"/>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20" name="Google Shape;220;p13"/>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21" name="Google Shape;221;p13"/>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22" name="Google Shape;222;p13"/>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23" name="Google Shape;223;p13"/>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24" name="Google Shape;224;p13"/>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25" name="Google Shape;225;p13"/>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spTree>
  </p:cSld>
  <p:clrMapOvr>
    <a:masterClrMapping/>
  </p:clrMapOvr>
  <mc:AlternateContent>
    <mc:Choice Requires="p14">
      <p:transition spd="slow" p14:dur="700">
        <p:fad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4.jpg"/><Relationship Id="rId2" Type="http://schemas.openxmlformats.org/officeDocument/2006/relationships/image" Target="../media/image3.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4" Type="http://schemas.openxmlformats.org/officeDocument/2006/relationships/theme" Target="../theme/theme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4"/>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 name="Google Shape;11;p4"/>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 name="Google Shape;12;p4"/>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lvl1pPr lvl="0" marR="0" rtl="0" algn="l">
              <a:lnSpc>
                <a:spcPct val="85000"/>
              </a:lnSpc>
              <a:spcBef>
                <a:spcPts val="0"/>
              </a:spcBef>
              <a:spcAft>
                <a:spcPts val="0"/>
              </a:spcAft>
              <a:buClr>
                <a:srgbClr val="3F3F3F"/>
              </a:buClr>
              <a:buSzPts val="3200"/>
              <a:buFont typeface="Calibri"/>
              <a:buNone/>
              <a:defRPr b="1" i="0" sz="3200" u="none" cap="none" strike="noStrike">
                <a:solidFill>
                  <a:srgbClr val="3F3F3F"/>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3" name="Google Shape;13;p4"/>
          <p:cNvSpPr txBox="1"/>
          <p:nvPr>
            <p:ph idx="1" type="body"/>
          </p:nvPr>
        </p:nvSpPr>
        <p:spPr>
          <a:xfrm>
            <a:off x="1097280" y="1492624"/>
            <a:ext cx="10058400" cy="4376470"/>
          </a:xfrm>
          <a:prstGeom prst="rect">
            <a:avLst/>
          </a:prstGeom>
          <a:noFill/>
          <a:ln>
            <a:noFill/>
          </a:ln>
        </p:spPr>
        <p:txBody>
          <a:bodyPr anchorCtr="0" anchor="t" bIns="45700" lIns="0" spcFirstLastPara="1" rIns="0" wrap="square" tIns="45700">
            <a:normAutofit/>
          </a:bodyPr>
          <a:lstStyle>
            <a:lvl1pPr indent="-355600" lvl="0" marL="457200" marR="0" rtl="0" algn="l">
              <a:lnSpc>
                <a:spcPct val="90000"/>
              </a:lnSpc>
              <a:spcBef>
                <a:spcPts val="1200"/>
              </a:spcBef>
              <a:spcAft>
                <a:spcPts val="0"/>
              </a:spcAft>
              <a:buClr>
                <a:schemeClr val="accent1"/>
              </a:buClr>
              <a:buSzPts val="2000"/>
              <a:buFont typeface="Calibri"/>
              <a:buChar char=" "/>
              <a:defRPr b="0" i="0" sz="2000" u="none" cap="none" strike="noStrike">
                <a:solidFill>
                  <a:srgbClr val="3F3F3F"/>
                </a:solidFill>
                <a:latin typeface="Calibri"/>
                <a:ea typeface="Calibri"/>
                <a:cs typeface="Calibri"/>
                <a:sym typeface="Calibri"/>
              </a:defRPr>
            </a:lvl1pPr>
            <a:lvl2pPr indent="-342900" lvl="1" marL="914400" marR="0" rtl="0" algn="l">
              <a:lnSpc>
                <a:spcPct val="90000"/>
              </a:lnSpc>
              <a:spcBef>
                <a:spcPts val="200"/>
              </a:spcBef>
              <a:spcAft>
                <a:spcPts val="0"/>
              </a:spcAft>
              <a:buClr>
                <a:schemeClr val="accent1"/>
              </a:buClr>
              <a:buSzPts val="1800"/>
              <a:buFont typeface="Calibri"/>
              <a:buChar char="◦"/>
              <a:defRPr b="0" i="0" sz="1800" u="none" cap="none" strike="noStrike">
                <a:solidFill>
                  <a:srgbClr val="3F3F3F"/>
                </a:solidFill>
                <a:latin typeface="Calibri"/>
                <a:ea typeface="Calibri"/>
                <a:cs typeface="Calibri"/>
                <a:sym typeface="Calibri"/>
              </a:defRPr>
            </a:lvl2pPr>
            <a:lvl3pPr indent="-317500" lvl="2" marL="1371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8pPr>
            <a:lvl9pPr indent="-317500" lvl="8" marL="4114800" marR="0" rtl="0" algn="l">
              <a:lnSpc>
                <a:spcPct val="90000"/>
              </a:lnSpc>
              <a:spcBef>
                <a:spcPts val="400"/>
              </a:spcBef>
              <a:spcAft>
                <a:spcPts val="40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9pPr>
          </a:lstStyle>
          <a:p/>
        </p:txBody>
      </p:sp>
      <p:sp>
        <p:nvSpPr>
          <p:cNvPr id="14" name="Google Shape;14;p4"/>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900" u="none" cap="none" strike="noStrike">
                <a:solidFill>
                  <a:srgbClr val="FFFFFF"/>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5" name="Google Shape;15;p4"/>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900" u="none" cap="none" strike="noStrike">
                <a:solidFill>
                  <a:srgbClr val="FFFFFF"/>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6" name="Google Shape;16;p4"/>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050"/>
              <a:buFont typeface="Arial"/>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id="17" name="Google Shape;17;p4"/>
          <p:cNvPicPr preferRelativeResize="0"/>
          <p:nvPr/>
        </p:nvPicPr>
        <p:blipFill rotWithShape="1">
          <a:blip r:embed="rId1">
            <a:alphaModFix/>
          </a:blip>
          <a:srcRect b="0" l="0" r="0" t="0"/>
          <a:stretch/>
        </p:blipFill>
        <p:spPr>
          <a:xfrm>
            <a:off x="104945" y="6281603"/>
            <a:ext cx="1061484" cy="400384"/>
          </a:xfrm>
          <a:prstGeom prst="rect">
            <a:avLst/>
          </a:prstGeom>
          <a:noFill/>
          <a:ln>
            <a:noFill/>
          </a:ln>
        </p:spPr>
      </p:pic>
      <p:sp>
        <p:nvSpPr>
          <p:cNvPr id="18" name="Google Shape;18;p4"/>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lnSpc>
                <a:spcPct val="100000"/>
              </a:lnSpc>
              <a:spcBef>
                <a:spcPts val="0"/>
              </a:spcBef>
              <a:spcAft>
                <a:spcPts val="0"/>
              </a:spcAft>
              <a:buClr>
                <a:schemeClr val="accent1"/>
              </a:buClr>
              <a:buSzPts val="900"/>
              <a:buFont typeface="Noto Sans Symbols"/>
              <a:buNone/>
            </a:pPr>
            <a:r>
              <a:rPr b="0" i="0" lang="en-US" sz="900" u="none" cap="none" strike="noStrike">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i="0" sz="900" u="none" cap="none" strike="noStrike">
              <a:solidFill>
                <a:schemeClr val="lt1"/>
              </a:solidFill>
              <a:latin typeface="Calibri"/>
              <a:ea typeface="Calibri"/>
              <a:cs typeface="Calibri"/>
              <a:sym typeface="Calibri"/>
            </a:endParaRPr>
          </a:p>
          <a:p>
            <a:pPr indent="0" lvl="0" marL="0" marR="0" rtl="0" algn="ctr">
              <a:lnSpc>
                <a:spcPct val="100000"/>
              </a:lnSpc>
              <a:spcBef>
                <a:spcPts val="1000"/>
              </a:spcBef>
              <a:spcAft>
                <a:spcPts val="0"/>
              </a:spcAft>
              <a:buClr>
                <a:schemeClr val="accent1"/>
              </a:buClr>
              <a:buSzPts val="2000"/>
              <a:buFont typeface="Noto Sans Symbols"/>
              <a:buNone/>
            </a:pPr>
            <a:r>
              <a:t/>
            </a:r>
            <a:endParaRPr b="0" i="0" sz="2000" u="none" cap="none" strike="noStrike">
              <a:solidFill>
                <a:schemeClr val="lt1"/>
              </a:solidFill>
              <a:latin typeface="Calibri"/>
              <a:ea typeface="Calibri"/>
              <a:cs typeface="Calibri"/>
              <a:sym typeface="Calibri"/>
            </a:endParaRPr>
          </a:p>
        </p:txBody>
      </p:sp>
      <p:pic>
        <p:nvPicPr>
          <p:cNvPr id="19" name="Google Shape;19;p4"/>
          <p:cNvPicPr preferRelativeResize="0"/>
          <p:nvPr/>
        </p:nvPicPr>
        <p:blipFill rotWithShape="1">
          <a:blip r:embed="rId2">
            <a:alphaModFix/>
          </a:blip>
          <a:srcRect b="0" l="0" r="0" t="0"/>
          <a:stretch/>
        </p:blipFill>
        <p:spPr>
          <a:xfrm>
            <a:off x="10099505" y="6266872"/>
            <a:ext cx="1987550" cy="567690"/>
          </a:xfrm>
          <a:prstGeom prst="rect">
            <a:avLst/>
          </a:prstGeom>
          <a:noFill/>
          <a:ln>
            <a:noFill/>
          </a:ln>
        </p:spPr>
      </p:pic>
      <p:grpSp>
        <p:nvGrpSpPr>
          <p:cNvPr id="20" name="Google Shape;20;p4"/>
          <p:cNvGrpSpPr/>
          <p:nvPr/>
        </p:nvGrpSpPr>
        <p:grpSpPr>
          <a:xfrm>
            <a:off x="10443312" y="254977"/>
            <a:ext cx="1299935" cy="1200032"/>
            <a:chOff x="1645920" y="1071155"/>
            <a:chExt cx="6296297" cy="5299166"/>
          </a:xfrm>
        </p:grpSpPr>
        <p:sp>
          <p:nvSpPr>
            <p:cNvPr id="21" name="Google Shape;21;p4"/>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2" name="Google Shape;22;p4"/>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3" name="Google Shape;23;p4"/>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4" name="Google Shape;24;p4"/>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 name="Google Shape;25;p4"/>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6" name="Google Shape;26;p4"/>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7" name="Google Shape;27;p4"/>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8" name="Google Shape;28;p4"/>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9" name="Google Shape;29;p4"/>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0" name="Google Shape;30;p4"/>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1" name="Google Shape;31;p4"/>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2" name="Google Shape;32;p4"/>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3" name="Google Shape;33;p4"/>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4" name="Google Shape;34;p4"/>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5" name="Google Shape;35;p4"/>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6" name="Google Shape;36;p4"/>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7" name="Google Shape;37;p4"/>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8" name="Google Shape;38;p4"/>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9" name="Google Shape;39;p4"/>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40" name="Google Shape;40;p4"/>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spTree>
  </p:cSld>
  <p:clrMap accent1="accent1" accent2="accent2" accent3="accent3" accent4="accent4" accent5="accent5" accent6="accent6" bg1="lt1" bg2="dk2" tx1="dk1" tx2="lt2" folHlink="folHlink" hlink="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mc:AlternateContent>
    <mc:Choice Requires="p14">
      <p:transition spd="slow" p14:dur="700">
        <p:fade/>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eucert-tool.eduproject.eu/auth/login" TargetMode="External"/><Relationship Id="rId4" Type="http://schemas.openxmlformats.org/officeDocument/2006/relationships/image" Target="../media/image6.png"/><Relationship Id="rId5"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eucert-tool.eduproject.eu/auth/login" TargetMode="External"/><Relationship Id="rId4" Type="http://schemas.openxmlformats.org/officeDocument/2006/relationships/image" Target="../media/image6.png"/><Relationship Id="rId5"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sp>
        <p:nvSpPr>
          <p:cNvPr id="268" name="Google Shape;268;p1"/>
          <p:cNvSpPr txBox="1"/>
          <p:nvPr>
            <p:ph type="title"/>
          </p:nvPr>
        </p:nvSpPr>
        <p:spPr>
          <a:xfrm>
            <a:off x="457200" y="594359"/>
            <a:ext cx="3200400" cy="390662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FFFFFF"/>
              </a:buClr>
              <a:buSzPts val="3600"/>
              <a:buFont typeface="Calibri"/>
              <a:buNone/>
            </a:pPr>
            <a:r>
              <a:rPr lang="en-US"/>
              <a:t>EU-CERT:</a:t>
            </a:r>
            <a:br>
              <a:rPr lang="en-US"/>
            </a:br>
            <a:r>
              <a:rPr lang="en-US"/>
              <a:t>European Certificates and Accreditation for European Projects</a:t>
            </a:r>
            <a:endParaRPr/>
          </a:p>
        </p:txBody>
      </p:sp>
      <p:sp>
        <p:nvSpPr>
          <p:cNvPr id="269" name="Google Shape;269;p1"/>
          <p:cNvSpPr txBox="1"/>
          <p:nvPr>
            <p:ph idx="2" type="body"/>
          </p:nvPr>
        </p:nvSpPr>
        <p:spPr>
          <a:xfrm>
            <a:off x="457200" y="4891596"/>
            <a:ext cx="3200400" cy="141360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1500"/>
              <a:buNone/>
            </a:pPr>
            <a:r>
              <a:rPr b="1" i="1" lang="en-US"/>
              <a:t>Reference Number:</a:t>
            </a:r>
            <a:br>
              <a:rPr b="1" i="1" lang="en-US"/>
            </a:br>
            <a:r>
              <a:rPr lang="en-US"/>
              <a:t>2021-1-DE02-KA220-ADU-000033541 </a:t>
            </a:r>
            <a:endParaRPr/>
          </a:p>
          <a:p>
            <a:pPr indent="0" lvl="0" marL="0" rtl="0" algn="l">
              <a:lnSpc>
                <a:spcPct val="90000"/>
              </a:lnSpc>
              <a:spcBef>
                <a:spcPts val="1400"/>
              </a:spcBef>
              <a:spcAft>
                <a:spcPts val="0"/>
              </a:spcAft>
              <a:buSzPts val="1500"/>
              <a:buNone/>
            </a:pPr>
            <a:r>
              <a:rPr b="1" lang="en-US"/>
              <a:t>Duration: </a:t>
            </a:r>
            <a:endParaRPr/>
          </a:p>
          <a:p>
            <a:pPr indent="0" lvl="0" marL="0" rtl="0" algn="l">
              <a:lnSpc>
                <a:spcPct val="90000"/>
              </a:lnSpc>
              <a:spcBef>
                <a:spcPts val="1400"/>
              </a:spcBef>
              <a:spcAft>
                <a:spcPts val="0"/>
              </a:spcAft>
              <a:buSzPts val="1500"/>
              <a:buNone/>
            </a:pPr>
            <a:r>
              <a:rPr lang="en-US"/>
              <a:t>01.02.2022 – 31.05.2024 </a:t>
            </a:r>
            <a:r>
              <a:rPr b="1" lang="en-US"/>
              <a:t>(28 month) </a:t>
            </a:r>
            <a:endParaRPr/>
          </a:p>
          <a:p>
            <a:pPr indent="0" lvl="0" marL="0" rtl="0" algn="l">
              <a:lnSpc>
                <a:spcPct val="90000"/>
              </a:lnSpc>
              <a:spcBef>
                <a:spcPts val="1400"/>
              </a:spcBef>
              <a:spcAft>
                <a:spcPts val="0"/>
              </a:spcAft>
              <a:buSzPts val="1500"/>
              <a:buNone/>
            </a:pPr>
            <a:r>
              <a:t/>
            </a:r>
            <a:endParaRPr b="1"/>
          </a:p>
        </p:txBody>
      </p:sp>
      <p:sp>
        <p:nvSpPr>
          <p:cNvPr id="270" name="Google Shape;270;p1"/>
          <p:cNvSpPr txBox="1"/>
          <p:nvPr/>
        </p:nvSpPr>
        <p:spPr>
          <a:xfrm>
            <a:off x="5026982" y="2114548"/>
            <a:ext cx="5435353" cy="4327533"/>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chemeClr val="accent1"/>
              </a:buClr>
              <a:buSzPts val="2800"/>
              <a:buFont typeface="Noto Sans Symbols"/>
              <a:buNone/>
            </a:pPr>
            <a:r>
              <a:rPr b="1" i="0" lang="en-US" sz="2800" u="none" cap="none" strike="noStrike">
                <a:solidFill>
                  <a:srgbClr val="595959"/>
                </a:solidFill>
                <a:latin typeface="Calibri"/>
                <a:ea typeface="Calibri"/>
                <a:cs typeface="Calibri"/>
                <a:sym typeface="Calibri"/>
              </a:rPr>
              <a:t>EU-CERT</a:t>
            </a:r>
            <a:br>
              <a:rPr b="1" i="0" lang="en-US" sz="2800" u="none" cap="none" strike="noStrike">
                <a:solidFill>
                  <a:srgbClr val="595959"/>
                </a:solidFill>
                <a:latin typeface="Calibri"/>
                <a:ea typeface="Calibri"/>
                <a:cs typeface="Calibri"/>
                <a:sym typeface="Calibri"/>
              </a:rPr>
            </a:br>
            <a:r>
              <a:rPr b="1" i="0" lang="en-US" sz="2800" u="none" cap="none" strike="noStrike">
                <a:solidFill>
                  <a:srgbClr val="595959"/>
                </a:solidFill>
                <a:latin typeface="Calibri"/>
                <a:ea typeface="Calibri"/>
                <a:cs typeface="Calibri"/>
                <a:sym typeface="Calibri"/>
              </a:rPr>
              <a:t>Transnational partner meeting (TPM5)</a:t>
            </a:r>
            <a:br>
              <a:rPr b="1" i="0" lang="en-US" sz="2800" u="none" cap="none" strike="noStrike">
                <a:solidFill>
                  <a:srgbClr val="595959"/>
                </a:solidFill>
                <a:latin typeface="Calibri"/>
                <a:ea typeface="Calibri"/>
                <a:cs typeface="Calibri"/>
                <a:sym typeface="Calibri"/>
              </a:rPr>
            </a:br>
            <a:r>
              <a:rPr b="1" i="0" lang="en-US" sz="2800" u="none" cap="none" strike="noStrike">
                <a:solidFill>
                  <a:srgbClr val="595959"/>
                </a:solidFill>
                <a:latin typeface="Calibri"/>
                <a:ea typeface="Calibri"/>
                <a:cs typeface="Calibri"/>
                <a:sym typeface="Calibri"/>
              </a:rPr>
              <a:t>in Paderborn, Germany </a:t>
            </a:r>
            <a:endParaRPr b="0" i="0" sz="2800" u="none" cap="none" strike="noStrike">
              <a:solidFill>
                <a:srgbClr val="595959"/>
              </a:solidFill>
              <a:latin typeface="Calibri"/>
              <a:ea typeface="Calibri"/>
              <a:cs typeface="Calibri"/>
              <a:sym typeface="Calibri"/>
            </a:endParaRPr>
          </a:p>
          <a:p>
            <a:pPr indent="0" lvl="0" marL="0" marR="0" rtl="0" algn="l">
              <a:lnSpc>
                <a:spcPct val="100000"/>
              </a:lnSpc>
              <a:spcBef>
                <a:spcPts val="1000"/>
              </a:spcBef>
              <a:spcAft>
                <a:spcPts val="0"/>
              </a:spcAft>
              <a:buClr>
                <a:schemeClr val="accent1"/>
              </a:buClr>
              <a:buSzPts val="1800"/>
              <a:buFont typeface="Noto Sans Symbols"/>
              <a:buNone/>
            </a:pPr>
            <a:r>
              <a:rPr b="1" i="0" lang="en-US" sz="1800" u="none" cap="none" strike="noStrike">
                <a:solidFill>
                  <a:srgbClr val="595959"/>
                </a:solidFill>
                <a:latin typeface="Calibri"/>
                <a:ea typeface="Calibri"/>
                <a:cs typeface="Calibri"/>
                <a:sym typeface="Calibri"/>
              </a:rPr>
              <a:t>The EU-CERT – Final Policy Recommendation Conference!</a:t>
            </a:r>
            <a:endParaRPr b="0" i="0" sz="1800" u="none" cap="none" strike="noStrike">
              <a:solidFill>
                <a:srgbClr val="595959"/>
              </a:solidFill>
              <a:latin typeface="Calibri"/>
              <a:ea typeface="Calibri"/>
              <a:cs typeface="Calibri"/>
              <a:sym typeface="Calibri"/>
            </a:endParaRPr>
          </a:p>
          <a:p>
            <a:pPr indent="0" lvl="0" marL="0" marR="0" rtl="0" algn="l">
              <a:lnSpc>
                <a:spcPct val="100000"/>
              </a:lnSpc>
              <a:spcBef>
                <a:spcPts val="1000"/>
              </a:spcBef>
              <a:spcAft>
                <a:spcPts val="0"/>
              </a:spcAft>
              <a:buClr>
                <a:schemeClr val="accent1"/>
              </a:buClr>
              <a:buSzPts val="1800"/>
              <a:buFont typeface="Noto Sans Symbols"/>
              <a:buNone/>
            </a:pPr>
            <a:r>
              <a:rPr b="1" i="0" lang="en-US" sz="1800" u="none" cap="none" strike="noStrike">
                <a:solidFill>
                  <a:srgbClr val="595959"/>
                </a:solidFill>
                <a:latin typeface="Calibri"/>
                <a:ea typeface="Calibri"/>
                <a:cs typeface="Calibri"/>
                <a:sym typeface="Calibri"/>
              </a:rPr>
              <a:t>5</a:t>
            </a:r>
            <a:r>
              <a:rPr b="1" baseline="30000" i="0" lang="en-US" sz="1800" u="none" cap="none" strike="noStrike">
                <a:solidFill>
                  <a:srgbClr val="595959"/>
                </a:solidFill>
                <a:latin typeface="Calibri"/>
                <a:ea typeface="Calibri"/>
                <a:cs typeface="Calibri"/>
                <a:sym typeface="Calibri"/>
              </a:rPr>
              <a:t>th</a:t>
            </a:r>
            <a:r>
              <a:rPr b="1" i="0" lang="en-US" sz="1800" u="none" cap="none" strike="noStrike">
                <a:solidFill>
                  <a:srgbClr val="595959"/>
                </a:solidFill>
                <a:latin typeface="Calibri"/>
                <a:ea typeface="Calibri"/>
                <a:cs typeface="Calibri"/>
                <a:sym typeface="Calibri"/>
              </a:rPr>
              <a:t> - 7</a:t>
            </a:r>
            <a:r>
              <a:rPr b="1" baseline="30000" i="0" lang="en-US" sz="1800" u="none" cap="none" strike="noStrike">
                <a:solidFill>
                  <a:srgbClr val="595959"/>
                </a:solidFill>
                <a:latin typeface="Calibri"/>
                <a:ea typeface="Calibri"/>
                <a:cs typeface="Calibri"/>
                <a:sym typeface="Calibri"/>
              </a:rPr>
              <a:t>th</a:t>
            </a:r>
            <a:r>
              <a:rPr b="1" i="0" lang="en-US" sz="1800" u="none" cap="none" strike="noStrike">
                <a:solidFill>
                  <a:srgbClr val="595959"/>
                </a:solidFill>
                <a:latin typeface="Calibri"/>
                <a:ea typeface="Calibri"/>
                <a:cs typeface="Calibri"/>
                <a:sym typeface="Calibri"/>
              </a:rPr>
              <a:t> of March 2024</a:t>
            </a:r>
            <a:endParaRPr b="0" i="0" sz="1800" u="none" cap="none" strike="noStrike">
              <a:solidFill>
                <a:srgbClr val="595959"/>
              </a:solidFill>
              <a:latin typeface="Calibri"/>
              <a:ea typeface="Calibri"/>
              <a:cs typeface="Calibri"/>
              <a:sym typeface="Calibri"/>
            </a:endParaRPr>
          </a:p>
          <a:p>
            <a:pPr indent="0" lvl="0" marL="0" marR="0" rtl="0" algn="l">
              <a:lnSpc>
                <a:spcPct val="100000"/>
              </a:lnSpc>
              <a:spcBef>
                <a:spcPts val="1000"/>
              </a:spcBef>
              <a:spcAft>
                <a:spcPts val="0"/>
              </a:spcAft>
              <a:buClr>
                <a:schemeClr val="accent1"/>
              </a:buClr>
              <a:buSzPts val="2000"/>
              <a:buFont typeface="Noto Sans Symbols"/>
              <a:buNone/>
            </a:pPr>
            <a:r>
              <a:t/>
            </a:r>
            <a:endParaRPr b="1" i="0" sz="2000" u="none" cap="none" strike="noStrike">
              <a:solidFill>
                <a:srgbClr val="595959"/>
              </a:solidFill>
              <a:latin typeface="Calibri"/>
              <a:ea typeface="Calibri"/>
              <a:cs typeface="Calibri"/>
              <a:sym typeface="Calibri"/>
            </a:endParaRPr>
          </a:p>
          <a:p>
            <a:pPr indent="0" lvl="0" marL="0" marR="0" rtl="0" algn="l">
              <a:lnSpc>
                <a:spcPct val="100000"/>
              </a:lnSpc>
              <a:spcBef>
                <a:spcPts val="1000"/>
              </a:spcBef>
              <a:spcAft>
                <a:spcPts val="0"/>
              </a:spcAft>
              <a:buClr>
                <a:schemeClr val="accent1"/>
              </a:buClr>
              <a:buSzPts val="2000"/>
              <a:buFont typeface="Noto Sans Symbols"/>
              <a:buNone/>
            </a:pPr>
            <a:r>
              <a:rPr b="1" lang="en-US" sz="2000">
                <a:solidFill>
                  <a:srgbClr val="595959"/>
                </a:solidFill>
                <a:latin typeface="Calibri"/>
                <a:ea typeface="Calibri"/>
                <a:cs typeface="Calibri"/>
                <a:sym typeface="Calibri"/>
              </a:rPr>
              <a:t>Tool</a:t>
            </a:r>
            <a:br>
              <a:rPr b="1" i="0" lang="en-US" sz="2000" u="none" cap="none" strike="noStrike">
                <a:solidFill>
                  <a:srgbClr val="595959"/>
                </a:solidFill>
                <a:latin typeface="Calibri"/>
                <a:ea typeface="Calibri"/>
                <a:cs typeface="Calibri"/>
                <a:sym typeface="Calibri"/>
              </a:rPr>
            </a:br>
            <a:r>
              <a:rPr b="1" i="0" lang="en-US" sz="2000" u="none" cap="none" strike="noStrike">
                <a:solidFill>
                  <a:srgbClr val="595959"/>
                </a:solidFill>
                <a:latin typeface="Calibri"/>
                <a:ea typeface="Calibri"/>
                <a:cs typeface="Calibri"/>
                <a:sym typeface="Calibri"/>
              </a:rPr>
              <a:t>University of Paderborn </a:t>
            </a:r>
            <a:endParaRPr b="0" i="0" sz="2000" u="none" cap="none" strike="noStrike">
              <a:solidFill>
                <a:srgbClr val="595959"/>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5" name="Shape 275"/>
        <p:cNvGrpSpPr/>
        <p:nvPr/>
      </p:nvGrpSpPr>
      <p:grpSpPr>
        <a:xfrm>
          <a:off x="0" y="0"/>
          <a:ext cx="0" cy="0"/>
          <a:chOff x="0" y="0"/>
          <a:chExt cx="0" cy="0"/>
        </a:xfrm>
      </p:grpSpPr>
      <p:sp>
        <p:nvSpPr>
          <p:cNvPr id="276" name="Google Shape;276;g2bd9ae68930_0_0"/>
          <p:cNvSpPr txBox="1"/>
          <p:nvPr>
            <p:ph type="ctrTitle"/>
          </p:nvPr>
        </p:nvSpPr>
        <p:spPr>
          <a:xfrm>
            <a:off x="1097280" y="758952"/>
            <a:ext cx="10058400" cy="3566100"/>
          </a:xfrm>
          <a:prstGeom prst="rect">
            <a:avLst/>
          </a:prstGeom>
          <a:noFill/>
          <a:ln>
            <a:noFill/>
          </a:ln>
        </p:spPr>
        <p:txBody>
          <a:bodyPr anchorCtr="0" anchor="b" bIns="45700" lIns="91425" spcFirstLastPara="1" rIns="91425" wrap="square" tIns="45700">
            <a:normAutofit/>
          </a:bodyPr>
          <a:lstStyle/>
          <a:p>
            <a:pPr indent="0" lvl="0" marL="0" marR="0" rtl="0" algn="l">
              <a:lnSpc>
                <a:spcPct val="130000"/>
              </a:lnSpc>
              <a:spcBef>
                <a:spcPts val="300"/>
              </a:spcBef>
              <a:spcAft>
                <a:spcPts val="0"/>
              </a:spcAft>
              <a:buClr>
                <a:schemeClr val="dk1"/>
              </a:buClr>
              <a:buSzPts val="1100"/>
              <a:buFont typeface="Arial"/>
              <a:buNone/>
            </a:pPr>
            <a:r>
              <a:rPr lang="en-US" sz="3300">
                <a:solidFill>
                  <a:schemeClr val="dk1"/>
                </a:solidFill>
              </a:rPr>
              <a:t>Insight into PR3: EU-CERT Accreditation Tool Simulation </a:t>
            </a:r>
            <a:endParaRPr sz="3300">
              <a:solidFill>
                <a:schemeClr val="dk1"/>
              </a:solidFill>
            </a:endParaRPr>
          </a:p>
          <a:p>
            <a:pPr indent="0" lvl="0" marL="0" marR="0" rtl="0" algn="l">
              <a:lnSpc>
                <a:spcPct val="130000"/>
              </a:lnSpc>
              <a:spcBef>
                <a:spcPts val="300"/>
              </a:spcBef>
              <a:spcAft>
                <a:spcPts val="300"/>
              </a:spcAft>
              <a:buClr>
                <a:schemeClr val="dk1"/>
              </a:buClr>
              <a:buSzPts val="1100"/>
              <a:buFont typeface="Arial"/>
              <a:buNone/>
            </a:pPr>
            <a:r>
              <a:rPr lang="en-US" sz="4800">
                <a:solidFill>
                  <a:schemeClr val="dk1"/>
                </a:solidFill>
              </a:rPr>
              <a:t>REAL CASES</a:t>
            </a:r>
            <a:endParaRPr sz="4800">
              <a:solidFill>
                <a:schemeClr val="dk1"/>
              </a:solidFill>
            </a:endParaRPr>
          </a:p>
        </p:txBody>
      </p:sp>
      <p:sp>
        <p:nvSpPr>
          <p:cNvPr id="277" name="Google Shape;277;g2bd9ae68930_0_0"/>
          <p:cNvSpPr txBox="1"/>
          <p:nvPr>
            <p:ph idx="1" type="subTitle"/>
          </p:nvPr>
        </p:nvSpPr>
        <p:spPr>
          <a:xfrm>
            <a:off x="1100051" y="4455620"/>
            <a:ext cx="10058400" cy="1143000"/>
          </a:xfrm>
          <a:prstGeom prst="rect">
            <a:avLst/>
          </a:prstGeom>
          <a:noFill/>
          <a:ln>
            <a:noFill/>
          </a:ln>
        </p:spPr>
        <p:txBody>
          <a:bodyPr anchorCtr="0" anchor="t" bIns="45700" lIns="91425" spcFirstLastPara="1" rIns="91425" wrap="square" tIns="45700">
            <a:normAutofit fontScale="62500"/>
          </a:bodyPr>
          <a:lstStyle/>
          <a:p>
            <a:pPr indent="-419100" lvl="0" marL="457200" rtl="0" algn="l">
              <a:lnSpc>
                <a:spcPct val="130000"/>
              </a:lnSpc>
              <a:spcBef>
                <a:spcPts val="300"/>
              </a:spcBef>
              <a:spcAft>
                <a:spcPts val="0"/>
              </a:spcAft>
              <a:buClr>
                <a:schemeClr val="dk1"/>
              </a:buClr>
              <a:buSzPct val="100000"/>
              <a:buChar char="●"/>
            </a:pPr>
            <a:r>
              <a:rPr b="1" lang="en-US" sz="4800">
                <a:solidFill>
                  <a:schemeClr val="dk1"/>
                </a:solidFill>
              </a:rPr>
              <a:t>User perspective</a:t>
            </a:r>
            <a:endParaRPr b="1" sz="4800">
              <a:solidFill>
                <a:schemeClr val="dk1"/>
              </a:solidFill>
            </a:endParaRPr>
          </a:p>
          <a:p>
            <a:pPr indent="-419100" lvl="0" marL="457200" rtl="0" algn="l">
              <a:lnSpc>
                <a:spcPct val="130000"/>
              </a:lnSpc>
              <a:spcBef>
                <a:spcPts val="0"/>
              </a:spcBef>
              <a:spcAft>
                <a:spcPts val="0"/>
              </a:spcAft>
              <a:buClr>
                <a:schemeClr val="dk1"/>
              </a:buClr>
              <a:buSzPct val="100000"/>
              <a:buChar char="●"/>
            </a:pPr>
            <a:r>
              <a:rPr b="1" lang="en-US" sz="4800">
                <a:solidFill>
                  <a:schemeClr val="dk1"/>
                </a:solidFill>
              </a:rPr>
              <a:t>Evaluator perspective</a:t>
            </a:r>
            <a:endParaRPr i="1" sz="180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g2bd6c457075_0_0"/>
          <p:cNvSpPr txBox="1"/>
          <p:nvPr>
            <p:ph type="ctrTitle"/>
          </p:nvPr>
        </p:nvSpPr>
        <p:spPr>
          <a:xfrm>
            <a:off x="1097280" y="758952"/>
            <a:ext cx="10058400" cy="3566100"/>
          </a:xfrm>
          <a:prstGeom prst="rect">
            <a:avLst/>
          </a:prstGeom>
        </p:spPr>
        <p:txBody>
          <a:bodyPr anchorCtr="0" anchor="b" bIns="45700" lIns="91425" spcFirstLastPara="1" rIns="91425" wrap="square" tIns="45700">
            <a:normAutofit/>
          </a:bodyPr>
          <a:lstStyle/>
          <a:p>
            <a:pPr indent="-501650" lvl="0" marL="457200" rtl="0" algn="l">
              <a:lnSpc>
                <a:spcPct val="130000"/>
              </a:lnSpc>
              <a:spcBef>
                <a:spcPts val="300"/>
              </a:spcBef>
              <a:spcAft>
                <a:spcPts val="0"/>
              </a:spcAft>
              <a:buClr>
                <a:schemeClr val="dk1"/>
              </a:buClr>
              <a:buSzPts val="4300"/>
              <a:buAutoNum type="arabicParenBoth"/>
            </a:pPr>
            <a:r>
              <a:rPr b="0" lang="en-US" sz="4300">
                <a:solidFill>
                  <a:schemeClr val="dk1"/>
                </a:solidFill>
              </a:rPr>
              <a:t>User Perspective</a:t>
            </a:r>
            <a:endParaRPr sz="11200"/>
          </a:p>
        </p:txBody>
      </p:sp>
      <p:sp>
        <p:nvSpPr>
          <p:cNvPr id="284" name="Google Shape;284;g2bd6c457075_0_0"/>
          <p:cNvSpPr txBox="1"/>
          <p:nvPr>
            <p:ph idx="1" type="subTitle"/>
          </p:nvPr>
        </p:nvSpPr>
        <p:spPr>
          <a:xfrm>
            <a:off x="1100051" y="4455620"/>
            <a:ext cx="10058400" cy="1143000"/>
          </a:xfrm>
          <a:prstGeom prst="rect">
            <a:avLst/>
          </a:prstGeom>
        </p:spPr>
        <p:txBody>
          <a:bodyPr anchorCtr="0" anchor="t" bIns="45700" lIns="91425" spcFirstLastPara="1" rIns="91425" wrap="square" tIns="45700">
            <a:normAutofit/>
          </a:bodyPr>
          <a:lstStyle/>
          <a:p>
            <a:pPr indent="0" lvl="0" marL="0" rtl="0" algn="l">
              <a:spcBef>
                <a:spcPts val="120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9" name="Shape 289"/>
        <p:cNvGrpSpPr/>
        <p:nvPr/>
      </p:nvGrpSpPr>
      <p:grpSpPr>
        <a:xfrm>
          <a:off x="0" y="0"/>
          <a:ext cx="0" cy="0"/>
          <a:chOff x="0" y="0"/>
          <a:chExt cx="0" cy="0"/>
        </a:xfrm>
      </p:grpSpPr>
      <p:sp>
        <p:nvSpPr>
          <p:cNvPr id="290" name="Google Shape;290;g2bd9ae68930_0_7"/>
          <p:cNvSpPr txBox="1"/>
          <p:nvPr>
            <p:ph type="title"/>
          </p:nvPr>
        </p:nvSpPr>
        <p:spPr>
          <a:xfrm>
            <a:off x="1097280" y="286604"/>
            <a:ext cx="10058400" cy="823800"/>
          </a:xfrm>
          <a:prstGeom prst="rect">
            <a:avLst/>
          </a:prstGeom>
          <a:noFill/>
          <a:ln>
            <a:noFill/>
          </a:ln>
        </p:spPr>
        <p:txBody>
          <a:bodyPr anchorCtr="0" anchor="b" bIns="45700" lIns="91425" spcFirstLastPara="1" rIns="91425" wrap="square" tIns="45700">
            <a:normAutofit/>
          </a:bodyPr>
          <a:lstStyle/>
          <a:p>
            <a:pPr indent="0" lvl="0" marL="0" rtl="0" algn="l">
              <a:lnSpc>
                <a:spcPct val="130000"/>
              </a:lnSpc>
              <a:spcBef>
                <a:spcPts val="300"/>
              </a:spcBef>
              <a:spcAft>
                <a:spcPts val="300"/>
              </a:spcAft>
              <a:buSzPts val="1800"/>
              <a:buNone/>
            </a:pPr>
            <a:r>
              <a:rPr lang="en-US" sz="4800">
                <a:solidFill>
                  <a:schemeClr val="dk1"/>
                </a:solidFill>
              </a:rPr>
              <a:t>EU-CERT – Accreditation Website Tool</a:t>
            </a:r>
            <a:endParaRPr/>
          </a:p>
        </p:txBody>
      </p:sp>
      <p:sp>
        <p:nvSpPr>
          <p:cNvPr id="291" name="Google Shape;291;g2bd9ae68930_0_7"/>
          <p:cNvSpPr txBox="1"/>
          <p:nvPr/>
        </p:nvSpPr>
        <p:spPr>
          <a:xfrm>
            <a:off x="1097275" y="5655350"/>
            <a:ext cx="10473900" cy="4926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Link to the Accreditation Website Tool: </a:t>
            </a:r>
            <a:r>
              <a:rPr b="0" i="0" lang="en-US" sz="2000" u="sng" cap="none" strike="noStrike">
                <a:solidFill>
                  <a:schemeClr val="hlink"/>
                </a:solidFill>
                <a:latin typeface="Arial"/>
                <a:ea typeface="Arial"/>
                <a:cs typeface="Arial"/>
                <a:sym typeface="Arial"/>
                <a:hlinkClick r:id="rId3"/>
              </a:rPr>
              <a:t>https://eucert-tool.eduproject.eu/auth/login</a:t>
            </a:r>
            <a:r>
              <a:rPr b="0" i="0" lang="en-US" sz="2000" u="none" cap="none" strike="noStrike">
                <a:solidFill>
                  <a:srgbClr val="000000"/>
                </a:solidFill>
                <a:latin typeface="Arial"/>
                <a:ea typeface="Arial"/>
                <a:cs typeface="Arial"/>
                <a:sym typeface="Arial"/>
              </a:rPr>
              <a:t> </a:t>
            </a:r>
            <a:endParaRPr b="0" i="0" sz="2000" u="none" cap="none" strike="noStrike">
              <a:solidFill>
                <a:srgbClr val="000000"/>
              </a:solidFill>
              <a:latin typeface="Arial"/>
              <a:ea typeface="Arial"/>
              <a:cs typeface="Arial"/>
              <a:sym typeface="Arial"/>
            </a:endParaRPr>
          </a:p>
        </p:txBody>
      </p:sp>
      <p:pic>
        <p:nvPicPr>
          <p:cNvPr id="292" name="Google Shape;292;g2bd9ae68930_0_7"/>
          <p:cNvPicPr preferRelativeResize="0"/>
          <p:nvPr/>
        </p:nvPicPr>
        <p:blipFill rotWithShape="1">
          <a:blip r:embed="rId4">
            <a:alphaModFix/>
          </a:blip>
          <a:srcRect b="0" l="0" r="0" t="0"/>
          <a:stretch/>
        </p:blipFill>
        <p:spPr>
          <a:xfrm>
            <a:off x="1097275" y="1156525"/>
            <a:ext cx="8187133" cy="4544951"/>
          </a:xfrm>
          <a:prstGeom prst="rect">
            <a:avLst/>
          </a:prstGeom>
          <a:noFill/>
          <a:ln>
            <a:noFill/>
          </a:ln>
        </p:spPr>
      </p:pic>
      <p:pic>
        <p:nvPicPr>
          <p:cNvPr id="293" name="Google Shape;293;g2bd9ae68930_0_7"/>
          <p:cNvPicPr preferRelativeResize="0"/>
          <p:nvPr/>
        </p:nvPicPr>
        <p:blipFill rotWithShape="1">
          <a:blip r:embed="rId5">
            <a:alphaModFix/>
          </a:blip>
          <a:srcRect b="0" l="0" r="0" t="0"/>
          <a:stretch/>
        </p:blipFill>
        <p:spPr>
          <a:xfrm>
            <a:off x="9618208" y="1864129"/>
            <a:ext cx="2266950" cy="2000250"/>
          </a:xfrm>
          <a:prstGeom prst="rect">
            <a:avLst/>
          </a:prstGeom>
          <a:noFill/>
          <a:ln>
            <a:noFill/>
          </a:ln>
        </p:spPr>
      </p:pic>
      <p:sp>
        <p:nvSpPr>
          <p:cNvPr id="294" name="Google Shape;294;g2bd9ae68930_0_7"/>
          <p:cNvSpPr txBox="1"/>
          <p:nvPr/>
        </p:nvSpPr>
        <p:spPr>
          <a:xfrm>
            <a:off x="9618200" y="3670950"/>
            <a:ext cx="1961400" cy="715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none" cap="none" strike="noStrike">
                <a:solidFill>
                  <a:srgbClr val="3F3F3F"/>
                </a:solidFill>
                <a:latin typeface="Calibri"/>
                <a:ea typeface="Calibri"/>
                <a:cs typeface="Calibri"/>
                <a:sym typeface="Calibri"/>
              </a:rPr>
              <a:t>Scan for EU-CERT Accreditation Website Tool</a:t>
            </a:r>
            <a:endParaRPr b="0" i="0" sz="1400" u="none" cap="none" strike="noStrike">
              <a:solidFill>
                <a:srgbClr val="3F3F3F"/>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9" name="Shape 299"/>
        <p:cNvGrpSpPr/>
        <p:nvPr/>
      </p:nvGrpSpPr>
      <p:grpSpPr>
        <a:xfrm>
          <a:off x="0" y="0"/>
          <a:ext cx="0" cy="0"/>
          <a:chOff x="0" y="0"/>
          <a:chExt cx="0" cy="0"/>
        </a:xfrm>
      </p:grpSpPr>
      <p:sp>
        <p:nvSpPr>
          <p:cNvPr id="300" name="Google Shape;300;g2bd6c457075_0_21"/>
          <p:cNvSpPr txBox="1"/>
          <p:nvPr>
            <p:ph type="title"/>
          </p:nvPr>
        </p:nvSpPr>
        <p:spPr>
          <a:xfrm>
            <a:off x="1097280" y="286604"/>
            <a:ext cx="10058400" cy="823800"/>
          </a:xfrm>
          <a:prstGeom prst="rect">
            <a:avLst/>
          </a:prstGeom>
        </p:spPr>
        <p:txBody>
          <a:bodyPr anchorCtr="0" anchor="b" bIns="45700" lIns="91425" spcFirstLastPara="1" rIns="91425" wrap="square" tIns="45700">
            <a:normAutofit/>
          </a:bodyPr>
          <a:lstStyle/>
          <a:p>
            <a:pPr indent="0" lvl="0" marL="0" rtl="0" algn="l">
              <a:lnSpc>
                <a:spcPct val="115000"/>
              </a:lnSpc>
              <a:spcBef>
                <a:spcPts val="1200"/>
              </a:spcBef>
              <a:spcAft>
                <a:spcPts val="1200"/>
              </a:spcAft>
              <a:buNone/>
            </a:pPr>
            <a:r>
              <a:rPr lang="en-US"/>
              <a:t>Testing phase - user perspective</a:t>
            </a:r>
            <a:endParaRPr/>
          </a:p>
        </p:txBody>
      </p:sp>
      <p:sp>
        <p:nvSpPr>
          <p:cNvPr id="301" name="Google Shape;301;g2bd6c457075_0_21"/>
          <p:cNvSpPr txBox="1"/>
          <p:nvPr/>
        </p:nvSpPr>
        <p:spPr>
          <a:xfrm>
            <a:off x="1097275" y="1331525"/>
            <a:ext cx="8097300" cy="3016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2300"/>
              <a:t>Step 1: Create a user account. </a:t>
            </a:r>
            <a:endParaRPr sz="2300"/>
          </a:p>
          <a:p>
            <a:pPr indent="0" lvl="0" marL="0" rtl="0" algn="l">
              <a:spcBef>
                <a:spcPts val="0"/>
              </a:spcBef>
              <a:spcAft>
                <a:spcPts val="0"/>
              </a:spcAft>
              <a:buNone/>
            </a:pPr>
            <a:r>
              <a:t/>
            </a:r>
            <a:endParaRPr sz="2300"/>
          </a:p>
          <a:p>
            <a:pPr indent="0" lvl="0" marL="0" rtl="0" algn="l">
              <a:spcBef>
                <a:spcPts val="0"/>
              </a:spcBef>
              <a:spcAft>
                <a:spcPts val="0"/>
              </a:spcAft>
              <a:buNone/>
            </a:pPr>
            <a:r>
              <a:rPr lang="en-US" sz="2300"/>
              <a:t>Step 2: Once you have received your access, enter the courses, documents, or other materials you have brought into the accreditation tool. </a:t>
            </a:r>
            <a:endParaRPr sz="2300"/>
          </a:p>
          <a:p>
            <a:pPr indent="0" lvl="0" marL="0" rtl="0" algn="l">
              <a:spcBef>
                <a:spcPts val="0"/>
              </a:spcBef>
              <a:spcAft>
                <a:spcPts val="0"/>
              </a:spcAft>
              <a:buNone/>
            </a:pPr>
            <a:r>
              <a:t/>
            </a:r>
            <a:endParaRPr sz="2300"/>
          </a:p>
          <a:p>
            <a:pPr indent="0" lvl="0" marL="0" rtl="0" algn="l">
              <a:spcBef>
                <a:spcPts val="0"/>
              </a:spcBef>
              <a:spcAft>
                <a:spcPts val="0"/>
              </a:spcAft>
              <a:buNone/>
            </a:pPr>
            <a:r>
              <a:rPr lang="en-US" sz="2300"/>
              <a:t>Step 3: Once you have completed entering the documents, you can finalize the process.</a:t>
            </a:r>
            <a:endParaRPr sz="2300"/>
          </a:p>
        </p:txBody>
      </p:sp>
      <p:pic>
        <p:nvPicPr>
          <p:cNvPr id="302" name="Google Shape;302;g2bd6c457075_0_21"/>
          <p:cNvPicPr preferRelativeResize="0"/>
          <p:nvPr/>
        </p:nvPicPr>
        <p:blipFill rotWithShape="1">
          <a:blip r:embed="rId3">
            <a:alphaModFix/>
          </a:blip>
          <a:srcRect b="0" l="0" r="0" t="0"/>
          <a:stretch/>
        </p:blipFill>
        <p:spPr>
          <a:xfrm>
            <a:off x="9618208" y="1864129"/>
            <a:ext cx="2266950" cy="2000250"/>
          </a:xfrm>
          <a:prstGeom prst="rect">
            <a:avLst/>
          </a:prstGeom>
          <a:noFill/>
          <a:ln>
            <a:noFill/>
          </a:ln>
        </p:spPr>
      </p:pic>
      <p:sp>
        <p:nvSpPr>
          <p:cNvPr id="303" name="Google Shape;303;g2bd6c457075_0_21"/>
          <p:cNvSpPr txBox="1"/>
          <p:nvPr/>
        </p:nvSpPr>
        <p:spPr>
          <a:xfrm>
            <a:off x="9618200" y="3670950"/>
            <a:ext cx="1961400" cy="715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none" cap="none" strike="noStrike">
                <a:solidFill>
                  <a:srgbClr val="3F3F3F"/>
                </a:solidFill>
                <a:latin typeface="Calibri"/>
                <a:ea typeface="Calibri"/>
                <a:cs typeface="Calibri"/>
                <a:sym typeface="Calibri"/>
              </a:rPr>
              <a:t>Scan for EU-CERT Accreditation Website Tool</a:t>
            </a:r>
            <a:endParaRPr b="0" i="0" sz="1400" u="none" cap="none" strike="noStrike">
              <a:solidFill>
                <a:srgbClr val="3F3F3F"/>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8" name="Shape 308"/>
        <p:cNvGrpSpPr/>
        <p:nvPr/>
      </p:nvGrpSpPr>
      <p:grpSpPr>
        <a:xfrm>
          <a:off x="0" y="0"/>
          <a:ext cx="0" cy="0"/>
          <a:chOff x="0" y="0"/>
          <a:chExt cx="0" cy="0"/>
        </a:xfrm>
      </p:grpSpPr>
      <p:sp>
        <p:nvSpPr>
          <p:cNvPr id="309" name="Google Shape;309;g2bd6c457075_0_6"/>
          <p:cNvSpPr txBox="1"/>
          <p:nvPr>
            <p:ph type="ctrTitle"/>
          </p:nvPr>
        </p:nvSpPr>
        <p:spPr>
          <a:xfrm>
            <a:off x="1097280" y="758952"/>
            <a:ext cx="10058400" cy="3566100"/>
          </a:xfrm>
          <a:prstGeom prst="rect">
            <a:avLst/>
          </a:prstGeom>
        </p:spPr>
        <p:txBody>
          <a:bodyPr anchorCtr="0" anchor="b" bIns="45700" lIns="91425" spcFirstLastPara="1" rIns="91425" wrap="square" tIns="45700">
            <a:normAutofit/>
          </a:bodyPr>
          <a:lstStyle/>
          <a:p>
            <a:pPr indent="0" lvl="0" marL="0" rtl="0" algn="l">
              <a:lnSpc>
                <a:spcPct val="130000"/>
              </a:lnSpc>
              <a:spcBef>
                <a:spcPts val="300"/>
              </a:spcBef>
              <a:spcAft>
                <a:spcPts val="300"/>
              </a:spcAft>
              <a:buNone/>
            </a:pPr>
            <a:r>
              <a:rPr b="0" lang="en-US" sz="4300">
                <a:solidFill>
                  <a:schemeClr val="dk1"/>
                </a:solidFill>
              </a:rPr>
              <a:t>(2) Evaluator</a:t>
            </a:r>
            <a:r>
              <a:rPr b="0" lang="en-US" sz="4300">
                <a:solidFill>
                  <a:schemeClr val="dk1"/>
                </a:solidFill>
              </a:rPr>
              <a:t> </a:t>
            </a:r>
            <a:r>
              <a:rPr b="0" lang="en-US" sz="4300">
                <a:solidFill>
                  <a:schemeClr val="dk1"/>
                </a:solidFill>
              </a:rPr>
              <a:t>Perspective</a:t>
            </a:r>
            <a:endParaRPr sz="11200"/>
          </a:p>
        </p:txBody>
      </p:sp>
      <p:sp>
        <p:nvSpPr>
          <p:cNvPr id="310" name="Google Shape;310;g2bd6c457075_0_6"/>
          <p:cNvSpPr txBox="1"/>
          <p:nvPr>
            <p:ph idx="1" type="subTitle"/>
          </p:nvPr>
        </p:nvSpPr>
        <p:spPr>
          <a:xfrm>
            <a:off x="1100051" y="4455620"/>
            <a:ext cx="10058400" cy="1143000"/>
          </a:xfrm>
          <a:prstGeom prst="rect">
            <a:avLst/>
          </a:prstGeom>
        </p:spPr>
        <p:txBody>
          <a:bodyPr anchorCtr="0" anchor="t" bIns="45700" lIns="91425" spcFirstLastPara="1" rIns="91425" wrap="square" tIns="45700">
            <a:normAutofit/>
          </a:bodyPr>
          <a:lstStyle/>
          <a:p>
            <a:pPr indent="0" lvl="0" marL="0" rtl="0" algn="l">
              <a:spcBef>
                <a:spcPts val="1200"/>
              </a:spcBef>
              <a:spcAft>
                <a:spcPts val="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5" name="Shape 315"/>
        <p:cNvGrpSpPr/>
        <p:nvPr/>
      </p:nvGrpSpPr>
      <p:grpSpPr>
        <a:xfrm>
          <a:off x="0" y="0"/>
          <a:ext cx="0" cy="0"/>
          <a:chOff x="0" y="0"/>
          <a:chExt cx="0" cy="0"/>
        </a:xfrm>
      </p:grpSpPr>
      <p:sp>
        <p:nvSpPr>
          <p:cNvPr id="316" name="Google Shape;316;g2bd6c457075_0_12"/>
          <p:cNvSpPr txBox="1"/>
          <p:nvPr>
            <p:ph type="title"/>
          </p:nvPr>
        </p:nvSpPr>
        <p:spPr>
          <a:xfrm>
            <a:off x="1097280" y="286604"/>
            <a:ext cx="10058400" cy="823800"/>
          </a:xfrm>
          <a:prstGeom prst="rect">
            <a:avLst/>
          </a:prstGeom>
          <a:noFill/>
          <a:ln>
            <a:noFill/>
          </a:ln>
        </p:spPr>
        <p:txBody>
          <a:bodyPr anchorCtr="0" anchor="b" bIns="45700" lIns="91425" spcFirstLastPara="1" rIns="91425" wrap="square" tIns="45700">
            <a:normAutofit/>
          </a:bodyPr>
          <a:lstStyle/>
          <a:p>
            <a:pPr indent="0" lvl="0" marL="0" rtl="0" algn="l">
              <a:lnSpc>
                <a:spcPct val="130000"/>
              </a:lnSpc>
              <a:spcBef>
                <a:spcPts val="300"/>
              </a:spcBef>
              <a:spcAft>
                <a:spcPts val="300"/>
              </a:spcAft>
              <a:buSzPts val="1800"/>
              <a:buNone/>
            </a:pPr>
            <a:r>
              <a:rPr lang="en-US" sz="4800">
                <a:solidFill>
                  <a:schemeClr val="dk1"/>
                </a:solidFill>
              </a:rPr>
              <a:t>EU-CERT – Accreditation Website Tool</a:t>
            </a:r>
            <a:endParaRPr/>
          </a:p>
        </p:txBody>
      </p:sp>
      <p:sp>
        <p:nvSpPr>
          <p:cNvPr id="317" name="Google Shape;317;g2bd6c457075_0_12"/>
          <p:cNvSpPr txBox="1"/>
          <p:nvPr/>
        </p:nvSpPr>
        <p:spPr>
          <a:xfrm>
            <a:off x="1097275" y="5655350"/>
            <a:ext cx="10473900" cy="4926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Arial"/>
                <a:ea typeface="Arial"/>
                <a:cs typeface="Arial"/>
                <a:sym typeface="Arial"/>
              </a:rPr>
              <a:t>Link to the Accreditation Website Tool: </a:t>
            </a:r>
            <a:r>
              <a:rPr b="0" i="0" lang="en-US" sz="2000" u="sng" cap="none" strike="noStrike">
                <a:solidFill>
                  <a:schemeClr val="hlink"/>
                </a:solidFill>
                <a:latin typeface="Arial"/>
                <a:ea typeface="Arial"/>
                <a:cs typeface="Arial"/>
                <a:sym typeface="Arial"/>
                <a:hlinkClick r:id="rId3"/>
              </a:rPr>
              <a:t>https://eucert-tool.eduproject.eu/auth/login</a:t>
            </a:r>
            <a:r>
              <a:rPr b="0" i="0" lang="en-US" sz="2000" u="none" cap="none" strike="noStrike">
                <a:solidFill>
                  <a:srgbClr val="000000"/>
                </a:solidFill>
                <a:latin typeface="Arial"/>
                <a:ea typeface="Arial"/>
                <a:cs typeface="Arial"/>
                <a:sym typeface="Arial"/>
              </a:rPr>
              <a:t> </a:t>
            </a:r>
            <a:endParaRPr b="0" i="0" sz="2000" u="none" cap="none" strike="noStrike">
              <a:solidFill>
                <a:srgbClr val="000000"/>
              </a:solidFill>
              <a:latin typeface="Arial"/>
              <a:ea typeface="Arial"/>
              <a:cs typeface="Arial"/>
              <a:sym typeface="Arial"/>
            </a:endParaRPr>
          </a:p>
        </p:txBody>
      </p:sp>
      <p:pic>
        <p:nvPicPr>
          <p:cNvPr id="318" name="Google Shape;318;g2bd6c457075_0_12"/>
          <p:cNvPicPr preferRelativeResize="0"/>
          <p:nvPr/>
        </p:nvPicPr>
        <p:blipFill rotWithShape="1">
          <a:blip r:embed="rId4">
            <a:alphaModFix/>
          </a:blip>
          <a:srcRect b="0" l="0" r="0" t="0"/>
          <a:stretch/>
        </p:blipFill>
        <p:spPr>
          <a:xfrm>
            <a:off x="1097275" y="1156525"/>
            <a:ext cx="8187133" cy="4544951"/>
          </a:xfrm>
          <a:prstGeom prst="rect">
            <a:avLst/>
          </a:prstGeom>
          <a:noFill/>
          <a:ln>
            <a:noFill/>
          </a:ln>
        </p:spPr>
      </p:pic>
      <p:pic>
        <p:nvPicPr>
          <p:cNvPr id="319" name="Google Shape;319;g2bd6c457075_0_12"/>
          <p:cNvPicPr preferRelativeResize="0"/>
          <p:nvPr/>
        </p:nvPicPr>
        <p:blipFill rotWithShape="1">
          <a:blip r:embed="rId5">
            <a:alphaModFix/>
          </a:blip>
          <a:srcRect b="0" l="0" r="0" t="0"/>
          <a:stretch/>
        </p:blipFill>
        <p:spPr>
          <a:xfrm>
            <a:off x="9618208" y="1864129"/>
            <a:ext cx="2266950" cy="2000250"/>
          </a:xfrm>
          <a:prstGeom prst="rect">
            <a:avLst/>
          </a:prstGeom>
          <a:noFill/>
          <a:ln>
            <a:noFill/>
          </a:ln>
        </p:spPr>
      </p:pic>
      <p:sp>
        <p:nvSpPr>
          <p:cNvPr id="320" name="Google Shape;320;g2bd6c457075_0_12"/>
          <p:cNvSpPr txBox="1"/>
          <p:nvPr/>
        </p:nvSpPr>
        <p:spPr>
          <a:xfrm>
            <a:off x="9618200" y="3670950"/>
            <a:ext cx="1961400" cy="715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none" cap="none" strike="noStrike">
                <a:solidFill>
                  <a:srgbClr val="3F3F3F"/>
                </a:solidFill>
                <a:latin typeface="Calibri"/>
                <a:ea typeface="Calibri"/>
                <a:cs typeface="Calibri"/>
                <a:sym typeface="Calibri"/>
              </a:rPr>
              <a:t>Scan for EU-CERT Accreditation Website Tool</a:t>
            </a:r>
            <a:endParaRPr b="0" i="0" sz="1400" u="none" cap="none" strike="noStrike">
              <a:solidFill>
                <a:srgbClr val="3F3F3F"/>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5" name="Shape 325"/>
        <p:cNvGrpSpPr/>
        <p:nvPr/>
      </p:nvGrpSpPr>
      <p:grpSpPr>
        <a:xfrm>
          <a:off x="0" y="0"/>
          <a:ext cx="0" cy="0"/>
          <a:chOff x="0" y="0"/>
          <a:chExt cx="0" cy="0"/>
        </a:xfrm>
      </p:grpSpPr>
      <p:sp>
        <p:nvSpPr>
          <p:cNvPr id="326" name="Google Shape;326;g2bd6c457075_0_32"/>
          <p:cNvSpPr txBox="1"/>
          <p:nvPr>
            <p:ph type="title"/>
          </p:nvPr>
        </p:nvSpPr>
        <p:spPr>
          <a:xfrm>
            <a:off x="1097280" y="286604"/>
            <a:ext cx="10058400" cy="823800"/>
          </a:xfrm>
          <a:prstGeom prst="rect">
            <a:avLst/>
          </a:prstGeom>
        </p:spPr>
        <p:txBody>
          <a:bodyPr anchorCtr="0" anchor="b" bIns="45700" lIns="91425" spcFirstLastPara="1" rIns="91425" wrap="square" tIns="45700">
            <a:normAutofit/>
          </a:bodyPr>
          <a:lstStyle/>
          <a:p>
            <a:pPr indent="0" lvl="0" marL="0" rtl="0" algn="l">
              <a:lnSpc>
                <a:spcPct val="115000"/>
              </a:lnSpc>
              <a:spcBef>
                <a:spcPts val="1200"/>
              </a:spcBef>
              <a:spcAft>
                <a:spcPts val="1200"/>
              </a:spcAft>
              <a:buNone/>
            </a:pPr>
            <a:r>
              <a:rPr lang="en-US"/>
              <a:t>Testing phase - evaluator perspective</a:t>
            </a:r>
            <a:endParaRPr/>
          </a:p>
        </p:txBody>
      </p:sp>
      <p:sp>
        <p:nvSpPr>
          <p:cNvPr id="327" name="Google Shape;327;g2bd6c457075_0_32"/>
          <p:cNvSpPr txBox="1"/>
          <p:nvPr/>
        </p:nvSpPr>
        <p:spPr>
          <a:xfrm>
            <a:off x="1097275" y="1331525"/>
            <a:ext cx="8097300" cy="3724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2300"/>
              <a:t>Step 1: Create an evaluator account. </a:t>
            </a:r>
            <a:endParaRPr sz="2300"/>
          </a:p>
          <a:p>
            <a:pPr indent="0" lvl="0" marL="0" rtl="0" algn="l">
              <a:spcBef>
                <a:spcPts val="0"/>
              </a:spcBef>
              <a:spcAft>
                <a:spcPts val="0"/>
              </a:spcAft>
              <a:buNone/>
            </a:pPr>
            <a:r>
              <a:t/>
            </a:r>
            <a:endParaRPr sz="2300"/>
          </a:p>
          <a:p>
            <a:pPr indent="0" lvl="0" marL="0" rtl="0" algn="l">
              <a:spcBef>
                <a:spcPts val="0"/>
              </a:spcBef>
              <a:spcAft>
                <a:spcPts val="0"/>
              </a:spcAft>
              <a:buNone/>
            </a:pPr>
            <a:r>
              <a:rPr lang="en-US" sz="2300"/>
              <a:t>Step 2: Once you have received your access, go ahead with the evaluation process. </a:t>
            </a:r>
            <a:endParaRPr sz="2300"/>
          </a:p>
          <a:p>
            <a:pPr indent="0" lvl="0" marL="0" rtl="0" algn="l">
              <a:spcBef>
                <a:spcPts val="0"/>
              </a:spcBef>
              <a:spcAft>
                <a:spcPts val="0"/>
              </a:spcAft>
              <a:buNone/>
            </a:pPr>
            <a:r>
              <a:rPr lang="en-US" sz="2300"/>
              <a:t>Have a look </a:t>
            </a:r>
            <a:r>
              <a:rPr lang="en-US" sz="2300"/>
              <a:t>at</a:t>
            </a:r>
            <a:r>
              <a:rPr lang="en-US" sz="2300"/>
              <a:t> the </a:t>
            </a:r>
            <a:r>
              <a:rPr lang="en-US" sz="2300"/>
              <a:t>authorized</a:t>
            </a:r>
            <a:r>
              <a:rPr lang="en-US" sz="2300"/>
              <a:t> feedback of the tool. </a:t>
            </a:r>
            <a:endParaRPr sz="2300"/>
          </a:p>
          <a:p>
            <a:pPr indent="0" lvl="0" marL="0" rtl="0" algn="l">
              <a:spcBef>
                <a:spcPts val="0"/>
              </a:spcBef>
              <a:spcAft>
                <a:spcPts val="0"/>
              </a:spcAft>
              <a:buNone/>
            </a:pPr>
            <a:r>
              <a:rPr lang="en-US" sz="2300"/>
              <a:t>Create comments for the user, so they can </a:t>
            </a:r>
            <a:r>
              <a:rPr lang="en-US" sz="2300"/>
              <a:t>improve their work. </a:t>
            </a:r>
            <a:endParaRPr sz="2300"/>
          </a:p>
          <a:p>
            <a:pPr indent="0" lvl="0" marL="0" rtl="0" algn="l">
              <a:spcBef>
                <a:spcPts val="0"/>
              </a:spcBef>
              <a:spcAft>
                <a:spcPts val="0"/>
              </a:spcAft>
              <a:buNone/>
            </a:pPr>
            <a:r>
              <a:t/>
            </a:r>
            <a:endParaRPr sz="2300"/>
          </a:p>
          <a:p>
            <a:pPr indent="0" lvl="0" marL="0" rtl="0" algn="l">
              <a:spcBef>
                <a:spcPts val="0"/>
              </a:spcBef>
              <a:spcAft>
                <a:spcPts val="0"/>
              </a:spcAft>
              <a:buNone/>
            </a:pPr>
            <a:r>
              <a:rPr lang="en-US" sz="2300"/>
              <a:t>Step 3: Once you have completed entering the tool, you can finalize the process.</a:t>
            </a:r>
            <a:endParaRPr sz="2300"/>
          </a:p>
        </p:txBody>
      </p:sp>
      <p:pic>
        <p:nvPicPr>
          <p:cNvPr id="328" name="Google Shape;328;g2bd6c457075_0_32"/>
          <p:cNvPicPr preferRelativeResize="0"/>
          <p:nvPr/>
        </p:nvPicPr>
        <p:blipFill rotWithShape="1">
          <a:blip r:embed="rId3">
            <a:alphaModFix/>
          </a:blip>
          <a:srcRect b="0" l="0" r="0" t="0"/>
          <a:stretch/>
        </p:blipFill>
        <p:spPr>
          <a:xfrm>
            <a:off x="9618208" y="1864129"/>
            <a:ext cx="2266950" cy="2000250"/>
          </a:xfrm>
          <a:prstGeom prst="rect">
            <a:avLst/>
          </a:prstGeom>
          <a:noFill/>
          <a:ln>
            <a:noFill/>
          </a:ln>
        </p:spPr>
      </p:pic>
      <p:sp>
        <p:nvSpPr>
          <p:cNvPr id="329" name="Google Shape;329;g2bd6c457075_0_32"/>
          <p:cNvSpPr txBox="1"/>
          <p:nvPr/>
        </p:nvSpPr>
        <p:spPr>
          <a:xfrm>
            <a:off x="9618200" y="3670950"/>
            <a:ext cx="1961400" cy="715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US" sz="1400" u="none" cap="none" strike="noStrike">
                <a:solidFill>
                  <a:srgbClr val="3F3F3F"/>
                </a:solidFill>
                <a:latin typeface="Calibri"/>
                <a:ea typeface="Calibri"/>
                <a:cs typeface="Calibri"/>
                <a:sym typeface="Calibri"/>
              </a:rPr>
              <a:t>Scan for EU-CERT Accreditation Website Tool</a:t>
            </a:r>
            <a:endParaRPr b="0" i="0" sz="1400" u="none" cap="none" strike="noStrike">
              <a:solidFill>
                <a:srgbClr val="3F3F3F"/>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3" name="Shape 333"/>
        <p:cNvGrpSpPr/>
        <p:nvPr/>
      </p:nvGrpSpPr>
      <p:grpSpPr>
        <a:xfrm>
          <a:off x="0" y="0"/>
          <a:ext cx="0" cy="0"/>
          <a:chOff x="0" y="0"/>
          <a:chExt cx="0" cy="0"/>
        </a:xfrm>
      </p:grpSpPr>
      <p:sp>
        <p:nvSpPr>
          <p:cNvPr id="334" name="Google Shape;334;p3"/>
          <p:cNvSpPr txBox="1"/>
          <p:nvPr/>
        </p:nvSpPr>
        <p:spPr>
          <a:xfrm>
            <a:off x="6502523" y="2414726"/>
            <a:ext cx="4378975" cy="935641"/>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600"/>
              <a:buFont typeface="Arial"/>
              <a:buNone/>
            </a:pPr>
            <a:r>
              <a:rPr b="1" i="0" lang="en-US" sz="1600" u="none" cap="none" strike="noStrike">
                <a:solidFill>
                  <a:schemeClr val="dk1"/>
                </a:solidFill>
                <a:latin typeface="Calibri"/>
                <a:ea typeface="Calibri"/>
                <a:cs typeface="Calibri"/>
                <a:sym typeface="Calibri"/>
              </a:rPr>
              <a:t>Prof. Dr. Marc Beutner</a:t>
            </a:r>
            <a:endParaRPr b="0" i="0" sz="1400" u="none" cap="none" strike="noStrike">
              <a:solidFill>
                <a:srgbClr val="000000"/>
              </a:solidFill>
              <a:latin typeface="Arial"/>
              <a:ea typeface="Arial"/>
              <a:cs typeface="Arial"/>
              <a:sym typeface="Arial"/>
            </a:endParaRPr>
          </a:p>
          <a:p>
            <a:pPr indent="0" lvl="0" marL="0" marR="0" rtl="0" algn="l">
              <a:lnSpc>
                <a:spcPct val="89999"/>
              </a:lnSpc>
              <a:spcBef>
                <a:spcPts val="0"/>
              </a:spcBef>
              <a:spcAft>
                <a:spcPts val="0"/>
              </a:spcAft>
              <a:buClr>
                <a:srgbClr val="000000"/>
              </a:buClr>
              <a:buSzPts val="1600"/>
              <a:buFont typeface="Arial"/>
              <a:buNone/>
            </a:pPr>
            <a:r>
              <a:rPr b="0" i="0" lang="en-US" sz="1600" u="none" cap="none" strike="noStrike">
                <a:solidFill>
                  <a:schemeClr val="dk1"/>
                </a:solidFill>
                <a:latin typeface="Calibri"/>
                <a:ea typeface="Calibri"/>
                <a:cs typeface="Calibri"/>
                <a:sym typeface="Calibri"/>
              </a:rPr>
              <a:t>Tel:	+49 (0) 52 51 / 60 - 23 67</a:t>
            </a:r>
            <a:endParaRPr b="0" i="0" sz="1400" u="none" cap="none" strike="noStrike">
              <a:solidFill>
                <a:srgbClr val="000000"/>
              </a:solidFill>
              <a:latin typeface="Arial"/>
              <a:ea typeface="Arial"/>
              <a:cs typeface="Arial"/>
              <a:sym typeface="Arial"/>
            </a:endParaRPr>
          </a:p>
          <a:p>
            <a:pPr indent="0" lvl="0" marL="0" marR="0" rtl="0" algn="l">
              <a:lnSpc>
                <a:spcPct val="89999"/>
              </a:lnSpc>
              <a:spcBef>
                <a:spcPts val="0"/>
              </a:spcBef>
              <a:spcAft>
                <a:spcPts val="0"/>
              </a:spcAft>
              <a:buClr>
                <a:srgbClr val="000000"/>
              </a:buClr>
              <a:buSzPts val="1600"/>
              <a:buFont typeface="Arial"/>
              <a:buNone/>
            </a:pPr>
            <a:r>
              <a:rPr b="0" i="0" lang="en-US" sz="1600" u="none" cap="none" strike="noStrike">
                <a:solidFill>
                  <a:schemeClr val="dk1"/>
                </a:solidFill>
                <a:latin typeface="Calibri"/>
                <a:ea typeface="Calibri"/>
                <a:cs typeface="Calibri"/>
                <a:sym typeface="Calibri"/>
              </a:rPr>
              <a:t>Fax:	+49 (0) 52 51 / 60 - 35 63</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chemeClr val="dk1"/>
                </a:solidFill>
                <a:latin typeface="Calibri"/>
                <a:ea typeface="Calibri"/>
                <a:cs typeface="Calibri"/>
                <a:sym typeface="Calibri"/>
              </a:rPr>
              <a:t>E-Mail:	marc.beutner@uni-paderborn.de</a:t>
            </a:r>
            <a:endParaRPr b="0" i="0" sz="1400" u="none" cap="none" strike="noStrike">
              <a:solidFill>
                <a:srgbClr val="000000"/>
              </a:solidFill>
              <a:latin typeface="Arial"/>
              <a:ea typeface="Arial"/>
              <a:cs typeface="Arial"/>
              <a:sym typeface="Arial"/>
            </a:endParaRPr>
          </a:p>
        </p:txBody>
      </p:sp>
      <p:sp>
        <p:nvSpPr>
          <p:cNvPr id="335" name="Google Shape;335;p3"/>
          <p:cNvSpPr txBox="1"/>
          <p:nvPr/>
        </p:nvSpPr>
        <p:spPr>
          <a:xfrm>
            <a:off x="1192568" y="2414726"/>
            <a:ext cx="4496910" cy="1474763"/>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600"/>
              <a:buFont typeface="Arial"/>
              <a:buNone/>
            </a:pPr>
            <a:r>
              <a:rPr b="1" i="0" lang="en-US" sz="1600" u="none" cap="none" strike="noStrike">
                <a:solidFill>
                  <a:schemeClr val="dk1"/>
                </a:solidFill>
                <a:latin typeface="Calibri"/>
                <a:ea typeface="Calibri"/>
                <a:cs typeface="Calibri"/>
                <a:sym typeface="Calibri"/>
              </a:rPr>
              <a:t>Universität Paderborn</a:t>
            </a:r>
            <a:endParaRPr b="0" i="0" sz="1400" u="none" cap="none" strike="noStrike">
              <a:solidFill>
                <a:srgbClr val="000000"/>
              </a:solidFill>
              <a:latin typeface="Arial"/>
              <a:ea typeface="Arial"/>
              <a:cs typeface="Arial"/>
              <a:sym typeface="Arial"/>
            </a:endParaRPr>
          </a:p>
          <a:p>
            <a:pPr indent="0" lvl="0" marL="0" marR="0" rtl="0" algn="l">
              <a:lnSpc>
                <a:spcPct val="99583"/>
              </a:lnSpc>
              <a:spcBef>
                <a:spcPts val="0"/>
              </a:spcBef>
              <a:spcAft>
                <a:spcPts val="0"/>
              </a:spcAft>
              <a:buClr>
                <a:srgbClr val="000000"/>
              </a:buClr>
              <a:buSzPts val="1600"/>
              <a:buFont typeface="Arial"/>
              <a:buNone/>
            </a:pPr>
            <a:r>
              <a:rPr b="1" i="0" lang="en-US" sz="1600" u="none" cap="none" strike="noStrike">
                <a:solidFill>
                  <a:schemeClr val="dk1"/>
                </a:solidFill>
                <a:latin typeface="Calibri"/>
                <a:ea typeface="Calibri"/>
                <a:cs typeface="Calibri"/>
                <a:sym typeface="Calibri"/>
              </a:rPr>
              <a:t>Department Wirtschaftspädagogik Lehrstuhl Wirtschaftspädagogik II Warburger Str. 100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1" i="0" lang="en-US" sz="1600" u="none" cap="none" strike="noStrike">
                <a:solidFill>
                  <a:schemeClr val="dk1"/>
                </a:solidFill>
                <a:latin typeface="Calibri"/>
                <a:ea typeface="Calibri"/>
                <a:cs typeface="Calibri"/>
                <a:sym typeface="Calibri"/>
              </a:rPr>
              <a:t>33098 Paderborn</a:t>
            </a:r>
            <a:endParaRPr b="0" i="0" sz="1400" u="none" cap="none" strike="noStrike">
              <a:solidFill>
                <a:srgbClr val="000000"/>
              </a:solidFill>
              <a:latin typeface="Arial"/>
              <a:ea typeface="Arial"/>
              <a:cs typeface="Arial"/>
              <a:sym typeface="Arial"/>
            </a:endParaRPr>
          </a:p>
          <a:p>
            <a:pPr indent="0" lvl="0" marL="0" marR="0" rtl="0" algn="l">
              <a:lnSpc>
                <a:spcPct val="106666"/>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rPr b="1" i="0" lang="en-US" sz="1600" u="none" cap="none" strike="noStrike">
                <a:solidFill>
                  <a:schemeClr val="dk1"/>
                </a:solidFill>
                <a:latin typeface="Calibri"/>
                <a:ea typeface="Calibri"/>
                <a:cs typeface="Calibri"/>
                <a:sym typeface="Calibri"/>
              </a:rPr>
              <a:t>http://www.upb.de/wipaed</a:t>
            </a:r>
            <a:endParaRPr b="1" i="0" sz="1600" u="none" cap="none" strike="noStrike">
              <a:solidFill>
                <a:schemeClr val="dk1"/>
              </a:solidFill>
              <a:latin typeface="Calibri"/>
              <a:ea typeface="Calibri"/>
              <a:cs typeface="Calibri"/>
              <a:sym typeface="Calibri"/>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Office-Design">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Rückblick">
  <a:themeElements>
    <a:clrScheme name="Blau II">
      <a:dk1>
        <a:srgbClr val="000000"/>
      </a:dk1>
      <a:lt1>
        <a:srgbClr val="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2020-11-17T09:39:06Z</dcterms:creat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