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13" roundtripDataSignature="AMtx7mgt9XJJzcflMWt00002BSKq6PC3t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BA1138F-591E-4DEA-BF30-00B23D6C1499}">
  <a:tblStyle styleId="{3BA1138F-591E-4DEA-BF30-00B23D6C1499}"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F1FA"/>
          </a:solidFill>
        </a:fill>
      </a:tcStyle>
    </a:wholeTbl>
    <a:band1H>
      <a:tcTxStyle/>
      <a:tcStyle>
        <a:fill>
          <a:solidFill>
            <a:srgbClr val="CBE2F5"/>
          </a:solidFill>
        </a:fill>
      </a:tcStyle>
    </a:band1H>
    <a:band2H>
      <a:tcTxStyle/>
    </a:band2H>
    <a:band1V>
      <a:tcTxStyle/>
      <a:tcStyle>
        <a:fill>
          <a:solidFill>
            <a:srgbClr val="CBE2F5"/>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customschemas.google.com/relationships/presentationmetadata" Target="metadata"/><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4" name="Google Shape;30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41" name="Shape 41"/>
        <p:cNvGrpSpPr/>
        <p:nvPr/>
      </p:nvGrpSpPr>
      <p:grpSpPr>
        <a:xfrm>
          <a:off x="0" y="0"/>
          <a:ext cx="0" cy="0"/>
          <a:chOff x="0" y="0"/>
          <a:chExt cx="0" cy="0"/>
        </a:xfrm>
      </p:grpSpPr>
      <p:sp>
        <p:nvSpPr>
          <p:cNvPr id="42" name="Google Shape;42;p8"/>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8"/>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8"/>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8"/>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47" name="Google Shape;47;p8"/>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50" name="Google Shape;50;p8"/>
          <p:cNvPicPr preferRelativeResize="0"/>
          <p:nvPr/>
        </p:nvPicPr>
        <p:blipFill rotWithShape="1">
          <a:blip r:embed="rId2">
            <a:alphaModFix/>
          </a:blip>
          <a:srcRect b="0" l="0" r="0" t="0"/>
          <a:stretch/>
        </p:blipFill>
        <p:spPr>
          <a:xfrm>
            <a:off x="0" y="6424526"/>
            <a:ext cx="1061484" cy="400384"/>
          </a:xfrm>
          <a:prstGeom prst="rect">
            <a:avLst/>
          </a:prstGeom>
          <a:noFill/>
          <a:ln>
            <a:noFill/>
          </a:ln>
        </p:spPr>
      </p:pic>
      <p:sp>
        <p:nvSpPr>
          <p:cNvPr id="51" name="Google Shape;51;p8"/>
          <p:cNvSpPr txBox="1"/>
          <p:nvPr/>
        </p:nvSpPr>
        <p:spPr>
          <a:xfrm>
            <a:off x="4701512" y="6425358"/>
            <a:ext cx="5015522"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en-US" sz="900">
                <a:solidFill>
                  <a:srgbClr val="595959"/>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rgbClr val="595959"/>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rgbClr val="1F497D"/>
              </a:solidFill>
              <a:latin typeface="Calibri"/>
              <a:ea typeface="Calibri"/>
              <a:cs typeface="Calibri"/>
              <a:sym typeface="Calibri"/>
            </a:endParaRPr>
          </a:p>
        </p:txBody>
      </p:sp>
      <p:pic>
        <p:nvPicPr>
          <p:cNvPr id="52" name="Google Shape;52;p8"/>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grpSp>
        <p:nvGrpSpPr>
          <p:cNvPr id="53" name="Google Shape;53;p8"/>
          <p:cNvGrpSpPr/>
          <p:nvPr/>
        </p:nvGrpSpPr>
        <p:grpSpPr>
          <a:xfrm>
            <a:off x="10443312" y="254977"/>
            <a:ext cx="1299935" cy="1200032"/>
            <a:chOff x="1645920" y="1071155"/>
            <a:chExt cx="6296297" cy="5299166"/>
          </a:xfrm>
        </p:grpSpPr>
        <p:sp>
          <p:nvSpPr>
            <p:cNvPr id="54" name="Google Shape;54;p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5" name="Google Shape;55;p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6" name="Google Shape;56;p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7" name="Google Shape;57;p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8" name="Google Shape;58;p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9" name="Google Shape;59;p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0" name="Google Shape;60;p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1" name="Google Shape;61;p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2" name="Google Shape;62;p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3" name="Google Shape;63;p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4" name="Google Shape;64;p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5" name="Google Shape;65;p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6" name="Google Shape;66;p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7" name="Google Shape;67;p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8" name="Google Shape;68;p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9" name="Google Shape;69;p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0" name="Google Shape;70;p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1" name="Google Shape;71;p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2" name="Google Shape;72;p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3" name="Google Shape;73;p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26" name="Shape 226"/>
        <p:cNvGrpSpPr/>
        <p:nvPr/>
      </p:nvGrpSpPr>
      <p:grpSpPr>
        <a:xfrm>
          <a:off x="0" y="0"/>
          <a:ext cx="0" cy="0"/>
          <a:chOff x="0" y="0"/>
          <a:chExt cx="0" cy="0"/>
        </a:xfrm>
      </p:grpSpPr>
      <p:sp>
        <p:nvSpPr>
          <p:cNvPr id="227" name="Google Shape;227;p17"/>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8" name="Google Shape;228;p17"/>
          <p:cNvSpPr txBox="1"/>
          <p:nvPr>
            <p:ph idx="1" type="body"/>
          </p:nvPr>
        </p:nvSpPr>
        <p:spPr>
          <a:xfrm rot="5400000">
            <a:off x="3938245" y="-1348341"/>
            <a:ext cx="437647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29" name="Google Shape;229;p1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0" name="Google Shape;230;p1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showMasterSp="0" type="vertTitleAndTx">
  <p:cSld name="VERTICAL_TITLE_AND_VERTICAL_TEXT">
    <p:spTree>
      <p:nvGrpSpPr>
        <p:cNvPr id="232" name="Shape 232"/>
        <p:cNvGrpSpPr/>
        <p:nvPr/>
      </p:nvGrpSpPr>
      <p:grpSpPr>
        <a:xfrm>
          <a:off x="0" y="0"/>
          <a:ext cx="0" cy="0"/>
          <a:chOff x="0" y="0"/>
          <a:chExt cx="0" cy="0"/>
        </a:xfrm>
      </p:grpSpPr>
      <p:sp>
        <p:nvSpPr>
          <p:cNvPr id="233" name="Google Shape;233;p18"/>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8"/>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35" name="Google Shape;235;p18"/>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36" name="Google Shape;236;p18"/>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7" name="Google Shape;237;p18"/>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38" name="Google Shape;238;p1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1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0" name="Google Shape;240;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41" name="Google Shape;241;p18"/>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42" name="Google Shape;242;p18"/>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en-US"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243" name="Google Shape;243;p18"/>
          <p:cNvGrpSpPr/>
          <p:nvPr/>
        </p:nvGrpSpPr>
        <p:grpSpPr>
          <a:xfrm>
            <a:off x="10443312" y="254977"/>
            <a:ext cx="1299935" cy="1200032"/>
            <a:chOff x="1645920" y="1071155"/>
            <a:chExt cx="6296297" cy="5299166"/>
          </a:xfrm>
        </p:grpSpPr>
        <p:sp>
          <p:nvSpPr>
            <p:cNvPr id="244" name="Google Shape;244;p18"/>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5" name="Google Shape;245;p18"/>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6" name="Google Shape;246;p18"/>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7" name="Google Shape;247;p18"/>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18"/>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9" name="Google Shape;249;p18"/>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0" name="Google Shape;250;p18"/>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1" name="Google Shape;251;p18"/>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2" name="Google Shape;252;p18"/>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3" name="Google Shape;253;p18"/>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4" name="Google Shape;254;p18"/>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5" name="Google Shape;255;p18"/>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6" name="Google Shape;256;p18"/>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7" name="Google Shape;257;p18"/>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8" name="Google Shape;258;p18"/>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9" name="Google Shape;259;p18"/>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0" name="Google Shape;260;p18"/>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1" name="Google Shape;261;p18"/>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2" name="Google Shape;262;p18"/>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3" name="Google Shape;263;p18"/>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74" name="Shape 74"/>
        <p:cNvGrpSpPr/>
        <p:nvPr/>
      </p:nvGrpSpPr>
      <p:grpSpPr>
        <a:xfrm>
          <a:off x="0" y="0"/>
          <a:ext cx="0" cy="0"/>
          <a:chOff x="0" y="0"/>
          <a:chExt cx="0" cy="0"/>
        </a:xfrm>
      </p:grpSpPr>
      <p:sp>
        <p:nvSpPr>
          <p:cNvPr id="75" name="Google Shape;75;p9"/>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9"/>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7" name="Google Shape;77;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80" name="Shape 80"/>
        <p:cNvGrpSpPr/>
        <p:nvPr/>
      </p:nvGrpSpPr>
      <p:grpSpPr>
        <a:xfrm>
          <a:off x="0" y="0"/>
          <a:ext cx="0" cy="0"/>
          <a:chOff x="0" y="0"/>
          <a:chExt cx="0" cy="0"/>
        </a:xfrm>
      </p:grpSpPr>
      <p:sp>
        <p:nvSpPr>
          <p:cNvPr id="81" name="Google Shape;81;p10"/>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0"/>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0"/>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0"/>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85" name="Google Shape;85;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87" name="Google Shape;87;p10"/>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88" name="Google Shape;88;p10"/>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sp>
        <p:nvSpPr>
          <p:cNvPr id="89" name="Google Shape;89;p10"/>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en-US"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pic>
        <p:nvPicPr>
          <p:cNvPr id="90" name="Google Shape;90;p10"/>
          <p:cNvPicPr preferRelativeResize="0"/>
          <p:nvPr/>
        </p:nvPicPr>
        <p:blipFill rotWithShape="1">
          <a:blip r:embed="rId3">
            <a:alphaModFix/>
          </a:blip>
          <a:srcRect b="0" l="0" r="0" t="0"/>
          <a:stretch/>
        </p:blipFill>
        <p:spPr>
          <a:xfrm>
            <a:off x="104945" y="6281603"/>
            <a:ext cx="1061484" cy="400384"/>
          </a:xfrm>
          <a:prstGeom prst="rect">
            <a:avLst/>
          </a:prstGeom>
          <a:noFill/>
          <a:ln>
            <a:noFill/>
          </a:ln>
        </p:spPr>
      </p:pic>
      <p:grpSp>
        <p:nvGrpSpPr>
          <p:cNvPr id="91" name="Google Shape;91;p10"/>
          <p:cNvGrpSpPr/>
          <p:nvPr/>
        </p:nvGrpSpPr>
        <p:grpSpPr>
          <a:xfrm>
            <a:off x="10443312" y="254977"/>
            <a:ext cx="1299935" cy="1200032"/>
            <a:chOff x="1645920" y="1071155"/>
            <a:chExt cx="6296297" cy="5299166"/>
          </a:xfrm>
        </p:grpSpPr>
        <p:sp>
          <p:nvSpPr>
            <p:cNvPr id="92" name="Google Shape;92;p10"/>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3" name="Google Shape;93;p10"/>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4" name="Google Shape;94;p10"/>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5" name="Google Shape;95;p10"/>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6" name="Google Shape;96;p10"/>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7" name="Google Shape;97;p10"/>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8" name="Google Shape;98;p10"/>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9" name="Google Shape;99;p10"/>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0" name="Google Shape;100;p10"/>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1" name="Google Shape;101;p10"/>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2" name="Google Shape;102;p10"/>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10"/>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4" name="Google Shape;104;p10"/>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5" name="Google Shape;105;p10"/>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10"/>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7" name="Google Shape;107;p10"/>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8" name="Google Shape;108;p10"/>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9" name="Google Shape;109;p10"/>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0" name="Google Shape;110;p10"/>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 name="Google Shape;111;p10"/>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mit Bild" showMasterSp="0">
  <p:cSld name="Titelfolie mit Bild">
    <p:spTree>
      <p:nvGrpSpPr>
        <p:cNvPr id="112" name="Shape 112"/>
        <p:cNvGrpSpPr/>
        <p:nvPr/>
      </p:nvGrpSpPr>
      <p:grpSpPr>
        <a:xfrm>
          <a:off x="0" y="0"/>
          <a:ext cx="0" cy="0"/>
          <a:chOff x="0" y="0"/>
          <a:chExt cx="0" cy="0"/>
        </a:xfrm>
      </p:grpSpPr>
      <p:sp>
        <p:nvSpPr>
          <p:cNvPr id="113" name="Google Shape;113;p11"/>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5" name="Google Shape;115;p11"/>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16" name="Google Shape;116;p11"/>
          <p:cNvSpPr txBox="1"/>
          <p:nvPr>
            <p:ph type="ctrTitle"/>
          </p:nvPr>
        </p:nvSpPr>
        <p:spPr>
          <a:xfrm>
            <a:off x="1104900" y="2292094"/>
            <a:ext cx="5734050" cy="2219691"/>
          </a:xfrm>
          <a:prstGeom prst="rect">
            <a:avLst/>
          </a:prstGeom>
          <a:noFill/>
          <a:ln>
            <a:noFill/>
          </a:ln>
        </p:spPr>
        <p:txBody>
          <a:bodyPr anchorCtr="0" anchor="ctr" bIns="45700" lIns="91425" spcFirstLastPara="1" rIns="91425" wrap="square" tIns="45700">
            <a:normAutofit/>
          </a:bodyPr>
          <a:lstStyle>
            <a:lvl1pPr lvl="0" algn="l">
              <a:lnSpc>
                <a:spcPct val="85000"/>
              </a:lnSpc>
              <a:spcBef>
                <a:spcPts val="0"/>
              </a:spcBef>
              <a:spcAft>
                <a:spcPts val="0"/>
              </a:spcAft>
              <a:buClr>
                <a:srgbClr val="3F3F3F"/>
              </a:buClr>
              <a:buSzPts val="4000"/>
              <a:buFont typeface="Calibri"/>
              <a:buNone/>
              <a:defRPr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11"/>
          <p:cNvSpPr txBox="1"/>
          <p:nvPr>
            <p:ph idx="1" type="subTitle"/>
          </p:nvPr>
        </p:nvSpPr>
        <p:spPr>
          <a:xfrm>
            <a:off x="1104900" y="4511784"/>
            <a:ext cx="5734050" cy="955565"/>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SzPts val="1800"/>
              <a:buNone/>
              <a:defRPr sz="18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600"/>
              <a:buNone/>
              <a:defRPr sz="1600"/>
            </a:lvl4pPr>
            <a:lvl5pPr lvl="4" algn="ctr">
              <a:lnSpc>
                <a:spcPct val="90000"/>
              </a:lnSpc>
              <a:spcBef>
                <a:spcPts val="400"/>
              </a:spcBef>
              <a:spcAft>
                <a:spcPts val="0"/>
              </a:spcAft>
              <a:buSzPts val="1600"/>
              <a:buNone/>
              <a:defRPr sz="1600"/>
            </a:lvl5pPr>
            <a:lvl6pPr lvl="5" algn="ctr">
              <a:lnSpc>
                <a:spcPct val="90000"/>
              </a:lnSpc>
              <a:spcBef>
                <a:spcPts val="400"/>
              </a:spcBef>
              <a:spcAft>
                <a:spcPts val="0"/>
              </a:spcAft>
              <a:buSzPts val="1600"/>
              <a:buNone/>
              <a:defRPr sz="1600"/>
            </a:lvl6pPr>
            <a:lvl7pPr lvl="6" algn="ctr">
              <a:lnSpc>
                <a:spcPct val="90000"/>
              </a:lnSpc>
              <a:spcBef>
                <a:spcPts val="400"/>
              </a:spcBef>
              <a:spcAft>
                <a:spcPts val="0"/>
              </a:spcAft>
              <a:buSzPts val="1600"/>
              <a:buNone/>
              <a:defRPr sz="1600"/>
            </a:lvl7pPr>
            <a:lvl8pPr lvl="7" algn="ctr">
              <a:lnSpc>
                <a:spcPct val="90000"/>
              </a:lnSpc>
              <a:spcBef>
                <a:spcPts val="400"/>
              </a:spcBef>
              <a:spcAft>
                <a:spcPts val="0"/>
              </a:spcAft>
              <a:buSzPts val="1600"/>
              <a:buNone/>
              <a:defRPr sz="1600"/>
            </a:lvl8pPr>
            <a:lvl9pPr lvl="8" algn="ctr">
              <a:lnSpc>
                <a:spcPct val="90000"/>
              </a:lnSpc>
              <a:spcBef>
                <a:spcPts val="400"/>
              </a:spcBef>
              <a:spcAft>
                <a:spcPts val="400"/>
              </a:spcAft>
              <a:buSzPts val="1600"/>
              <a:buNone/>
              <a:defRPr sz="1600"/>
            </a:lvl9pPr>
          </a:lstStyle>
          <a:p/>
        </p:txBody>
      </p:sp>
      <p:sp>
        <p:nvSpPr>
          <p:cNvPr id="118" name="Google Shape;118;p11"/>
          <p:cNvSpPr/>
          <p:nvPr>
            <p:ph idx="2" type="pic"/>
          </p:nvPr>
        </p:nvSpPr>
        <p:spPr>
          <a:xfrm>
            <a:off x="6981063" y="1310656"/>
            <a:ext cx="5210937" cy="4208604"/>
          </a:xfrm>
          <a:prstGeom prst="rect">
            <a:avLst/>
          </a:prstGeom>
          <a:solidFill>
            <a:srgbClr val="CCCCCC"/>
          </a:solidFill>
          <a:ln>
            <a:noFill/>
          </a:ln>
        </p:spPr>
      </p:sp>
      <p:pic>
        <p:nvPicPr>
          <p:cNvPr id="119" name="Google Shape;119;p11"/>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20" name="Google Shape;120;p11"/>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en-US"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121" name="Google Shape;121;p11"/>
          <p:cNvGrpSpPr/>
          <p:nvPr/>
        </p:nvGrpSpPr>
        <p:grpSpPr>
          <a:xfrm>
            <a:off x="10443312" y="254977"/>
            <a:ext cx="1299935" cy="1200032"/>
            <a:chOff x="1645920" y="1071155"/>
            <a:chExt cx="6296297" cy="5299166"/>
          </a:xfrm>
        </p:grpSpPr>
        <p:sp>
          <p:nvSpPr>
            <p:cNvPr id="122" name="Google Shape;122;p11"/>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11"/>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1"/>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5" name="Google Shape;125;p11"/>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6" name="Google Shape;126;p11"/>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7" name="Google Shape;127;p11"/>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8" name="Google Shape;128;p11"/>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9" name="Google Shape;129;p11"/>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0" name="Google Shape;130;p11"/>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1" name="Google Shape;131;p11"/>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2" name="Google Shape;132;p11"/>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3" name="Google Shape;133;p11"/>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p11"/>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p11"/>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6" name="Google Shape;136;p11"/>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7" name="Google Shape;137;p11"/>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8" name="Google Shape;138;p11"/>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9" name="Google Shape;139;p11"/>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11"/>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1" name="Google Shape;141;p11"/>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showMasterSp="0" type="secHead">
  <p:cSld name="SECTION_HEADER">
    <p:bg>
      <p:bgPr>
        <a:solidFill>
          <a:schemeClr val="lt1"/>
        </a:solidFill>
      </p:bgPr>
    </p:bg>
    <p:spTree>
      <p:nvGrpSpPr>
        <p:cNvPr id="142" name="Shape 142"/>
        <p:cNvGrpSpPr/>
        <p:nvPr/>
      </p:nvGrpSpPr>
      <p:grpSpPr>
        <a:xfrm>
          <a:off x="0" y="0"/>
          <a:ext cx="0" cy="0"/>
          <a:chOff x="0" y="0"/>
          <a:chExt cx="0" cy="0"/>
        </a:xfrm>
      </p:grpSpPr>
      <p:sp>
        <p:nvSpPr>
          <p:cNvPr id="143" name="Google Shape;143;p12"/>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2"/>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5" name="Google Shape;145;p12"/>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146" name="Google Shape;146;p12"/>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12"/>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148" name="Google Shape;148;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51" name="Google Shape;151;p1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152" name="Google Shape;152;p12"/>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153" name="Google Shape;153;p12"/>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en-US"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154" name="Google Shape;154;p12"/>
          <p:cNvGrpSpPr/>
          <p:nvPr/>
        </p:nvGrpSpPr>
        <p:grpSpPr>
          <a:xfrm>
            <a:off x="10443312" y="254977"/>
            <a:ext cx="1299935" cy="1200032"/>
            <a:chOff x="1645920" y="1071155"/>
            <a:chExt cx="6296297" cy="5299166"/>
          </a:xfrm>
        </p:grpSpPr>
        <p:sp>
          <p:nvSpPr>
            <p:cNvPr id="155" name="Google Shape;155;p12"/>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6" name="Google Shape;156;p12"/>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7" name="Google Shape;157;p12"/>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12"/>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12"/>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0" name="Google Shape;160;p12"/>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12"/>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2" name="Google Shape;162;p12"/>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3" name="Google Shape;163;p12"/>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4" name="Google Shape;164;p12"/>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5" name="Google Shape;165;p12"/>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6" name="Google Shape;166;p12"/>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12"/>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8" name="Google Shape;168;p12"/>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9" name="Google Shape;169;p12"/>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0" name="Google Shape;170;p12"/>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1" name="Google Shape;171;p12"/>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2" name="Google Shape;172;p12"/>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12"/>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12"/>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75" name="Shape 175"/>
        <p:cNvGrpSpPr/>
        <p:nvPr/>
      </p:nvGrpSpPr>
      <p:grpSpPr>
        <a:xfrm>
          <a:off x="0" y="0"/>
          <a:ext cx="0" cy="0"/>
          <a:chOff x="0" y="0"/>
          <a:chExt cx="0" cy="0"/>
        </a:xfrm>
      </p:grpSpPr>
      <p:sp>
        <p:nvSpPr>
          <p:cNvPr id="176" name="Google Shape;176;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7" name="Google Shape;177;p13"/>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8" name="Google Shape;178;p13"/>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79" name="Google Shape;179;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82" name="Shape 182"/>
        <p:cNvGrpSpPr/>
        <p:nvPr/>
      </p:nvGrpSpPr>
      <p:grpSpPr>
        <a:xfrm>
          <a:off x="0" y="0"/>
          <a:ext cx="0" cy="0"/>
          <a:chOff x="0" y="0"/>
          <a:chExt cx="0" cy="0"/>
        </a:xfrm>
      </p:grpSpPr>
      <p:sp>
        <p:nvSpPr>
          <p:cNvPr id="183" name="Google Shape;183;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14"/>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5" name="Google Shape;185;p14"/>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6" name="Google Shape;186;p14"/>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187" name="Google Shape;187;p14"/>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188" name="Google Shape;188;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0" name="Google Shape;190;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91" name="Shape 191"/>
        <p:cNvGrpSpPr/>
        <p:nvPr/>
      </p:nvGrpSpPr>
      <p:grpSpPr>
        <a:xfrm>
          <a:off x="0" y="0"/>
          <a:ext cx="0" cy="0"/>
          <a:chOff x="0" y="0"/>
          <a:chExt cx="0" cy="0"/>
        </a:xfrm>
      </p:grpSpPr>
      <p:sp>
        <p:nvSpPr>
          <p:cNvPr id="192" name="Google Shape;192;p15"/>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3" name="Google Shape;193;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showMasterSp="0" type="blank">
  <p:cSld name="BLANK">
    <p:spTree>
      <p:nvGrpSpPr>
        <p:cNvPr id="196" name="Shape 196"/>
        <p:cNvGrpSpPr/>
        <p:nvPr/>
      </p:nvGrpSpPr>
      <p:grpSpPr>
        <a:xfrm>
          <a:off x="0" y="0"/>
          <a:ext cx="0" cy="0"/>
          <a:chOff x="0" y="0"/>
          <a:chExt cx="0" cy="0"/>
        </a:xfrm>
      </p:grpSpPr>
      <p:sp>
        <p:nvSpPr>
          <p:cNvPr id="197" name="Google Shape;197;p16"/>
          <p:cNvSpPr/>
          <p:nvPr/>
        </p:nvSpPr>
        <p:spPr>
          <a:xfrm>
            <a:off x="1" y="6237586"/>
            <a:ext cx="12191999" cy="620414"/>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6"/>
          <p:cNvSpPr/>
          <p:nvPr/>
        </p:nvSpPr>
        <p:spPr>
          <a:xfrm>
            <a:off x="0" y="617102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99" name="Google Shape;199;p16"/>
          <p:cNvPicPr preferRelativeResize="0"/>
          <p:nvPr/>
        </p:nvPicPr>
        <p:blipFill rotWithShape="1">
          <a:blip r:embed="rId2">
            <a:alphaModFix/>
          </a:blip>
          <a:srcRect b="0" l="0" r="0" t="0"/>
          <a:stretch/>
        </p:blipFill>
        <p:spPr>
          <a:xfrm>
            <a:off x="104945" y="6281603"/>
            <a:ext cx="1061484" cy="400384"/>
          </a:xfrm>
          <a:prstGeom prst="rect">
            <a:avLst/>
          </a:prstGeom>
          <a:noFill/>
          <a:ln>
            <a:noFill/>
          </a:ln>
        </p:spPr>
      </p:pic>
      <p:sp>
        <p:nvSpPr>
          <p:cNvPr id="200" name="Google Shape;200;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id="203" name="Google Shape;203;p16"/>
          <p:cNvPicPr preferRelativeResize="0"/>
          <p:nvPr/>
        </p:nvPicPr>
        <p:blipFill rotWithShape="1">
          <a:blip r:embed="rId3">
            <a:alphaModFix/>
          </a:blip>
          <a:srcRect b="0" l="0" r="0" t="0"/>
          <a:stretch/>
        </p:blipFill>
        <p:spPr>
          <a:xfrm>
            <a:off x="10099505" y="6266872"/>
            <a:ext cx="1987550" cy="567690"/>
          </a:xfrm>
          <a:prstGeom prst="rect">
            <a:avLst/>
          </a:prstGeom>
          <a:noFill/>
          <a:ln>
            <a:noFill/>
          </a:ln>
        </p:spPr>
      </p:pic>
      <p:sp>
        <p:nvSpPr>
          <p:cNvPr id="204" name="Google Shape;204;p16"/>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lang="en-US" sz="900">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900">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sz="2000">
              <a:solidFill>
                <a:schemeClr val="lt1"/>
              </a:solidFill>
              <a:latin typeface="Calibri"/>
              <a:ea typeface="Calibri"/>
              <a:cs typeface="Calibri"/>
              <a:sym typeface="Calibri"/>
            </a:endParaRPr>
          </a:p>
        </p:txBody>
      </p:sp>
      <p:grpSp>
        <p:nvGrpSpPr>
          <p:cNvPr id="205" name="Google Shape;205;p16"/>
          <p:cNvGrpSpPr/>
          <p:nvPr/>
        </p:nvGrpSpPr>
        <p:grpSpPr>
          <a:xfrm>
            <a:off x="10443312" y="254977"/>
            <a:ext cx="1299935" cy="1200032"/>
            <a:chOff x="1645920" y="1071155"/>
            <a:chExt cx="6296297" cy="5299166"/>
          </a:xfrm>
        </p:grpSpPr>
        <p:sp>
          <p:nvSpPr>
            <p:cNvPr id="206" name="Google Shape;206;p16"/>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7" name="Google Shape;207;p16"/>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8" name="Google Shape;208;p16"/>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9" name="Google Shape;209;p16"/>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0" name="Google Shape;210;p16"/>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1" name="Google Shape;211;p16"/>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2" name="Google Shape;212;p16"/>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3" name="Google Shape;213;p16"/>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4" name="Google Shape;214;p16"/>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5" name="Google Shape;215;p16"/>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16"/>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7" name="Google Shape;217;p16"/>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8" name="Google Shape;218;p16"/>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9" name="Google Shape;219;p16"/>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0" name="Google Shape;220;p16"/>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1" name="Google Shape;221;p16"/>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2" name="Google Shape;222;p16"/>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3" name="Google Shape;223;p16"/>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4" name="Google Shape;224;p16"/>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5" name="Google Shape;225;p16"/>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4.jpg"/><Relationship Id="rId2" Type="http://schemas.openxmlformats.org/officeDocument/2006/relationships/image" Target="../media/image2.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
          <p:cNvSpPr/>
          <p:nvPr/>
        </p:nvSpPr>
        <p:spPr>
          <a:xfrm>
            <a:off x="1" y="6237586"/>
            <a:ext cx="12191999" cy="620414"/>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1" name="Google Shape;11;p7"/>
          <p:cNvSpPr/>
          <p:nvPr/>
        </p:nvSpPr>
        <p:spPr>
          <a:xfrm>
            <a:off x="0" y="6171026"/>
            <a:ext cx="12192001" cy="65998"/>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alibri"/>
              <a:ea typeface="Calibri"/>
              <a:cs typeface="Calibri"/>
              <a:sym typeface="Calibri"/>
            </a:endParaRPr>
          </a:p>
        </p:txBody>
      </p:sp>
      <p:sp>
        <p:nvSpPr>
          <p:cNvPr id="12" name="Google Shape;12;p7"/>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3200"/>
              <a:buFont typeface="Calibri"/>
              <a:buNone/>
              <a:defRPr b="1" i="0" sz="32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7"/>
          <p:cNvSpPr txBox="1"/>
          <p:nvPr>
            <p:ph idx="1" type="body"/>
          </p:nvPr>
        </p:nvSpPr>
        <p:spPr>
          <a:xfrm>
            <a:off x="1097280" y="1492624"/>
            <a:ext cx="10058400" cy="437647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900">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900"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sz="1050" u="none">
                <a:solidFill>
                  <a:srgbClr val="FFFFFF"/>
                </a:solidFill>
                <a:latin typeface="Calibri"/>
                <a:ea typeface="Calibri"/>
                <a:cs typeface="Calibri"/>
                <a:sym typeface="Calibri"/>
              </a:defRPr>
            </a:lvl1pPr>
            <a:lvl2pPr indent="0" lvl="1" marL="0" marR="0" rtl="0" algn="r">
              <a:spcBef>
                <a:spcPts val="0"/>
              </a:spcBef>
              <a:buNone/>
              <a:defRPr b="0" sz="1050" u="none">
                <a:solidFill>
                  <a:srgbClr val="FFFFFF"/>
                </a:solidFill>
                <a:latin typeface="Calibri"/>
                <a:ea typeface="Calibri"/>
                <a:cs typeface="Calibri"/>
                <a:sym typeface="Calibri"/>
              </a:defRPr>
            </a:lvl2pPr>
            <a:lvl3pPr indent="0" lvl="2" marL="0" marR="0" rtl="0" algn="r">
              <a:spcBef>
                <a:spcPts val="0"/>
              </a:spcBef>
              <a:buNone/>
              <a:defRPr b="0" sz="1050" u="none">
                <a:solidFill>
                  <a:srgbClr val="FFFFFF"/>
                </a:solidFill>
                <a:latin typeface="Calibri"/>
                <a:ea typeface="Calibri"/>
                <a:cs typeface="Calibri"/>
                <a:sym typeface="Calibri"/>
              </a:defRPr>
            </a:lvl3pPr>
            <a:lvl4pPr indent="0" lvl="3" marL="0" marR="0" rtl="0" algn="r">
              <a:spcBef>
                <a:spcPts val="0"/>
              </a:spcBef>
              <a:buNone/>
              <a:defRPr b="0" sz="1050" u="none">
                <a:solidFill>
                  <a:srgbClr val="FFFFFF"/>
                </a:solidFill>
                <a:latin typeface="Calibri"/>
                <a:ea typeface="Calibri"/>
                <a:cs typeface="Calibri"/>
                <a:sym typeface="Calibri"/>
              </a:defRPr>
            </a:lvl4pPr>
            <a:lvl5pPr indent="0" lvl="4" marL="0" marR="0" rtl="0" algn="r">
              <a:spcBef>
                <a:spcPts val="0"/>
              </a:spcBef>
              <a:buNone/>
              <a:defRPr b="0" sz="1050" u="none">
                <a:solidFill>
                  <a:srgbClr val="FFFFFF"/>
                </a:solidFill>
                <a:latin typeface="Calibri"/>
                <a:ea typeface="Calibri"/>
                <a:cs typeface="Calibri"/>
                <a:sym typeface="Calibri"/>
              </a:defRPr>
            </a:lvl5pPr>
            <a:lvl6pPr indent="0" lvl="5" marL="0" marR="0" rtl="0" algn="r">
              <a:spcBef>
                <a:spcPts val="0"/>
              </a:spcBef>
              <a:buNone/>
              <a:defRPr b="0" sz="1050" u="none">
                <a:solidFill>
                  <a:srgbClr val="FFFFFF"/>
                </a:solidFill>
                <a:latin typeface="Calibri"/>
                <a:ea typeface="Calibri"/>
                <a:cs typeface="Calibri"/>
                <a:sym typeface="Calibri"/>
              </a:defRPr>
            </a:lvl6pPr>
            <a:lvl7pPr indent="0" lvl="6" marL="0" marR="0" rtl="0" algn="r">
              <a:spcBef>
                <a:spcPts val="0"/>
              </a:spcBef>
              <a:buNone/>
              <a:defRPr b="0" sz="1050" u="none">
                <a:solidFill>
                  <a:srgbClr val="FFFFFF"/>
                </a:solidFill>
                <a:latin typeface="Calibri"/>
                <a:ea typeface="Calibri"/>
                <a:cs typeface="Calibri"/>
                <a:sym typeface="Calibri"/>
              </a:defRPr>
            </a:lvl7pPr>
            <a:lvl8pPr indent="0" lvl="7" marL="0" marR="0" rtl="0" algn="r">
              <a:spcBef>
                <a:spcPts val="0"/>
              </a:spcBef>
              <a:buNone/>
              <a:defRPr b="0" sz="1050" u="none">
                <a:solidFill>
                  <a:srgbClr val="FFFFFF"/>
                </a:solidFill>
                <a:latin typeface="Calibri"/>
                <a:ea typeface="Calibri"/>
                <a:cs typeface="Calibri"/>
                <a:sym typeface="Calibri"/>
              </a:defRPr>
            </a:lvl8pPr>
            <a:lvl9pPr indent="0" lvl="8" marL="0" marR="0" rtl="0" algn="r">
              <a:spcBef>
                <a:spcPts val="0"/>
              </a:spcBef>
              <a:buNone/>
              <a:defRPr b="0" sz="1050" u="non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7"/>
          <p:cNvPicPr preferRelativeResize="0"/>
          <p:nvPr/>
        </p:nvPicPr>
        <p:blipFill rotWithShape="1">
          <a:blip r:embed="rId1">
            <a:alphaModFix/>
          </a:blip>
          <a:srcRect b="0" l="0" r="0" t="0"/>
          <a:stretch/>
        </p:blipFill>
        <p:spPr>
          <a:xfrm>
            <a:off x="104945" y="6281603"/>
            <a:ext cx="1061484" cy="400384"/>
          </a:xfrm>
          <a:prstGeom prst="rect">
            <a:avLst/>
          </a:prstGeom>
          <a:noFill/>
          <a:ln>
            <a:noFill/>
          </a:ln>
        </p:spPr>
      </p:pic>
      <p:sp>
        <p:nvSpPr>
          <p:cNvPr id="18" name="Google Shape;18;p7"/>
          <p:cNvSpPr txBox="1"/>
          <p:nvPr/>
        </p:nvSpPr>
        <p:spPr>
          <a:xfrm>
            <a:off x="4376057" y="6360042"/>
            <a:ext cx="5340977" cy="818408"/>
          </a:xfrm>
          <a:prstGeom prst="rect">
            <a:avLst/>
          </a:prstGeom>
          <a:noFill/>
          <a:ln>
            <a:noFill/>
          </a:ln>
        </p:spPr>
        <p:txBody>
          <a:bodyPr anchorCtr="0" anchor="t" bIns="45700" lIns="91425" spcFirstLastPara="1" rIns="91425" wrap="square" tIns="45700">
            <a:normAutofit/>
          </a:bodyPr>
          <a:lstStyle/>
          <a:p>
            <a:pPr indent="0" lvl="0" marL="0" marR="0" rtl="0" algn="ctr">
              <a:spcBef>
                <a:spcPts val="0"/>
              </a:spcBef>
              <a:spcAft>
                <a:spcPts val="0"/>
              </a:spcAft>
              <a:buClr>
                <a:schemeClr val="accent1"/>
              </a:buClr>
              <a:buSzPts val="900"/>
              <a:buFont typeface="Noto Sans Symbols"/>
              <a:buNone/>
            </a:pPr>
            <a:r>
              <a:rPr b="0" lang="en-US" sz="900" u="none">
                <a:solidFill>
                  <a:schemeClr val="lt1"/>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sz="900" u="none">
              <a:solidFill>
                <a:schemeClr val="lt1"/>
              </a:solidFill>
              <a:latin typeface="Calibri"/>
              <a:ea typeface="Calibri"/>
              <a:cs typeface="Calibri"/>
              <a:sym typeface="Calibri"/>
            </a:endParaRPr>
          </a:p>
          <a:p>
            <a:pPr indent="0" lvl="0" marL="0" marR="0" rtl="0" algn="ctr">
              <a:spcBef>
                <a:spcPts val="1000"/>
              </a:spcBef>
              <a:spcAft>
                <a:spcPts val="0"/>
              </a:spcAft>
              <a:buClr>
                <a:schemeClr val="accent1"/>
              </a:buClr>
              <a:buSzPts val="2000"/>
              <a:buFont typeface="Noto Sans Symbols"/>
              <a:buNone/>
            </a:pPr>
            <a:r>
              <a:t/>
            </a:r>
            <a:endParaRPr b="0" sz="2000" u="none">
              <a:solidFill>
                <a:schemeClr val="lt1"/>
              </a:solidFill>
              <a:latin typeface="Calibri"/>
              <a:ea typeface="Calibri"/>
              <a:cs typeface="Calibri"/>
              <a:sym typeface="Calibri"/>
            </a:endParaRPr>
          </a:p>
        </p:txBody>
      </p:sp>
      <p:pic>
        <p:nvPicPr>
          <p:cNvPr id="19" name="Google Shape;19;p7"/>
          <p:cNvPicPr preferRelativeResize="0"/>
          <p:nvPr/>
        </p:nvPicPr>
        <p:blipFill rotWithShape="1">
          <a:blip r:embed="rId2">
            <a:alphaModFix/>
          </a:blip>
          <a:srcRect b="0" l="0" r="0" t="0"/>
          <a:stretch/>
        </p:blipFill>
        <p:spPr>
          <a:xfrm>
            <a:off x="10099505" y="6266872"/>
            <a:ext cx="1987550" cy="567690"/>
          </a:xfrm>
          <a:prstGeom prst="rect">
            <a:avLst/>
          </a:prstGeom>
          <a:noFill/>
          <a:ln>
            <a:noFill/>
          </a:ln>
        </p:spPr>
      </p:pic>
      <p:grpSp>
        <p:nvGrpSpPr>
          <p:cNvPr id="20" name="Google Shape;20;p7"/>
          <p:cNvGrpSpPr/>
          <p:nvPr/>
        </p:nvGrpSpPr>
        <p:grpSpPr>
          <a:xfrm>
            <a:off x="10443312" y="254977"/>
            <a:ext cx="1299935" cy="1200032"/>
            <a:chOff x="1645920" y="1071155"/>
            <a:chExt cx="6296297" cy="5299166"/>
          </a:xfrm>
        </p:grpSpPr>
        <p:sp>
          <p:nvSpPr>
            <p:cNvPr id="21" name="Google Shape;21;p7"/>
            <p:cNvSpPr/>
            <p:nvPr/>
          </p:nvSpPr>
          <p:spPr>
            <a:xfrm>
              <a:off x="5357315" y="3444845"/>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 name="Google Shape;22;p7"/>
            <p:cNvSpPr/>
            <p:nvPr/>
          </p:nvSpPr>
          <p:spPr>
            <a:xfrm flipH="1" rot="10800000">
              <a:off x="5897483" y="3627585"/>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3" name="Google Shape;23;p7"/>
            <p:cNvSpPr/>
            <p:nvPr/>
          </p:nvSpPr>
          <p:spPr>
            <a:xfrm flipH="1" rot="10800000">
              <a:off x="5321154" y="3625410"/>
              <a:ext cx="352407" cy="663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 name="Google Shape;24;p7"/>
            <p:cNvSpPr/>
            <p:nvPr/>
          </p:nvSpPr>
          <p:spPr>
            <a:xfrm>
              <a:off x="1645920" y="1071155"/>
              <a:ext cx="3637684" cy="3474167"/>
            </a:xfrm>
            <a:custGeom>
              <a:rect b="b" l="l" r="r" t="t"/>
              <a:pathLst>
                <a:path extrusionOk="0" h="3474167" w="3637684">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 name="Google Shape;25;p7"/>
            <p:cNvSpPr/>
            <p:nvPr/>
          </p:nvSpPr>
          <p:spPr>
            <a:xfrm>
              <a:off x="2253501" y="1330052"/>
              <a:ext cx="5688716" cy="5040269"/>
            </a:xfrm>
            <a:custGeom>
              <a:rect b="b" l="l" r="r" t="t"/>
              <a:pathLst>
                <a:path extrusionOk="0" h="5040269" w="5688716">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rgbClr val="F2FAFD"/>
                </a:gs>
                <a:gs pos="74000">
                  <a:srgbClr val="1482AB"/>
                </a:gs>
                <a:gs pos="83000">
                  <a:srgbClr val="002060"/>
                </a:gs>
                <a:gs pos="100000">
                  <a:srgbClr val="0070C0"/>
                </a:gs>
              </a:gsLst>
              <a:lin ang="5400000" scaled="0"/>
            </a:gradFill>
            <a:ln cap="flat" cmpd="sng" w="15875">
              <a:solidFill>
                <a:srgbClr val="147EA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 name="Google Shape;26;p7"/>
            <p:cNvSpPr/>
            <p:nvPr/>
          </p:nvSpPr>
          <p:spPr>
            <a:xfrm>
              <a:off x="3487783"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 name="Google Shape;27;p7"/>
            <p:cNvSpPr/>
            <p:nvPr/>
          </p:nvSpPr>
          <p:spPr>
            <a:xfrm flipH="1" rot="10800000">
              <a:off x="3814352" y="2359028"/>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 name="Google Shape;28;p7"/>
            <p:cNvSpPr/>
            <p:nvPr/>
          </p:nvSpPr>
          <p:spPr>
            <a:xfrm flipH="1" rot="10800000">
              <a:off x="3814352" y="2638699"/>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 name="Google Shape;29;p7"/>
            <p:cNvSpPr/>
            <p:nvPr/>
          </p:nvSpPr>
          <p:spPr>
            <a:xfrm>
              <a:off x="4526438" y="2168434"/>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0" name="Google Shape;30;p7"/>
            <p:cNvSpPr/>
            <p:nvPr/>
          </p:nvSpPr>
          <p:spPr>
            <a:xfrm>
              <a:off x="4774110" y="2168434"/>
              <a:ext cx="398498"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 name="Google Shape;31;p7"/>
            <p:cNvSpPr/>
            <p:nvPr/>
          </p:nvSpPr>
          <p:spPr>
            <a:xfrm rot="5400000">
              <a:off x="2438010" y="3436923"/>
              <a:ext cx="812682"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 name="Google Shape;32;p7"/>
            <p:cNvSpPr/>
            <p:nvPr/>
          </p:nvSpPr>
          <p:spPr>
            <a:xfrm rot="5400000">
              <a:off x="2819819" y="3615145"/>
              <a:ext cx="375634" cy="4702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 name="Google Shape;33;p7"/>
            <p:cNvSpPr/>
            <p:nvPr/>
          </p:nvSpPr>
          <p:spPr>
            <a:xfrm>
              <a:off x="3337718" y="3434817"/>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 name="Google Shape;34;p7"/>
            <p:cNvSpPr/>
            <p:nvPr/>
          </p:nvSpPr>
          <p:spPr>
            <a:xfrm flipH="1" rot="10800000">
              <a:off x="3664287" y="3625411"/>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 name="Google Shape;35;p7"/>
            <p:cNvSpPr/>
            <p:nvPr/>
          </p:nvSpPr>
          <p:spPr>
            <a:xfrm flipH="1" rot="10800000">
              <a:off x="3664287" y="3905082"/>
              <a:ext cx="613954" cy="11520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 name="Google Shape;36;p7"/>
            <p:cNvSpPr/>
            <p:nvPr/>
          </p:nvSpPr>
          <p:spPr>
            <a:xfrm>
              <a:off x="4379400" y="3444846"/>
              <a:ext cx="862149" cy="796835"/>
            </a:xfrm>
            <a:prstGeom prst="ellipse">
              <a:avLst/>
            </a:prstGeom>
            <a:gradFill>
              <a:gsLst>
                <a:gs pos="0">
                  <a:srgbClr val="F2FAFD"/>
                </a:gs>
                <a:gs pos="74000">
                  <a:srgbClr val="1482AB"/>
                </a:gs>
                <a:gs pos="83000">
                  <a:srgbClr val="002060"/>
                </a:gs>
                <a:gs pos="100000">
                  <a:srgbClr val="0070C0"/>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 name="Google Shape;37;p7"/>
            <p:cNvSpPr/>
            <p:nvPr/>
          </p:nvSpPr>
          <p:spPr>
            <a:xfrm flipH="1" rot="10800000">
              <a:off x="470596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 name="Google Shape;38;p7"/>
            <p:cNvSpPr/>
            <p:nvPr/>
          </p:nvSpPr>
          <p:spPr>
            <a:xfrm>
              <a:off x="4705969" y="390725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 name="Google Shape;39;p7"/>
            <p:cNvSpPr/>
            <p:nvPr/>
          </p:nvSpPr>
          <p:spPr>
            <a:xfrm rot="10800000">
              <a:off x="4904818" y="3898537"/>
              <a:ext cx="535580" cy="479573"/>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 name="Google Shape;40;p7"/>
            <p:cNvSpPr/>
            <p:nvPr/>
          </p:nvSpPr>
          <p:spPr>
            <a:xfrm flipH="1" rot="10800000">
              <a:off x="4795019" y="3635439"/>
              <a:ext cx="251547" cy="12666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mc:Choice Requires="p14">
      <p:transition spd="slow" p14:dur="700">
        <p:fade/>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2.png"/><Relationship Id="rId4" Type="http://schemas.openxmlformats.org/officeDocument/2006/relationships/image" Target="../media/image11.png"/><Relationship Id="rId5" Type="http://schemas.openxmlformats.org/officeDocument/2006/relationships/image" Target="../media/image5.png"/><Relationship Id="rId6"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
          <p:cNvSpPr txBox="1"/>
          <p:nvPr>
            <p:ph type="title"/>
          </p:nvPr>
        </p:nvSpPr>
        <p:spPr>
          <a:xfrm>
            <a:off x="457200" y="594359"/>
            <a:ext cx="3200400" cy="390662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FFFFFF"/>
              </a:buClr>
              <a:buSzPts val="3600"/>
              <a:buFont typeface="Calibri"/>
              <a:buNone/>
            </a:pPr>
            <a:r>
              <a:rPr lang="en-US"/>
              <a:t>EU-CERT:</a:t>
            </a:r>
            <a:br>
              <a:rPr lang="en-US"/>
            </a:br>
            <a:r>
              <a:rPr lang="en-US"/>
              <a:t>European Certificates and Accreditation for European Projects</a:t>
            </a:r>
            <a:endParaRPr/>
          </a:p>
        </p:txBody>
      </p:sp>
      <p:sp>
        <p:nvSpPr>
          <p:cNvPr id="269" name="Google Shape;269;p1"/>
          <p:cNvSpPr txBox="1"/>
          <p:nvPr>
            <p:ph idx="2" type="body"/>
          </p:nvPr>
        </p:nvSpPr>
        <p:spPr>
          <a:xfrm>
            <a:off x="457200" y="4891596"/>
            <a:ext cx="3200400" cy="141360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500"/>
              <a:buNone/>
            </a:pPr>
            <a:r>
              <a:rPr b="1" i="1" lang="en-US"/>
              <a:t>Reference Number:</a:t>
            </a:r>
            <a:br>
              <a:rPr b="1" i="1" lang="en-US"/>
            </a:br>
            <a:r>
              <a:rPr lang="en-US"/>
              <a:t>2021-1-DE02-KA220-ADU-000033541 </a:t>
            </a:r>
            <a:endParaRPr/>
          </a:p>
          <a:p>
            <a:pPr indent="0" lvl="0" marL="0" rtl="0" algn="l">
              <a:lnSpc>
                <a:spcPct val="90000"/>
              </a:lnSpc>
              <a:spcBef>
                <a:spcPts val="1400"/>
              </a:spcBef>
              <a:spcAft>
                <a:spcPts val="0"/>
              </a:spcAft>
              <a:buSzPts val="1500"/>
              <a:buNone/>
            </a:pPr>
            <a:r>
              <a:rPr b="1" lang="en-US"/>
              <a:t>Duration: </a:t>
            </a:r>
            <a:endParaRPr/>
          </a:p>
          <a:p>
            <a:pPr indent="0" lvl="0" marL="0" rtl="0" algn="l">
              <a:lnSpc>
                <a:spcPct val="90000"/>
              </a:lnSpc>
              <a:spcBef>
                <a:spcPts val="1400"/>
              </a:spcBef>
              <a:spcAft>
                <a:spcPts val="0"/>
              </a:spcAft>
              <a:buSzPts val="1500"/>
              <a:buNone/>
            </a:pPr>
            <a:r>
              <a:rPr lang="en-US"/>
              <a:t>01.02.2022 – 31.05.2024 </a:t>
            </a:r>
            <a:r>
              <a:rPr b="1" lang="en-US"/>
              <a:t>(28 month) </a:t>
            </a:r>
            <a:endParaRPr/>
          </a:p>
          <a:p>
            <a:pPr indent="0" lvl="0" marL="0" rtl="0" algn="l">
              <a:lnSpc>
                <a:spcPct val="90000"/>
              </a:lnSpc>
              <a:spcBef>
                <a:spcPts val="1400"/>
              </a:spcBef>
              <a:spcAft>
                <a:spcPts val="0"/>
              </a:spcAft>
              <a:buSzPts val="1500"/>
              <a:buNone/>
            </a:pPr>
            <a:r>
              <a:t/>
            </a:r>
            <a:endParaRPr b="1"/>
          </a:p>
        </p:txBody>
      </p:sp>
      <p:sp>
        <p:nvSpPr>
          <p:cNvPr id="270" name="Google Shape;270;p1"/>
          <p:cNvSpPr txBox="1"/>
          <p:nvPr/>
        </p:nvSpPr>
        <p:spPr>
          <a:xfrm>
            <a:off x="5026982" y="2114548"/>
            <a:ext cx="5435353" cy="4327533"/>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accent1"/>
              </a:buClr>
              <a:buSzPts val="2800"/>
              <a:buFont typeface="Noto Sans Symbols"/>
              <a:buNone/>
            </a:pPr>
            <a:r>
              <a:rPr b="1" lang="en-US" sz="2800">
                <a:solidFill>
                  <a:srgbClr val="595959"/>
                </a:solidFill>
                <a:latin typeface="Calibri"/>
                <a:ea typeface="Calibri"/>
                <a:cs typeface="Calibri"/>
                <a:sym typeface="Calibri"/>
              </a:rPr>
              <a:t>EU-CERT</a:t>
            </a:r>
            <a:br>
              <a:rPr b="1" lang="en-US" sz="2800">
                <a:solidFill>
                  <a:srgbClr val="595959"/>
                </a:solidFill>
                <a:latin typeface="Calibri"/>
                <a:ea typeface="Calibri"/>
                <a:cs typeface="Calibri"/>
                <a:sym typeface="Calibri"/>
              </a:rPr>
            </a:br>
            <a:r>
              <a:rPr b="1" lang="en-US" sz="2800">
                <a:solidFill>
                  <a:srgbClr val="595959"/>
                </a:solidFill>
                <a:latin typeface="Calibri"/>
                <a:ea typeface="Calibri"/>
                <a:cs typeface="Calibri"/>
                <a:sym typeface="Calibri"/>
              </a:rPr>
              <a:t>Transnational partner meeting (TPM4)</a:t>
            </a:r>
            <a:br>
              <a:rPr b="1" lang="en-US" sz="2800">
                <a:solidFill>
                  <a:srgbClr val="595959"/>
                </a:solidFill>
                <a:latin typeface="Calibri"/>
                <a:ea typeface="Calibri"/>
                <a:cs typeface="Calibri"/>
                <a:sym typeface="Calibri"/>
              </a:rPr>
            </a:br>
            <a:r>
              <a:rPr b="1" lang="en-US" sz="2800">
                <a:solidFill>
                  <a:srgbClr val="595959"/>
                </a:solidFill>
                <a:latin typeface="Calibri"/>
                <a:ea typeface="Calibri"/>
                <a:cs typeface="Calibri"/>
                <a:sym typeface="Calibri"/>
              </a:rPr>
              <a:t>in Zagreb, Croatia</a:t>
            </a:r>
            <a:endParaRPr b="1" sz="2800">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lang="en-US" sz="1800">
                <a:solidFill>
                  <a:srgbClr val="595959"/>
                </a:solidFill>
                <a:latin typeface="Calibri"/>
                <a:ea typeface="Calibri"/>
                <a:cs typeface="Calibri"/>
                <a:sym typeface="Calibri"/>
              </a:rPr>
              <a:t>The EU-CERT – Accreditation and Documentation Conference!</a:t>
            </a:r>
            <a:endParaRPr sz="1800">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1800"/>
              <a:buFont typeface="Noto Sans Symbols"/>
              <a:buNone/>
            </a:pPr>
            <a:r>
              <a:rPr b="1" lang="en-US" sz="1800">
                <a:solidFill>
                  <a:srgbClr val="595959"/>
                </a:solidFill>
                <a:latin typeface="Calibri"/>
                <a:ea typeface="Calibri"/>
                <a:cs typeface="Calibri"/>
                <a:sym typeface="Calibri"/>
              </a:rPr>
              <a:t>5</a:t>
            </a:r>
            <a:r>
              <a:rPr b="1" baseline="30000" lang="en-US" sz="1800">
                <a:solidFill>
                  <a:srgbClr val="595959"/>
                </a:solidFill>
                <a:latin typeface="Calibri"/>
                <a:ea typeface="Calibri"/>
                <a:cs typeface="Calibri"/>
                <a:sym typeface="Calibri"/>
              </a:rPr>
              <a:t>th</a:t>
            </a:r>
            <a:r>
              <a:rPr b="1" lang="en-US" sz="1800">
                <a:solidFill>
                  <a:srgbClr val="595959"/>
                </a:solidFill>
                <a:latin typeface="Calibri"/>
                <a:ea typeface="Calibri"/>
                <a:cs typeface="Calibri"/>
                <a:sym typeface="Calibri"/>
              </a:rPr>
              <a:t> - 7</a:t>
            </a:r>
            <a:r>
              <a:rPr b="1" baseline="30000" lang="en-US" sz="1800">
                <a:solidFill>
                  <a:srgbClr val="595959"/>
                </a:solidFill>
                <a:latin typeface="Calibri"/>
                <a:ea typeface="Calibri"/>
                <a:cs typeface="Calibri"/>
                <a:sym typeface="Calibri"/>
              </a:rPr>
              <a:t>th</a:t>
            </a:r>
            <a:r>
              <a:rPr b="1" lang="en-US" sz="1800">
                <a:solidFill>
                  <a:srgbClr val="595959"/>
                </a:solidFill>
                <a:latin typeface="Calibri"/>
                <a:ea typeface="Calibri"/>
                <a:cs typeface="Calibri"/>
                <a:sym typeface="Calibri"/>
              </a:rPr>
              <a:t> of December 2023</a:t>
            </a:r>
            <a:endParaRPr sz="1800">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t/>
            </a:r>
            <a:endParaRPr b="1" sz="2000">
              <a:solidFill>
                <a:srgbClr val="595959"/>
              </a:solidFill>
              <a:latin typeface="Calibri"/>
              <a:ea typeface="Calibri"/>
              <a:cs typeface="Calibri"/>
              <a:sym typeface="Calibri"/>
            </a:endParaRPr>
          </a:p>
          <a:p>
            <a:pPr indent="0" lvl="0" marL="0" marR="0" rtl="0" algn="l">
              <a:spcBef>
                <a:spcPts val="1000"/>
              </a:spcBef>
              <a:spcAft>
                <a:spcPts val="0"/>
              </a:spcAft>
              <a:buClr>
                <a:schemeClr val="accent1"/>
              </a:buClr>
              <a:buSzPts val="2000"/>
              <a:buFont typeface="Noto Sans Symbols"/>
              <a:buNone/>
            </a:pPr>
            <a:r>
              <a:rPr b="1" lang="en-US" sz="2000">
                <a:solidFill>
                  <a:srgbClr val="595959"/>
                </a:solidFill>
                <a:latin typeface="Calibri"/>
                <a:ea typeface="Calibri"/>
                <a:cs typeface="Calibri"/>
                <a:sym typeface="Calibri"/>
              </a:rPr>
              <a:t>Insights into PR5</a:t>
            </a:r>
            <a:br>
              <a:rPr b="1" lang="en-US" sz="2000">
                <a:solidFill>
                  <a:srgbClr val="595959"/>
                </a:solidFill>
                <a:latin typeface="Calibri"/>
                <a:ea typeface="Calibri"/>
                <a:cs typeface="Calibri"/>
                <a:sym typeface="Calibri"/>
              </a:rPr>
            </a:br>
            <a:r>
              <a:rPr b="1" lang="en-US" sz="2000">
                <a:solidFill>
                  <a:srgbClr val="595959"/>
                </a:solidFill>
                <a:latin typeface="Calibri"/>
                <a:ea typeface="Calibri"/>
                <a:cs typeface="Calibri"/>
                <a:sym typeface="Calibri"/>
              </a:rPr>
              <a:t>University of Paderborn </a:t>
            </a:r>
            <a:endParaRPr sz="2000">
              <a:solidFill>
                <a:srgbClr val="595959"/>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
          <p:cNvSpPr txBox="1"/>
          <p:nvPr>
            <p:ph type="title"/>
          </p:nvPr>
        </p:nvSpPr>
        <p:spPr>
          <a:xfrm>
            <a:off x="1154474" y="698474"/>
            <a:ext cx="3154680" cy="837718"/>
          </a:xfrm>
          <a:prstGeom prst="rect">
            <a:avLst/>
          </a:prstGeom>
          <a:noFill/>
          <a:ln>
            <a:noFill/>
          </a:ln>
        </p:spPr>
        <p:txBody>
          <a:bodyPr anchorCtr="0" anchor="b" bIns="45700" lIns="91425" spcFirstLastPara="1" rIns="91425" wrap="square" tIns="45700">
            <a:normAutofit fontScale="90000"/>
          </a:bodyPr>
          <a:lstStyle/>
          <a:p>
            <a:pPr indent="0" lvl="0" marL="0" rtl="0" algn="l">
              <a:lnSpc>
                <a:spcPct val="85000"/>
              </a:lnSpc>
              <a:spcBef>
                <a:spcPts val="0"/>
              </a:spcBef>
              <a:spcAft>
                <a:spcPts val="0"/>
              </a:spcAft>
              <a:buClr>
                <a:srgbClr val="3F3F3F"/>
              </a:buClr>
              <a:buSzPct val="100000"/>
              <a:buFont typeface="Calibri"/>
              <a:buNone/>
            </a:pPr>
            <a:r>
              <a:rPr lang="en-US"/>
              <a:t>Meeting Agenda</a:t>
            </a:r>
            <a:br>
              <a:rPr lang="en-US"/>
            </a:br>
            <a:r>
              <a:rPr lang="en-US" sz="2400"/>
              <a:t>Wednesday, 6th of December </a:t>
            </a:r>
            <a:endParaRPr/>
          </a:p>
        </p:txBody>
      </p:sp>
      <p:pic>
        <p:nvPicPr>
          <p:cNvPr id="276" name="Google Shape;276;p2"/>
          <p:cNvPicPr preferRelativeResize="0"/>
          <p:nvPr/>
        </p:nvPicPr>
        <p:blipFill rotWithShape="1">
          <a:blip r:embed="rId3">
            <a:alphaModFix/>
          </a:blip>
          <a:srcRect b="0" l="0" r="0" t="0"/>
          <a:stretch/>
        </p:blipFill>
        <p:spPr>
          <a:xfrm>
            <a:off x="4400693" y="126884"/>
            <a:ext cx="5268908" cy="6032642"/>
          </a:xfrm>
          <a:prstGeom prst="rect">
            <a:avLst/>
          </a:prstGeom>
          <a:noFill/>
          <a:ln cap="flat" cmpd="sng" w="9525">
            <a:solidFill>
              <a:schemeClr val="dk1"/>
            </a:solidFill>
            <a:prstDash val="solid"/>
            <a:round/>
            <a:headEnd len="sm" w="sm" type="none"/>
            <a:tailEnd len="sm" w="sm" type="none"/>
          </a:ln>
        </p:spPr>
      </p:pic>
      <p:sp>
        <p:nvSpPr>
          <p:cNvPr id="277" name="Google Shape;277;p2"/>
          <p:cNvSpPr/>
          <p:nvPr/>
        </p:nvSpPr>
        <p:spPr>
          <a:xfrm>
            <a:off x="4400693" y="883251"/>
            <a:ext cx="5268908" cy="1156564"/>
          </a:xfrm>
          <a:prstGeom prst="rect">
            <a:avLst/>
          </a:prstGeom>
          <a:noFill/>
          <a:ln cap="flat" cmpd="sng" w="762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3"/>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en-US"/>
              <a:t>Project Result 5 </a:t>
            </a:r>
            <a:endParaRPr/>
          </a:p>
        </p:txBody>
      </p:sp>
      <p:sp>
        <p:nvSpPr>
          <p:cNvPr id="283" name="Google Shape;283;p3"/>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lang="en-US"/>
              <a:t>EU-CERT – ROLL-OUT OF THE ACCREDITATION PROCESS TO ADULT EDUCATION PROVIDERS</a:t>
            </a:r>
            <a:endParaRPr/>
          </a:p>
          <a:p>
            <a:pPr indent="0" lvl="0" marL="0" rtl="0" algn="l">
              <a:lnSpc>
                <a:spcPct val="90000"/>
              </a:lnSpc>
              <a:spcBef>
                <a:spcPts val="1400"/>
              </a:spcBef>
              <a:spcAft>
                <a:spcPts val="0"/>
              </a:spcAft>
              <a:buSzPts val="2000"/>
              <a:buNone/>
            </a:pPr>
            <a:r>
              <a:rPr lang="en-US" sz="2000"/>
              <a:t>(LEADING ORGA: ESQUARE)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
          <p:cNvSpPr txBox="1"/>
          <p:nvPr>
            <p:ph type="title"/>
          </p:nvPr>
        </p:nvSpPr>
        <p:spPr>
          <a:xfrm>
            <a:off x="1097280" y="286604"/>
            <a:ext cx="10058400" cy="823740"/>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3F3F3F"/>
              </a:buClr>
              <a:buSzPts val="3200"/>
              <a:buFont typeface="Calibri"/>
              <a:buNone/>
            </a:pPr>
            <a:r>
              <a:rPr lang="en-US"/>
              <a:t>Project Results</a:t>
            </a:r>
            <a:endParaRPr/>
          </a:p>
        </p:txBody>
      </p:sp>
      <p:graphicFrame>
        <p:nvGraphicFramePr>
          <p:cNvPr id="289" name="Google Shape;289;p4"/>
          <p:cNvGraphicFramePr/>
          <p:nvPr/>
        </p:nvGraphicFramePr>
        <p:xfrm>
          <a:off x="1097280" y="1476895"/>
          <a:ext cx="3000000" cy="3000000"/>
        </p:xfrm>
        <a:graphic>
          <a:graphicData uri="http://schemas.openxmlformats.org/drawingml/2006/table">
            <a:tbl>
              <a:tblPr bandRow="1" firstRow="1">
                <a:noFill/>
                <a:tableStyleId>{3BA1138F-591E-4DEA-BF30-00B23D6C1499}</a:tableStyleId>
              </a:tblPr>
              <a:tblGrid>
                <a:gridCol w="1553475"/>
                <a:gridCol w="1467100"/>
                <a:gridCol w="1172825"/>
                <a:gridCol w="3702275"/>
                <a:gridCol w="1681150"/>
              </a:tblGrid>
              <a:tr h="370850">
                <a:tc>
                  <a:txBody>
                    <a:bodyPr/>
                    <a:lstStyle/>
                    <a:p>
                      <a:pPr indent="0" lvl="0" marL="0" marR="0" rtl="0" algn="l">
                        <a:spcBef>
                          <a:spcPts val="0"/>
                        </a:spcBef>
                        <a:spcAft>
                          <a:spcPts val="0"/>
                        </a:spcAft>
                        <a:buNone/>
                      </a:pPr>
                      <a:r>
                        <a:rPr lang="en-US" sz="1600" u="none" cap="none" strike="noStrike"/>
                        <a:t>Project Result 5</a:t>
                      </a:r>
                      <a:endParaRPr/>
                    </a:p>
                  </a:txBody>
                  <a:tcPr marT="45725" marB="45725" marR="91450" marL="91450"/>
                </a:tc>
                <a:tc>
                  <a:txBody>
                    <a:bodyPr/>
                    <a:lstStyle/>
                    <a:p>
                      <a:pPr indent="0" lvl="0" marL="0" marR="0" rtl="0" algn="l">
                        <a:spcBef>
                          <a:spcPts val="0"/>
                        </a:spcBef>
                        <a:spcAft>
                          <a:spcPts val="0"/>
                        </a:spcAft>
                        <a:buNone/>
                      </a:pPr>
                      <a:r>
                        <a:rPr lang="en-US" sz="1600"/>
                        <a:t>2022-03</a:t>
                      </a:r>
                      <a:endParaRPr/>
                    </a:p>
                  </a:txBody>
                  <a:tcPr marT="45725" marB="45725" marR="91450" marL="91450"/>
                </a:tc>
                <a:tc>
                  <a:txBody>
                    <a:bodyPr/>
                    <a:lstStyle/>
                    <a:p>
                      <a:pPr indent="0" lvl="0" marL="0" marR="0" rtl="0" algn="l">
                        <a:spcBef>
                          <a:spcPts val="0"/>
                        </a:spcBef>
                        <a:spcAft>
                          <a:spcPts val="0"/>
                        </a:spcAft>
                        <a:buNone/>
                      </a:pPr>
                      <a:r>
                        <a:rPr lang="en-US" sz="1600"/>
                        <a:t>2023-11</a:t>
                      </a:r>
                      <a:endParaRPr/>
                    </a:p>
                  </a:txBody>
                  <a:tcPr marT="45725" marB="45725" marR="91450" marL="91450"/>
                </a:tc>
                <a:tc>
                  <a:txBody>
                    <a:bodyPr/>
                    <a:lstStyle/>
                    <a:p>
                      <a:pPr indent="0" lvl="0" marL="0" marR="0" rtl="0" algn="l">
                        <a:spcBef>
                          <a:spcPts val="0"/>
                        </a:spcBef>
                        <a:spcAft>
                          <a:spcPts val="0"/>
                        </a:spcAft>
                        <a:buNone/>
                      </a:pPr>
                      <a:r>
                        <a:rPr b="0" i="0" lang="en-US" sz="1600">
                          <a:solidFill>
                            <a:schemeClr val="dk1"/>
                          </a:solidFill>
                          <a:latin typeface="Calibri"/>
                          <a:ea typeface="Calibri"/>
                          <a:cs typeface="Calibri"/>
                          <a:sym typeface="Calibri"/>
                        </a:rPr>
                        <a:t>EU-CERT - Accreditation and Certification - Roll-out to adult education providers</a:t>
                      </a:r>
                      <a:endParaRPr sz="1600"/>
                    </a:p>
                  </a:txBody>
                  <a:tcPr marT="45725" marB="45725" marR="91450" marL="91450"/>
                </a:tc>
                <a:tc>
                  <a:txBody>
                    <a:bodyPr/>
                    <a:lstStyle/>
                    <a:p>
                      <a:pPr indent="0" lvl="0" marL="0" marR="0" rtl="0" algn="l">
                        <a:spcBef>
                          <a:spcPts val="0"/>
                        </a:spcBef>
                        <a:spcAft>
                          <a:spcPts val="0"/>
                        </a:spcAft>
                        <a:buNone/>
                      </a:pPr>
                      <a:r>
                        <a:rPr b="1" lang="en-US" sz="1600">
                          <a:solidFill>
                            <a:schemeClr val="lt1"/>
                          </a:solidFill>
                          <a:latin typeface="Calibri"/>
                          <a:ea typeface="Calibri"/>
                          <a:cs typeface="Calibri"/>
                          <a:sym typeface="Calibri"/>
                        </a:rPr>
                        <a:t>Esquare - France</a:t>
                      </a:r>
                      <a:endParaRPr/>
                    </a:p>
                  </a:txBody>
                  <a:tcPr marT="45725" marB="45725" marR="91450" marL="91450"/>
                </a:tc>
              </a:tr>
              <a:tr h="203200">
                <a:tc gridSpan="5">
                  <a:txBody>
                    <a:bodyPr/>
                    <a:lstStyle/>
                    <a:p>
                      <a:pPr indent="-285750" lvl="0" marL="285750" marR="0" rtl="0" algn="l">
                        <a:spcBef>
                          <a:spcPts val="0"/>
                        </a:spcBef>
                        <a:spcAft>
                          <a:spcPts val="0"/>
                        </a:spcAft>
                        <a:buClr>
                          <a:schemeClr val="dk1"/>
                        </a:buClr>
                        <a:buSzPts val="1600"/>
                        <a:buFont typeface="Arial"/>
                        <a:buChar char="•"/>
                      </a:pPr>
                      <a:r>
                        <a:rPr b="0" lang="en-US" sz="1600"/>
                        <a:t>15 adult education providers all over Europe within the testing phase</a:t>
                      </a:r>
                      <a:endParaRPr/>
                    </a:p>
                    <a:p>
                      <a:pPr indent="-285750" lvl="0" marL="285750" marR="0" rtl="0" algn="l">
                        <a:spcBef>
                          <a:spcPts val="0"/>
                        </a:spcBef>
                        <a:spcAft>
                          <a:spcPts val="0"/>
                        </a:spcAft>
                        <a:buClr>
                          <a:schemeClr val="dk1"/>
                        </a:buClr>
                        <a:buSzPts val="1600"/>
                        <a:buFont typeface="Arial"/>
                        <a:buChar char="•"/>
                      </a:pPr>
                      <a:r>
                        <a:rPr b="0" lang="en-US" sz="1600"/>
                        <a:t>Ensure transferability</a:t>
                      </a:r>
                      <a:endParaRPr/>
                    </a:p>
                    <a:p>
                      <a:pPr indent="-285750" lvl="0" marL="285750" marR="0" rtl="0" algn="l">
                        <a:spcBef>
                          <a:spcPts val="0"/>
                        </a:spcBef>
                        <a:spcAft>
                          <a:spcPts val="0"/>
                        </a:spcAft>
                        <a:buClr>
                          <a:schemeClr val="dk1"/>
                        </a:buClr>
                        <a:buSzPts val="1600"/>
                        <a:buFont typeface="Arial"/>
                        <a:buChar char="•"/>
                      </a:pPr>
                      <a:r>
                        <a:rPr b="0" lang="en-US" sz="1600"/>
                        <a:t>testing if the certification and accreditation process brings the innovation of the certification into action</a:t>
                      </a:r>
                      <a:endParaRPr/>
                    </a:p>
                    <a:p>
                      <a:pPr indent="-285750" lvl="0" marL="285750" marR="0" rtl="0" algn="l">
                        <a:spcBef>
                          <a:spcPts val="0"/>
                        </a:spcBef>
                        <a:spcAft>
                          <a:spcPts val="0"/>
                        </a:spcAft>
                        <a:buClr>
                          <a:schemeClr val="dk1"/>
                        </a:buClr>
                        <a:buSzPts val="1600"/>
                        <a:buFont typeface="Arial"/>
                        <a:buChar char="•"/>
                      </a:pPr>
                      <a:r>
                        <a:rPr b="0" lang="en-US" sz="1600"/>
                        <a:t>Test the impact and to address chances and problems</a:t>
                      </a:r>
                      <a:endParaRPr/>
                    </a:p>
                    <a:p>
                      <a:pPr indent="-285750" lvl="0" marL="285750" marR="0" rtl="0" algn="l">
                        <a:spcBef>
                          <a:spcPts val="0"/>
                        </a:spcBef>
                        <a:spcAft>
                          <a:spcPts val="0"/>
                        </a:spcAft>
                        <a:buClr>
                          <a:schemeClr val="dk1"/>
                        </a:buClr>
                        <a:buSzPts val="1600"/>
                        <a:buFont typeface="Arial"/>
                        <a:buChar char="•"/>
                      </a:pPr>
                      <a:r>
                        <a:rPr b="0" lang="en-US" sz="1600"/>
                        <a:t>target group: are the adult educators and ERSAMUS+ projects who will take part in the testing</a:t>
                      </a:r>
                      <a:endParaRPr/>
                    </a:p>
                    <a:p>
                      <a:pPr indent="-285750" lvl="0" marL="285750" marR="0" rtl="0" algn="l">
                        <a:spcBef>
                          <a:spcPts val="0"/>
                        </a:spcBef>
                        <a:spcAft>
                          <a:spcPts val="0"/>
                        </a:spcAft>
                        <a:buClr>
                          <a:schemeClr val="dk1"/>
                        </a:buClr>
                        <a:buSzPts val="1600"/>
                        <a:buFont typeface="Arial"/>
                        <a:buChar char="•"/>
                      </a:pPr>
                      <a:r>
                        <a:rPr b="0" lang="en-US" sz="1600"/>
                        <a:t>gather real-life experiences with the certificates as well as with the accreditation process</a:t>
                      </a:r>
                      <a:endParaRPr/>
                    </a:p>
                    <a:p>
                      <a:pPr indent="-285750" lvl="0" marL="285750" marR="0" rtl="0" algn="l">
                        <a:spcBef>
                          <a:spcPts val="0"/>
                        </a:spcBef>
                        <a:spcAft>
                          <a:spcPts val="0"/>
                        </a:spcAft>
                        <a:buClr>
                          <a:schemeClr val="dk1"/>
                        </a:buClr>
                        <a:buSzPts val="1600"/>
                        <a:buFont typeface="Arial"/>
                        <a:buChar char="•"/>
                      </a:pPr>
                      <a:r>
                        <a:rPr b="0" lang="en-US" sz="1600"/>
                        <a:t>testing will be a basis for adjustments and lead to a final version of the EU-CERT Accreditation process and the online tool for it</a:t>
                      </a:r>
                      <a:endParaRPr b="0" sz="1600"/>
                    </a:p>
                    <a:p>
                      <a:pPr indent="-285750" lvl="0" marL="285750" marR="0" rtl="0" algn="l">
                        <a:spcBef>
                          <a:spcPts val="0"/>
                        </a:spcBef>
                        <a:spcAft>
                          <a:spcPts val="0"/>
                        </a:spcAft>
                        <a:buSzPts val="1600"/>
                        <a:buChar char="•"/>
                      </a:pPr>
                      <a:r>
                        <a:rPr lang="en-US" sz="1600"/>
                        <a:t>20 ERASMUS+ projects or adult education measures (at least 120 </a:t>
                      </a:r>
                      <a:r>
                        <a:rPr lang="en-US" sz="1600"/>
                        <a:t>accredited</a:t>
                      </a:r>
                      <a:r>
                        <a:rPr lang="en-US" sz="1600"/>
                        <a:t> organisations until the end of the project)</a:t>
                      </a:r>
                      <a:endParaRPr sz="1600"/>
                    </a:p>
                    <a:p>
                      <a:pPr indent="-330200" lvl="1" marL="914400" marR="0" rtl="0" algn="l">
                        <a:spcBef>
                          <a:spcPts val="0"/>
                        </a:spcBef>
                        <a:spcAft>
                          <a:spcPts val="0"/>
                        </a:spcAft>
                        <a:buSzPts val="1600"/>
                        <a:buChar char="○"/>
                      </a:pPr>
                      <a:r>
                        <a:rPr lang="en-US" sz="1600"/>
                        <a:t>only 2 institutional, rest material</a:t>
                      </a:r>
                      <a:endParaRPr sz="1600"/>
                    </a:p>
                    <a:p>
                      <a:pPr indent="-285750" lvl="0" marL="285750" marR="0" rtl="0" algn="l">
                        <a:spcBef>
                          <a:spcPts val="0"/>
                        </a:spcBef>
                        <a:spcAft>
                          <a:spcPts val="0"/>
                        </a:spcAft>
                        <a:buClr>
                          <a:schemeClr val="dk1"/>
                        </a:buClr>
                        <a:buSzPts val="1600"/>
                        <a:buFont typeface="Arial"/>
                        <a:buChar char="•"/>
                      </a:pPr>
                      <a:r>
                        <a:rPr b="0" lang="en-US" sz="1600"/>
                        <a:t>statements about the accreditation which will be used as testimonials on the EU-CERT website</a:t>
                      </a:r>
                      <a:endParaRPr/>
                    </a:p>
                    <a:p>
                      <a:pPr indent="-285750" lvl="0" marL="285750" marR="0" rtl="0" algn="l">
                        <a:spcBef>
                          <a:spcPts val="0"/>
                        </a:spcBef>
                        <a:spcAft>
                          <a:spcPts val="0"/>
                        </a:spcAft>
                        <a:buClr>
                          <a:schemeClr val="dk1"/>
                        </a:buClr>
                        <a:buSzPts val="1600"/>
                        <a:buFont typeface="Arial"/>
                        <a:buChar char="•"/>
                      </a:pPr>
                      <a:r>
                        <a:rPr b="0" lang="en-US" sz="1600"/>
                        <a:t>documented by a qualitative evaluation and a quantitative questionnaire</a:t>
                      </a:r>
                      <a:endParaRPr b="0" sz="1600"/>
                    </a:p>
                    <a:p>
                      <a:pPr indent="-285750" lvl="0" marL="285750" marR="0" rtl="0" algn="l">
                        <a:spcBef>
                          <a:spcPts val="0"/>
                        </a:spcBef>
                        <a:spcAft>
                          <a:spcPts val="0"/>
                        </a:spcAft>
                        <a:buClr>
                          <a:schemeClr val="dk1"/>
                        </a:buClr>
                        <a:buSzPts val="1600"/>
                        <a:buFont typeface="Arial"/>
                        <a:buChar char="•"/>
                      </a:pPr>
                      <a:r>
                        <a:rPr b="0" lang="en-US" sz="1600"/>
                        <a:t>at least 5 videos to document the process and to disseminate the process information as well as experiences and impressions of users and evaluators</a:t>
                      </a:r>
                      <a:endParaRPr/>
                    </a:p>
                  </a:txBody>
                  <a:tcPr marT="45725" marB="45725" marR="91450" marL="91450"/>
                </a:tc>
                <a:tc hMerge="1"/>
                <a:tc hMerge="1"/>
                <a:tc hMerge="1"/>
                <a:tc hMerge="1"/>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5"/>
          <p:cNvSpPr txBox="1"/>
          <p:nvPr>
            <p:ph type="title"/>
          </p:nvPr>
        </p:nvSpPr>
        <p:spPr>
          <a:xfrm>
            <a:off x="5289754" y="639097"/>
            <a:ext cx="6253317" cy="3686015"/>
          </a:xfrm>
          <a:prstGeom prst="rect">
            <a:avLst/>
          </a:prstGeom>
          <a:noFill/>
          <a:ln>
            <a:noFill/>
          </a:ln>
        </p:spPr>
        <p:txBody>
          <a:bodyPr anchorCtr="0" anchor="b" bIns="45700" lIns="91425" spcFirstLastPara="1" rIns="91425" wrap="square" tIns="45700">
            <a:normAutofit/>
          </a:bodyPr>
          <a:lstStyle/>
          <a:p>
            <a:pPr indent="0" lvl="0" marL="0" rtl="0" algn="l">
              <a:lnSpc>
                <a:spcPct val="85000"/>
              </a:lnSpc>
              <a:spcBef>
                <a:spcPts val="0"/>
              </a:spcBef>
              <a:spcAft>
                <a:spcPts val="0"/>
              </a:spcAft>
              <a:buClr>
                <a:srgbClr val="262626"/>
              </a:buClr>
              <a:buSzPts val="8000"/>
              <a:buFont typeface="Calibri"/>
              <a:buNone/>
            </a:pPr>
            <a:r>
              <a:rPr lang="en-US" sz="8000">
                <a:solidFill>
                  <a:srgbClr val="262626"/>
                </a:solidFill>
              </a:rPr>
              <a:t>Discussion and Q&amp;A</a:t>
            </a:r>
            <a:endParaRPr/>
          </a:p>
        </p:txBody>
      </p:sp>
      <p:pic>
        <p:nvPicPr>
          <p:cNvPr descr="Benutzer mit einfarbiger Füllung" id="295" name="Google Shape;295;p5"/>
          <p:cNvPicPr preferRelativeResize="0"/>
          <p:nvPr>
            <p:ph idx="1" type="body"/>
          </p:nvPr>
        </p:nvPicPr>
        <p:blipFill rotWithShape="1">
          <a:blip r:embed="rId3">
            <a:alphaModFix/>
          </a:blip>
          <a:srcRect b="0" l="0" r="0" t="0"/>
          <a:stretch/>
        </p:blipFill>
        <p:spPr>
          <a:xfrm>
            <a:off x="633999" y="1163529"/>
            <a:ext cx="4001315" cy="4001315"/>
          </a:xfrm>
          <a:prstGeom prst="rect">
            <a:avLst/>
          </a:prstGeom>
          <a:noFill/>
          <a:ln>
            <a:noFill/>
          </a:ln>
        </p:spPr>
      </p:pic>
      <p:pic>
        <p:nvPicPr>
          <p:cNvPr descr="Chatblase Silhouette" id="296" name="Google Shape;296;p5"/>
          <p:cNvPicPr preferRelativeResize="0"/>
          <p:nvPr/>
        </p:nvPicPr>
        <p:blipFill rotWithShape="1">
          <a:blip r:embed="rId4">
            <a:alphaModFix/>
          </a:blip>
          <a:srcRect b="0" l="0" r="0" t="0"/>
          <a:stretch/>
        </p:blipFill>
        <p:spPr>
          <a:xfrm>
            <a:off x="245765" y="1293365"/>
            <a:ext cx="914400" cy="914400"/>
          </a:xfrm>
          <a:prstGeom prst="rect">
            <a:avLst/>
          </a:prstGeom>
          <a:noFill/>
          <a:ln>
            <a:noFill/>
          </a:ln>
        </p:spPr>
      </p:pic>
      <p:pic>
        <p:nvPicPr>
          <p:cNvPr descr="Chat Silhouette" id="297" name="Google Shape;297;p5"/>
          <p:cNvPicPr preferRelativeResize="0"/>
          <p:nvPr/>
        </p:nvPicPr>
        <p:blipFill rotWithShape="1">
          <a:blip r:embed="rId5">
            <a:alphaModFix/>
          </a:blip>
          <a:srcRect b="0" l="0" r="0" t="0"/>
          <a:stretch/>
        </p:blipFill>
        <p:spPr>
          <a:xfrm>
            <a:off x="2071739" y="960491"/>
            <a:ext cx="914400" cy="914400"/>
          </a:xfrm>
          <a:prstGeom prst="rect">
            <a:avLst/>
          </a:prstGeom>
          <a:noFill/>
          <a:ln>
            <a:noFill/>
          </a:ln>
        </p:spPr>
      </p:pic>
      <p:pic>
        <p:nvPicPr>
          <p:cNvPr descr="Gedankenblase Silhouette" id="298" name="Google Shape;298;p5"/>
          <p:cNvPicPr preferRelativeResize="0"/>
          <p:nvPr/>
        </p:nvPicPr>
        <p:blipFill rotWithShape="1">
          <a:blip r:embed="rId6">
            <a:alphaModFix/>
          </a:blip>
          <a:srcRect b="0" l="0" r="0" t="0"/>
          <a:stretch/>
        </p:blipFill>
        <p:spPr>
          <a:xfrm>
            <a:off x="4415521" y="1232475"/>
            <a:ext cx="914400" cy="914400"/>
          </a:xfrm>
          <a:prstGeom prst="rect">
            <a:avLst/>
          </a:prstGeom>
          <a:noFill/>
          <a:ln>
            <a:noFill/>
          </a:ln>
        </p:spPr>
      </p:pic>
      <p:pic>
        <p:nvPicPr>
          <p:cNvPr descr="Chatblase Silhouette" id="299" name="Google Shape;299;p5"/>
          <p:cNvPicPr preferRelativeResize="0"/>
          <p:nvPr/>
        </p:nvPicPr>
        <p:blipFill rotWithShape="1">
          <a:blip r:embed="rId4">
            <a:alphaModFix/>
          </a:blip>
          <a:srcRect b="0" l="0" r="0" t="0"/>
          <a:stretch/>
        </p:blipFill>
        <p:spPr>
          <a:xfrm>
            <a:off x="3720914" y="4044620"/>
            <a:ext cx="914400" cy="914400"/>
          </a:xfrm>
          <a:prstGeom prst="rect">
            <a:avLst/>
          </a:prstGeom>
          <a:noFill/>
          <a:ln>
            <a:noFill/>
          </a:ln>
        </p:spPr>
      </p:pic>
      <p:pic>
        <p:nvPicPr>
          <p:cNvPr descr="Chat Silhouette" id="300" name="Google Shape;300;p5"/>
          <p:cNvPicPr preferRelativeResize="0"/>
          <p:nvPr/>
        </p:nvPicPr>
        <p:blipFill rotWithShape="1">
          <a:blip r:embed="rId5">
            <a:alphaModFix/>
          </a:blip>
          <a:srcRect b="0" l="0" r="0" t="0"/>
          <a:stretch/>
        </p:blipFill>
        <p:spPr>
          <a:xfrm>
            <a:off x="293258" y="3797700"/>
            <a:ext cx="914400" cy="914400"/>
          </a:xfrm>
          <a:prstGeom prst="rect">
            <a:avLst/>
          </a:prstGeom>
          <a:noFill/>
          <a:ln>
            <a:noFill/>
          </a:ln>
        </p:spPr>
      </p:pic>
      <p:pic>
        <p:nvPicPr>
          <p:cNvPr descr="Gedankenblase Silhouette" id="301" name="Google Shape;301;p5"/>
          <p:cNvPicPr preferRelativeResize="0"/>
          <p:nvPr/>
        </p:nvPicPr>
        <p:blipFill rotWithShape="1">
          <a:blip r:embed="rId6">
            <a:alphaModFix/>
          </a:blip>
          <a:srcRect b="0" l="0" r="0" t="0"/>
          <a:stretch/>
        </p:blipFill>
        <p:spPr>
          <a:xfrm>
            <a:off x="1824191" y="4534487"/>
            <a:ext cx="914400" cy="914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6"/>
          <p:cNvSpPr txBox="1"/>
          <p:nvPr/>
        </p:nvSpPr>
        <p:spPr>
          <a:xfrm>
            <a:off x="6502523" y="2414726"/>
            <a:ext cx="4378975" cy="935641"/>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US" sz="1600">
                <a:solidFill>
                  <a:schemeClr val="dk1"/>
                </a:solidFill>
                <a:latin typeface="Calibri"/>
                <a:ea typeface="Calibri"/>
                <a:cs typeface="Calibri"/>
                <a:sym typeface="Calibri"/>
              </a:rPr>
              <a:t>Prof. Dr. Marc Beutner</a:t>
            </a:r>
            <a:endParaRPr/>
          </a:p>
          <a:p>
            <a:pPr indent="0" lvl="0" marL="0" marR="0" rtl="0" algn="l">
              <a:lnSpc>
                <a:spcPct val="89999"/>
              </a:lnSpc>
              <a:spcBef>
                <a:spcPts val="0"/>
              </a:spcBef>
              <a:spcAft>
                <a:spcPts val="0"/>
              </a:spcAft>
              <a:buNone/>
            </a:pPr>
            <a:r>
              <a:rPr lang="en-US" sz="1600">
                <a:solidFill>
                  <a:schemeClr val="dk1"/>
                </a:solidFill>
                <a:latin typeface="Calibri"/>
                <a:ea typeface="Calibri"/>
                <a:cs typeface="Calibri"/>
                <a:sym typeface="Calibri"/>
              </a:rPr>
              <a:t>Tel:	+49 (0) 52 51 / 60 - 23 67</a:t>
            </a:r>
            <a:endParaRPr/>
          </a:p>
          <a:p>
            <a:pPr indent="0" lvl="0" marL="0" marR="0" rtl="0" algn="l">
              <a:lnSpc>
                <a:spcPct val="89999"/>
              </a:lnSpc>
              <a:spcBef>
                <a:spcPts val="0"/>
              </a:spcBef>
              <a:spcAft>
                <a:spcPts val="0"/>
              </a:spcAft>
              <a:buNone/>
            </a:pPr>
            <a:r>
              <a:rPr lang="en-US" sz="1600">
                <a:solidFill>
                  <a:schemeClr val="dk1"/>
                </a:solidFill>
                <a:latin typeface="Calibri"/>
                <a:ea typeface="Calibri"/>
                <a:cs typeface="Calibri"/>
                <a:sym typeface="Calibri"/>
              </a:rPr>
              <a:t>Fax:	+49 (0) 52 51 / 60 - 35 63</a:t>
            </a:r>
            <a:endParaRPr/>
          </a:p>
          <a:p>
            <a:pPr indent="0" lvl="0" marL="0" marR="0" rtl="0" algn="l">
              <a:lnSpc>
                <a:spcPct val="100000"/>
              </a:lnSpc>
              <a:spcBef>
                <a:spcPts val="0"/>
              </a:spcBef>
              <a:spcAft>
                <a:spcPts val="0"/>
              </a:spcAft>
              <a:buNone/>
            </a:pPr>
            <a:r>
              <a:rPr lang="en-US" sz="1600">
                <a:solidFill>
                  <a:schemeClr val="dk1"/>
                </a:solidFill>
                <a:latin typeface="Calibri"/>
                <a:ea typeface="Calibri"/>
                <a:cs typeface="Calibri"/>
                <a:sym typeface="Calibri"/>
              </a:rPr>
              <a:t>E-Mail:	marc.beutner@uni-paderborn.de</a:t>
            </a:r>
            <a:endParaRPr/>
          </a:p>
        </p:txBody>
      </p:sp>
      <p:sp>
        <p:nvSpPr>
          <p:cNvPr id="307" name="Google Shape;307;p6"/>
          <p:cNvSpPr txBox="1"/>
          <p:nvPr/>
        </p:nvSpPr>
        <p:spPr>
          <a:xfrm>
            <a:off x="1192568" y="2414726"/>
            <a:ext cx="4496910" cy="1474763"/>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None/>
            </a:pPr>
            <a:r>
              <a:rPr b="1" lang="en-US" sz="1600">
                <a:solidFill>
                  <a:schemeClr val="dk1"/>
                </a:solidFill>
                <a:latin typeface="Calibri"/>
                <a:ea typeface="Calibri"/>
                <a:cs typeface="Calibri"/>
                <a:sym typeface="Calibri"/>
              </a:rPr>
              <a:t>Universität Paderborn</a:t>
            </a:r>
            <a:endParaRPr/>
          </a:p>
          <a:p>
            <a:pPr indent="0" lvl="0" marL="0" marR="0" rtl="0" algn="l">
              <a:lnSpc>
                <a:spcPct val="99583"/>
              </a:lnSpc>
              <a:spcBef>
                <a:spcPts val="0"/>
              </a:spcBef>
              <a:spcAft>
                <a:spcPts val="0"/>
              </a:spcAft>
              <a:buNone/>
            </a:pPr>
            <a:r>
              <a:rPr b="1" lang="en-US" sz="1600">
                <a:solidFill>
                  <a:schemeClr val="dk1"/>
                </a:solidFill>
                <a:latin typeface="Calibri"/>
                <a:ea typeface="Calibri"/>
                <a:cs typeface="Calibri"/>
                <a:sym typeface="Calibri"/>
              </a:rPr>
              <a:t>Department Wirtschaftspädagogik Lehrstuhl Wirtschaftspädagogik II Warburger Str. 100</a:t>
            </a:r>
            <a:endParaRPr/>
          </a:p>
          <a:p>
            <a:pPr indent="0" lvl="0" marL="0" marR="0" rtl="0" algn="l">
              <a:lnSpc>
                <a:spcPct val="100000"/>
              </a:lnSpc>
              <a:spcBef>
                <a:spcPts val="0"/>
              </a:spcBef>
              <a:spcAft>
                <a:spcPts val="0"/>
              </a:spcAft>
              <a:buNone/>
            </a:pPr>
            <a:r>
              <a:rPr b="1" lang="en-US" sz="1600">
                <a:solidFill>
                  <a:schemeClr val="dk1"/>
                </a:solidFill>
                <a:latin typeface="Calibri"/>
                <a:ea typeface="Calibri"/>
                <a:cs typeface="Calibri"/>
                <a:sym typeface="Calibri"/>
              </a:rPr>
              <a:t>33098 Paderborn</a:t>
            </a:r>
            <a:endParaRPr/>
          </a:p>
          <a:p>
            <a:pPr indent="0" lvl="0" marL="0" marR="0" rtl="0" algn="l">
              <a:lnSpc>
                <a:spcPct val="106666"/>
              </a:lnSpc>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1" lang="en-US" sz="1600">
                <a:solidFill>
                  <a:schemeClr val="dk1"/>
                </a:solidFill>
                <a:latin typeface="Calibri"/>
                <a:ea typeface="Calibri"/>
                <a:cs typeface="Calibri"/>
                <a:sym typeface="Calibri"/>
              </a:rPr>
              <a:t>http://www.upb.de/wipaed</a:t>
            </a:r>
            <a:endParaRPr b="1" sz="1600">
              <a:solidFill>
                <a:schemeClr val="dk1"/>
              </a:solidFill>
              <a:latin typeface="Calibri"/>
              <a:ea typeface="Calibri"/>
              <a:cs typeface="Calibri"/>
              <a:sym typeface="Calibri"/>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Rückblick">
  <a:themeElements>
    <a:clrScheme name="Blau II">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2020-11-17T09:39:06Z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