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hO0WQ+vo8VrXsVZ+f9csN0+I0Q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6a67e267bc_2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g26a67e267bc_2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5" name="Google Shape;5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9" name="Google Shape;6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2" name="Google Shape;6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4" name="Google Shape;6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6" name="Google Shape;73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1" name="Google Shape;75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9" name="Google Shape;75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6" name="Google Shape;76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3" name="Google Shape;77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8" name="Google Shape;78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5" name="Google Shape;79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3" name="Google Shape;8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41" name="Shape 41"/>
        <p:cNvGrpSpPr/>
        <p:nvPr/>
      </p:nvGrpSpPr>
      <p:grpSpPr>
        <a:xfrm>
          <a:off x="0" y="0"/>
          <a:ext cx="0" cy="0"/>
          <a:chOff x="0" y="0"/>
          <a:chExt cx="0" cy="0"/>
        </a:xfrm>
      </p:grpSpPr>
      <p:sp>
        <p:nvSpPr>
          <p:cNvPr id="42" name="Google Shape;42;p43"/>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3"/>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3"/>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7" name="Google Shape;47;p43"/>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3"/>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50" name="Google Shape;50;p43"/>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51" name="Google Shape;51;p43"/>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52" name="Google Shape;52;p43"/>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grpSp>
        <p:nvGrpSpPr>
          <p:cNvPr id="53" name="Google Shape;53;p43"/>
          <p:cNvGrpSpPr/>
          <p:nvPr/>
        </p:nvGrpSpPr>
        <p:grpSpPr>
          <a:xfrm>
            <a:off x="10443312" y="254977"/>
            <a:ext cx="1299935" cy="1200032"/>
            <a:chOff x="1645920" y="1071155"/>
            <a:chExt cx="6296297" cy="5299166"/>
          </a:xfrm>
        </p:grpSpPr>
        <p:sp>
          <p:nvSpPr>
            <p:cNvPr id="54" name="Google Shape;54;p43"/>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43"/>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43"/>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43"/>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43"/>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43"/>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43"/>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43"/>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43"/>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43"/>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43"/>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43"/>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43"/>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43"/>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43"/>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43"/>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43"/>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43"/>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43"/>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43"/>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26" name="Shape 226"/>
        <p:cNvGrpSpPr/>
        <p:nvPr/>
      </p:nvGrpSpPr>
      <p:grpSpPr>
        <a:xfrm>
          <a:off x="0" y="0"/>
          <a:ext cx="0" cy="0"/>
          <a:chOff x="0" y="0"/>
          <a:chExt cx="0" cy="0"/>
        </a:xfrm>
      </p:grpSpPr>
      <p:sp>
        <p:nvSpPr>
          <p:cNvPr id="227" name="Google Shape;227;p5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52"/>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9" name="Google Shape;229;p5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5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32" name="Shape 232"/>
        <p:cNvGrpSpPr/>
        <p:nvPr/>
      </p:nvGrpSpPr>
      <p:grpSpPr>
        <a:xfrm>
          <a:off x="0" y="0"/>
          <a:ext cx="0" cy="0"/>
          <a:chOff x="0" y="0"/>
          <a:chExt cx="0" cy="0"/>
        </a:xfrm>
      </p:grpSpPr>
      <p:sp>
        <p:nvSpPr>
          <p:cNvPr id="233" name="Google Shape;233;p53"/>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53"/>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5" name="Google Shape;235;p53"/>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36" name="Google Shape;236;p53"/>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53"/>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8" name="Google Shape;238;p5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5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5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241" name="Google Shape;241;p53"/>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242" name="Google Shape;242;p53"/>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243" name="Google Shape;243;p53"/>
          <p:cNvGrpSpPr/>
          <p:nvPr/>
        </p:nvGrpSpPr>
        <p:grpSpPr>
          <a:xfrm>
            <a:off x="10443312" y="254977"/>
            <a:ext cx="1299935" cy="1200032"/>
            <a:chOff x="1645920" y="1071155"/>
            <a:chExt cx="6296297" cy="5299166"/>
          </a:xfrm>
        </p:grpSpPr>
        <p:sp>
          <p:nvSpPr>
            <p:cNvPr id="244" name="Google Shape;244;p53"/>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53"/>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53"/>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53"/>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53"/>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53"/>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53"/>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p53"/>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53"/>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53"/>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53"/>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53"/>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53"/>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53"/>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53"/>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53"/>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53"/>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53"/>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53"/>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53"/>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96" name="Shape 296"/>
        <p:cNvGrpSpPr/>
        <p:nvPr/>
      </p:nvGrpSpPr>
      <p:grpSpPr>
        <a:xfrm>
          <a:off x="0" y="0"/>
          <a:ext cx="0" cy="0"/>
          <a:chOff x="0" y="0"/>
          <a:chExt cx="0" cy="0"/>
        </a:xfrm>
      </p:grpSpPr>
      <p:sp>
        <p:nvSpPr>
          <p:cNvPr id="297" name="Google Shape;297;g26a67e267bc_2_299"/>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6a67e267bc_2_299"/>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6a67e267bc_2_29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FFFFFF"/>
              </a:buClr>
              <a:buSzPts val="3600"/>
              <a:buFont typeface="Calibri"/>
              <a:buNone/>
              <a:defRPr b="0" sz="36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0" name="Google Shape;300;g26a67e267bc_2_299"/>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01" name="Google Shape;301;g26a67e267bc_2_299"/>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500"/>
              <a:buNone/>
              <a:defRPr sz="1500">
                <a:solidFill>
                  <a:srgbClr val="FFFFFF"/>
                </a:solidFill>
              </a:defRPr>
            </a:lvl1pPr>
            <a:lvl2pPr indent="-228600" lvl="1" marL="914400" rtl="0" algn="l">
              <a:lnSpc>
                <a:spcPct val="90000"/>
              </a:lnSpc>
              <a:spcBef>
                <a:spcPts val="200"/>
              </a:spcBef>
              <a:spcAft>
                <a:spcPts val="0"/>
              </a:spcAft>
              <a:buSzPts val="1200"/>
              <a:buNone/>
              <a:defRPr sz="1200"/>
            </a:lvl2pPr>
            <a:lvl3pPr indent="-228600" lvl="2" marL="1371600" rtl="0" algn="l">
              <a:lnSpc>
                <a:spcPct val="90000"/>
              </a:lnSpc>
              <a:spcBef>
                <a:spcPts val="400"/>
              </a:spcBef>
              <a:spcAft>
                <a:spcPts val="0"/>
              </a:spcAft>
              <a:buSzPts val="1000"/>
              <a:buNone/>
              <a:defRPr sz="1000"/>
            </a:lvl3pPr>
            <a:lvl4pPr indent="-228600" lvl="3" marL="1828800" rtl="0" algn="l">
              <a:lnSpc>
                <a:spcPct val="90000"/>
              </a:lnSpc>
              <a:spcBef>
                <a:spcPts val="400"/>
              </a:spcBef>
              <a:spcAft>
                <a:spcPts val="0"/>
              </a:spcAft>
              <a:buSzPts val="900"/>
              <a:buNone/>
              <a:defRPr sz="900"/>
            </a:lvl4pPr>
            <a:lvl5pPr indent="-228600" lvl="4" marL="2286000" rtl="0" algn="l">
              <a:lnSpc>
                <a:spcPct val="90000"/>
              </a:lnSpc>
              <a:spcBef>
                <a:spcPts val="400"/>
              </a:spcBef>
              <a:spcAft>
                <a:spcPts val="0"/>
              </a:spcAft>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302" name="Google Shape;302;g26a67e267bc_2_299"/>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3" name="Google Shape;303;g26a67e267bc_2_299"/>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4" name="Google Shape;304;g26a67e267bc_2_29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305" name="Google Shape;305;g26a67e267bc_2_299"/>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6" name="Google Shape;306;g26a67e267bc_2_299"/>
          <p:cNvSpPr txBox="1"/>
          <p:nvPr/>
        </p:nvSpPr>
        <p:spPr>
          <a:xfrm>
            <a:off x="4701512" y="6425358"/>
            <a:ext cx="50154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07" name="Google Shape;307;g26a67e267bc_2_299"/>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grpSp>
        <p:nvGrpSpPr>
          <p:cNvPr id="308" name="Google Shape;308;g26a67e267bc_2_299"/>
          <p:cNvGrpSpPr/>
          <p:nvPr/>
        </p:nvGrpSpPr>
        <p:grpSpPr>
          <a:xfrm>
            <a:off x="10443377" y="255023"/>
            <a:ext cx="1300185" cy="1200261"/>
            <a:chOff x="1645920" y="1071155"/>
            <a:chExt cx="6296297" cy="5299166"/>
          </a:xfrm>
        </p:grpSpPr>
        <p:sp>
          <p:nvSpPr>
            <p:cNvPr id="309" name="Google Shape;309;g26a67e267bc_2_299"/>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g26a67e267bc_2_299"/>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g26a67e267bc_2_299"/>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g26a67e267bc_2_299"/>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g26a67e267bc_2_299"/>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g26a67e267bc_2_299"/>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g26a67e267bc_2_299"/>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g26a67e267bc_2_299"/>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g26a67e267bc_2_299"/>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g26a67e267bc_2_299"/>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g26a67e267bc_2_299"/>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g26a67e267bc_2_299"/>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g26a67e267bc_2_299"/>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g26a67e267bc_2_299"/>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26a67e267bc_2_299"/>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26a67e267bc_2_299"/>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g26a67e267bc_2_299"/>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g26a67e267bc_2_299"/>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g26a67e267bc_2_299"/>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26a67e267bc_2_299"/>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29" name="Shape 329"/>
        <p:cNvGrpSpPr/>
        <p:nvPr/>
      </p:nvGrpSpPr>
      <p:grpSpPr>
        <a:xfrm>
          <a:off x="0" y="0"/>
          <a:ext cx="0" cy="0"/>
          <a:chOff x="0" y="0"/>
          <a:chExt cx="0" cy="0"/>
        </a:xfrm>
      </p:grpSpPr>
      <p:sp>
        <p:nvSpPr>
          <p:cNvPr id="330" name="Google Shape;330;g26a67e267bc_2_33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6a67e267bc_2_33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26a67e267bc_2_332"/>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262626"/>
              </a:buClr>
              <a:buSzPts val="8000"/>
              <a:buFont typeface="Calibri"/>
              <a:buNone/>
              <a:defRPr sz="8000">
                <a:solidFill>
                  <a:srgbClr val="26262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3" name="Google Shape;333;g26a67e267bc_2_33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rtl="0" algn="ctr">
              <a:lnSpc>
                <a:spcPct val="90000"/>
              </a:lnSpc>
              <a:spcBef>
                <a:spcPts val="200"/>
              </a:spcBef>
              <a:spcAft>
                <a:spcPts val="0"/>
              </a:spcAft>
              <a:buSzPts val="2400"/>
              <a:buNone/>
              <a:defRPr sz="2400"/>
            </a:lvl2pPr>
            <a:lvl3pPr lvl="2" rtl="0" algn="ctr">
              <a:lnSpc>
                <a:spcPct val="90000"/>
              </a:lnSpc>
              <a:spcBef>
                <a:spcPts val="400"/>
              </a:spcBef>
              <a:spcAft>
                <a:spcPts val="0"/>
              </a:spcAft>
              <a:buSzPts val="2400"/>
              <a:buNone/>
              <a:defRPr sz="2400"/>
            </a:lvl3pPr>
            <a:lvl4pPr lvl="3" rtl="0" algn="ctr">
              <a:lnSpc>
                <a:spcPct val="90000"/>
              </a:lnSpc>
              <a:spcBef>
                <a:spcPts val="400"/>
              </a:spcBef>
              <a:spcAft>
                <a:spcPts val="0"/>
              </a:spcAft>
              <a:buSzPts val="2000"/>
              <a:buNone/>
              <a:defRPr sz="2000"/>
            </a:lvl4pPr>
            <a:lvl5pPr lvl="4" rtl="0" algn="ctr">
              <a:lnSpc>
                <a:spcPct val="90000"/>
              </a:lnSpc>
              <a:spcBef>
                <a:spcPts val="400"/>
              </a:spcBef>
              <a:spcAft>
                <a:spcPts val="0"/>
              </a:spcAft>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334" name="Google Shape;334;g26a67e267bc_2_33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5" name="Google Shape;335;g26a67e267bc_2_332"/>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336" name="Google Shape;336;g26a67e267bc_2_332"/>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337" name="Google Shape;337;g26a67e267bc_2_332"/>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338" name="Google Shape;338;g26a67e267bc_2_33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339" name="Google Shape;339;g26a67e267bc_2_332"/>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grpSp>
        <p:nvGrpSpPr>
          <p:cNvPr id="340" name="Google Shape;340;g26a67e267bc_2_332"/>
          <p:cNvGrpSpPr/>
          <p:nvPr/>
        </p:nvGrpSpPr>
        <p:grpSpPr>
          <a:xfrm>
            <a:off x="10443377" y="255023"/>
            <a:ext cx="1300185" cy="1200261"/>
            <a:chOff x="1645920" y="1071155"/>
            <a:chExt cx="6296297" cy="5299166"/>
          </a:xfrm>
        </p:grpSpPr>
        <p:sp>
          <p:nvSpPr>
            <p:cNvPr id="341" name="Google Shape;341;g26a67e267bc_2_332"/>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g26a67e267bc_2_332"/>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26a67e267bc_2_332"/>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26a67e267bc_2_332"/>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g26a67e267bc_2_332"/>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g26a67e267bc_2_332"/>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g26a67e267bc_2_332"/>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g26a67e267bc_2_332"/>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g26a67e267bc_2_332"/>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g26a67e267bc_2_332"/>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g26a67e267bc_2_332"/>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g26a67e267bc_2_332"/>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g26a67e267bc_2_332"/>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g26a67e267bc_2_332"/>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g26a67e267bc_2_332"/>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g26a67e267bc_2_332"/>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g26a67e267bc_2_332"/>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26a67e267bc_2_332"/>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g26a67e267bc_2_332"/>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26a67e267bc_2_332"/>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61" name="Shape 361"/>
        <p:cNvGrpSpPr/>
        <p:nvPr/>
      </p:nvGrpSpPr>
      <p:grpSpPr>
        <a:xfrm>
          <a:off x="0" y="0"/>
          <a:ext cx="0" cy="0"/>
          <a:chOff x="0" y="0"/>
          <a:chExt cx="0" cy="0"/>
        </a:xfrm>
      </p:grpSpPr>
      <p:sp>
        <p:nvSpPr>
          <p:cNvPr id="362" name="Google Shape;362;g26a67e267bc_2_364"/>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3" name="Google Shape;363;g26a67e267bc_2_36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4" name="Google Shape;364;g26a67e267bc_2_36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5" name="Google Shape;365;g26a67e267bc_2_36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366" name="Shape 366"/>
        <p:cNvGrpSpPr/>
        <p:nvPr/>
      </p:nvGrpSpPr>
      <p:grpSpPr>
        <a:xfrm>
          <a:off x="0" y="0"/>
          <a:ext cx="0" cy="0"/>
          <a:chOff x="0" y="0"/>
          <a:chExt cx="0" cy="0"/>
        </a:xfrm>
      </p:grpSpPr>
      <p:sp>
        <p:nvSpPr>
          <p:cNvPr id="367" name="Google Shape;367;g26a67e267bc_2_369"/>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26a67e267bc_2_369"/>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9" name="Google Shape;369;g26a67e267bc_2_369"/>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370" name="Google Shape;370;g26a67e267bc_2_369"/>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rtl="0" algn="l">
              <a:lnSpc>
                <a:spcPct val="85000"/>
              </a:lnSpc>
              <a:spcBef>
                <a:spcPts val="0"/>
              </a:spcBef>
              <a:spcAft>
                <a:spcPts val="0"/>
              </a:spcAft>
              <a:buClr>
                <a:srgbClr val="3F3F3F"/>
              </a:buClr>
              <a:buSzPts val="4000"/>
              <a:buFont typeface="Calibri"/>
              <a:buNone/>
              <a:defRPr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1" name="Google Shape;371;g26a67e267bc_2_369"/>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rtl="0" algn="l">
              <a:lnSpc>
                <a:spcPct val="90000"/>
              </a:lnSpc>
              <a:spcBef>
                <a:spcPts val="0"/>
              </a:spcBef>
              <a:spcAft>
                <a:spcPts val="0"/>
              </a:spcAft>
              <a:buSzPts val="1800"/>
              <a:buNone/>
              <a:defRPr sz="1800"/>
            </a:lvl1pPr>
            <a:lvl2pPr lvl="1" rtl="0" algn="ctr">
              <a:lnSpc>
                <a:spcPct val="90000"/>
              </a:lnSpc>
              <a:spcBef>
                <a:spcPts val="200"/>
              </a:spcBef>
              <a:spcAft>
                <a:spcPts val="0"/>
              </a:spcAft>
              <a:buSzPts val="2000"/>
              <a:buNone/>
              <a:defRPr sz="2000"/>
            </a:lvl2pPr>
            <a:lvl3pPr lvl="2" rtl="0" algn="ctr">
              <a:lnSpc>
                <a:spcPct val="90000"/>
              </a:lnSpc>
              <a:spcBef>
                <a:spcPts val="400"/>
              </a:spcBef>
              <a:spcAft>
                <a:spcPts val="0"/>
              </a:spcAft>
              <a:buSzPts val="1800"/>
              <a:buNone/>
              <a:defRPr sz="1800"/>
            </a:lvl3pPr>
            <a:lvl4pPr lvl="3" rtl="0" algn="ctr">
              <a:lnSpc>
                <a:spcPct val="90000"/>
              </a:lnSpc>
              <a:spcBef>
                <a:spcPts val="400"/>
              </a:spcBef>
              <a:spcAft>
                <a:spcPts val="0"/>
              </a:spcAft>
              <a:buSzPts val="1600"/>
              <a:buNone/>
              <a:defRPr sz="1600"/>
            </a:lvl4pPr>
            <a:lvl5pPr lvl="4" rtl="0" algn="ctr">
              <a:lnSpc>
                <a:spcPct val="90000"/>
              </a:lnSpc>
              <a:spcBef>
                <a:spcPts val="400"/>
              </a:spcBef>
              <a:spcAft>
                <a:spcPts val="0"/>
              </a:spcAft>
              <a:buSzPts val="1600"/>
              <a:buNone/>
              <a:defRPr sz="1600"/>
            </a:lvl5pPr>
            <a:lvl6pPr lvl="5" rtl="0" algn="ctr">
              <a:lnSpc>
                <a:spcPct val="90000"/>
              </a:lnSpc>
              <a:spcBef>
                <a:spcPts val="400"/>
              </a:spcBef>
              <a:spcAft>
                <a:spcPts val="0"/>
              </a:spcAft>
              <a:buSzPts val="1600"/>
              <a:buNone/>
              <a:defRPr sz="1600"/>
            </a:lvl6pPr>
            <a:lvl7pPr lvl="6" rtl="0" algn="ctr">
              <a:lnSpc>
                <a:spcPct val="90000"/>
              </a:lnSpc>
              <a:spcBef>
                <a:spcPts val="400"/>
              </a:spcBef>
              <a:spcAft>
                <a:spcPts val="0"/>
              </a:spcAft>
              <a:buSzPts val="1600"/>
              <a:buNone/>
              <a:defRPr sz="1600"/>
            </a:lvl7pPr>
            <a:lvl8pPr lvl="7" rtl="0" algn="ctr">
              <a:lnSpc>
                <a:spcPct val="90000"/>
              </a:lnSpc>
              <a:spcBef>
                <a:spcPts val="400"/>
              </a:spcBef>
              <a:spcAft>
                <a:spcPts val="0"/>
              </a:spcAft>
              <a:buSzPts val="1600"/>
              <a:buNone/>
              <a:defRPr sz="1600"/>
            </a:lvl8pPr>
            <a:lvl9pPr lvl="8" rtl="0" algn="ctr">
              <a:lnSpc>
                <a:spcPct val="90000"/>
              </a:lnSpc>
              <a:spcBef>
                <a:spcPts val="400"/>
              </a:spcBef>
              <a:spcAft>
                <a:spcPts val="400"/>
              </a:spcAft>
              <a:buSzPts val="1600"/>
              <a:buNone/>
              <a:defRPr sz="1600"/>
            </a:lvl9pPr>
          </a:lstStyle>
          <a:p/>
        </p:txBody>
      </p:sp>
      <p:sp>
        <p:nvSpPr>
          <p:cNvPr id="372" name="Google Shape;372;g26a67e267bc_2_369"/>
          <p:cNvSpPr/>
          <p:nvPr>
            <p:ph idx="2" type="pic"/>
          </p:nvPr>
        </p:nvSpPr>
        <p:spPr>
          <a:xfrm>
            <a:off x="6981063" y="1310656"/>
            <a:ext cx="5211000" cy="4208700"/>
          </a:xfrm>
          <a:prstGeom prst="rect">
            <a:avLst/>
          </a:prstGeom>
          <a:solidFill>
            <a:srgbClr val="CCCCCC"/>
          </a:solidFill>
          <a:ln>
            <a:noFill/>
          </a:ln>
        </p:spPr>
      </p:sp>
      <p:pic>
        <p:nvPicPr>
          <p:cNvPr id="373" name="Google Shape;373;g26a67e267bc_2_369"/>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374" name="Google Shape;374;g26a67e267bc_2_369"/>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375" name="Google Shape;375;g26a67e267bc_2_369"/>
          <p:cNvGrpSpPr/>
          <p:nvPr/>
        </p:nvGrpSpPr>
        <p:grpSpPr>
          <a:xfrm>
            <a:off x="10443377" y="255023"/>
            <a:ext cx="1300185" cy="1200261"/>
            <a:chOff x="1645920" y="1071155"/>
            <a:chExt cx="6296297" cy="5299166"/>
          </a:xfrm>
        </p:grpSpPr>
        <p:sp>
          <p:nvSpPr>
            <p:cNvPr id="376" name="Google Shape;376;g26a67e267bc_2_369"/>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g26a67e267bc_2_369"/>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26a67e267bc_2_369"/>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g26a67e267bc_2_369"/>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g26a67e267bc_2_369"/>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g26a67e267bc_2_369"/>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g26a67e267bc_2_369"/>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g26a67e267bc_2_369"/>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g26a67e267bc_2_369"/>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g26a67e267bc_2_369"/>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g26a67e267bc_2_369"/>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26a67e267bc_2_369"/>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g26a67e267bc_2_369"/>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g26a67e267bc_2_369"/>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g26a67e267bc_2_369"/>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g26a67e267bc_2_369"/>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g26a67e267bc_2_369"/>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g26a67e267bc_2_369"/>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26a67e267bc_2_369"/>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5" name="Google Shape;395;g26a67e267bc_2_369"/>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96" name="Shape 396"/>
        <p:cNvGrpSpPr/>
        <p:nvPr/>
      </p:nvGrpSpPr>
      <p:grpSpPr>
        <a:xfrm>
          <a:off x="0" y="0"/>
          <a:ext cx="0" cy="0"/>
          <a:chOff x="0" y="0"/>
          <a:chExt cx="0" cy="0"/>
        </a:xfrm>
      </p:grpSpPr>
      <p:sp>
        <p:nvSpPr>
          <p:cNvPr id="397" name="Google Shape;397;g26a67e267bc_2_399"/>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32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8" name="Google Shape;398;g26a67e267bc_2_399"/>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99" name="Google Shape;399;g26a67e267bc_2_399"/>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0" name="Google Shape;400;g26a67e267bc_2_399"/>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1" name="Google Shape;401;g26a67e267bc_2_39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402" name="Shape 402"/>
        <p:cNvGrpSpPr/>
        <p:nvPr/>
      </p:nvGrpSpPr>
      <p:grpSpPr>
        <a:xfrm>
          <a:off x="0" y="0"/>
          <a:ext cx="0" cy="0"/>
          <a:chOff x="0" y="0"/>
          <a:chExt cx="0" cy="0"/>
        </a:xfrm>
      </p:grpSpPr>
      <p:sp>
        <p:nvSpPr>
          <p:cNvPr id="403" name="Google Shape;403;g26a67e267bc_2_40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26a67e267bc_2_40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5" name="Google Shape;405;g26a67e267bc_2_40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406" name="Google Shape;406;g26a67e267bc_2_405"/>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262626"/>
              </a:buClr>
              <a:buSzPts val="8000"/>
              <a:buFont typeface="Calibri"/>
              <a:buNone/>
              <a:defRPr b="0" sz="8000">
                <a:solidFill>
                  <a:srgbClr val="26262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7" name="Google Shape;407;g26a67e267bc_2_40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rtl="0" algn="l">
              <a:lnSpc>
                <a:spcPct val="90000"/>
              </a:lnSpc>
              <a:spcBef>
                <a:spcPts val="200"/>
              </a:spcBef>
              <a:spcAft>
                <a:spcPts val="0"/>
              </a:spcAft>
              <a:buSzPts val="1800"/>
              <a:buNone/>
              <a:defRPr sz="1800">
                <a:solidFill>
                  <a:srgbClr val="888888"/>
                </a:solidFill>
              </a:defRPr>
            </a:lvl2pPr>
            <a:lvl3pPr indent="-228600" lvl="2" marL="1371600" rtl="0" algn="l">
              <a:lnSpc>
                <a:spcPct val="90000"/>
              </a:lnSpc>
              <a:spcBef>
                <a:spcPts val="400"/>
              </a:spcBef>
              <a:spcAft>
                <a:spcPts val="0"/>
              </a:spcAft>
              <a:buSzPts val="1600"/>
              <a:buNone/>
              <a:defRPr sz="1600">
                <a:solidFill>
                  <a:srgbClr val="888888"/>
                </a:solidFill>
              </a:defRPr>
            </a:lvl3pPr>
            <a:lvl4pPr indent="-228600" lvl="3" marL="1828800" rtl="0" algn="l">
              <a:lnSpc>
                <a:spcPct val="90000"/>
              </a:lnSpc>
              <a:spcBef>
                <a:spcPts val="400"/>
              </a:spcBef>
              <a:spcAft>
                <a:spcPts val="0"/>
              </a:spcAft>
              <a:buSzPts val="1400"/>
              <a:buNone/>
              <a:defRPr sz="1400">
                <a:solidFill>
                  <a:srgbClr val="888888"/>
                </a:solidFill>
              </a:defRPr>
            </a:lvl4pPr>
            <a:lvl5pPr indent="-228600" lvl="4" marL="2286000" rtl="0" algn="l">
              <a:lnSpc>
                <a:spcPct val="90000"/>
              </a:lnSpc>
              <a:spcBef>
                <a:spcPts val="400"/>
              </a:spcBef>
              <a:spcAft>
                <a:spcPts val="0"/>
              </a:spcAft>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sp>
        <p:nvSpPr>
          <p:cNvPr id="408" name="Google Shape;408;g26a67e267bc_2_40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9" name="Google Shape;409;g26a67e267bc_2_40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0" name="Google Shape;410;g26a67e267bc_2_40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11" name="Google Shape;411;g26a67e267bc_2_40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412" name="Google Shape;412;g26a67e267bc_2_40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413" name="Google Shape;413;g26a67e267bc_2_40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414" name="Google Shape;414;g26a67e267bc_2_405"/>
          <p:cNvGrpSpPr/>
          <p:nvPr/>
        </p:nvGrpSpPr>
        <p:grpSpPr>
          <a:xfrm>
            <a:off x="10443377" y="255023"/>
            <a:ext cx="1300185" cy="1200261"/>
            <a:chOff x="1645920" y="1071155"/>
            <a:chExt cx="6296297" cy="5299166"/>
          </a:xfrm>
        </p:grpSpPr>
        <p:sp>
          <p:nvSpPr>
            <p:cNvPr id="415" name="Google Shape;415;g26a67e267bc_2_405"/>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6" name="Google Shape;416;g26a67e267bc_2_405"/>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g26a67e267bc_2_405"/>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g26a67e267bc_2_405"/>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g26a67e267bc_2_405"/>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g26a67e267bc_2_405"/>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g26a67e267bc_2_405"/>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2" name="Google Shape;422;g26a67e267bc_2_405"/>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g26a67e267bc_2_405"/>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g26a67e267bc_2_405"/>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g26a67e267bc_2_405"/>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6" name="Google Shape;426;g26a67e267bc_2_405"/>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g26a67e267bc_2_405"/>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g26a67e267bc_2_405"/>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g26a67e267bc_2_405"/>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0" name="Google Shape;430;g26a67e267bc_2_405"/>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g26a67e267bc_2_405"/>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26a67e267bc_2_405"/>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g26a67e267bc_2_405"/>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g26a67e267bc_2_405"/>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35" name="Shape 435"/>
        <p:cNvGrpSpPr/>
        <p:nvPr/>
      </p:nvGrpSpPr>
      <p:grpSpPr>
        <a:xfrm>
          <a:off x="0" y="0"/>
          <a:ext cx="0" cy="0"/>
          <a:chOff x="0" y="0"/>
          <a:chExt cx="0" cy="0"/>
        </a:xfrm>
      </p:grpSpPr>
      <p:sp>
        <p:nvSpPr>
          <p:cNvPr id="436" name="Google Shape;436;g26a67e267bc_2_43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7" name="Google Shape;437;g26a67e267bc_2_43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38" name="Google Shape;438;g26a67e267bc_2_43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39" name="Google Shape;439;g26a67e267bc_2_43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0" name="Google Shape;440;g26a67e267bc_2_43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1" name="Google Shape;441;g26a67e267bc_2_438"/>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2" name="Shape 442"/>
        <p:cNvGrpSpPr/>
        <p:nvPr/>
      </p:nvGrpSpPr>
      <p:grpSpPr>
        <a:xfrm>
          <a:off x="0" y="0"/>
          <a:ext cx="0" cy="0"/>
          <a:chOff x="0" y="0"/>
          <a:chExt cx="0" cy="0"/>
        </a:xfrm>
      </p:grpSpPr>
      <p:sp>
        <p:nvSpPr>
          <p:cNvPr id="443" name="Google Shape;443;g26a67e267bc_2_44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4" name="Google Shape;444;g26a67e267bc_2_445"/>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445" name="Google Shape;445;g26a67e267bc_2_445"/>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46" name="Google Shape;446;g26a67e267bc_2_445"/>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447" name="Google Shape;447;g26a67e267bc_2_445"/>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48" name="Google Shape;448;g26a67e267bc_2_44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9" name="Google Shape;449;g26a67e267bc_2_44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0" name="Google Shape;450;g26a67e267bc_2_44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74" name="Shape 74"/>
        <p:cNvGrpSpPr/>
        <p:nvPr/>
      </p:nvGrpSpPr>
      <p:grpSpPr>
        <a:xfrm>
          <a:off x="0" y="0"/>
          <a:ext cx="0" cy="0"/>
          <a:chOff x="0" y="0"/>
          <a:chExt cx="0" cy="0"/>
        </a:xfrm>
      </p:grpSpPr>
      <p:sp>
        <p:nvSpPr>
          <p:cNvPr id="75" name="Google Shape;75;p4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451" name="Shape 451"/>
        <p:cNvGrpSpPr/>
        <p:nvPr/>
      </p:nvGrpSpPr>
      <p:grpSpPr>
        <a:xfrm>
          <a:off x="0" y="0"/>
          <a:ext cx="0" cy="0"/>
          <a:chOff x="0" y="0"/>
          <a:chExt cx="0" cy="0"/>
        </a:xfrm>
      </p:grpSpPr>
      <p:sp>
        <p:nvSpPr>
          <p:cNvPr id="452" name="Google Shape;452;g26a67e267bc_2_454"/>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26a67e267bc_2_454"/>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4" name="Google Shape;454;g26a67e267bc_2_45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455" name="Google Shape;455;g26a67e267bc_2_45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6" name="Google Shape;456;g26a67e267bc_2_45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7" name="Google Shape;457;g26a67e267bc_2_45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458" name="Google Shape;458;g26a67e267bc_2_454"/>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459" name="Google Shape;459;g26a67e267bc_2_454"/>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460" name="Google Shape;460;g26a67e267bc_2_454"/>
          <p:cNvGrpSpPr/>
          <p:nvPr/>
        </p:nvGrpSpPr>
        <p:grpSpPr>
          <a:xfrm>
            <a:off x="10443377" y="255023"/>
            <a:ext cx="1300185" cy="1200261"/>
            <a:chOff x="1645920" y="1071155"/>
            <a:chExt cx="6296297" cy="5299166"/>
          </a:xfrm>
        </p:grpSpPr>
        <p:sp>
          <p:nvSpPr>
            <p:cNvPr id="461" name="Google Shape;461;g26a67e267bc_2_454"/>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g26a67e267bc_2_454"/>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g26a67e267bc_2_454"/>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4" name="Google Shape;464;g26a67e267bc_2_454"/>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5" name="Google Shape;465;g26a67e267bc_2_454"/>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g26a67e267bc_2_454"/>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7" name="Google Shape;467;g26a67e267bc_2_454"/>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8" name="Google Shape;468;g26a67e267bc_2_454"/>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g26a67e267bc_2_454"/>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g26a67e267bc_2_454"/>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g26a67e267bc_2_454"/>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2" name="Google Shape;472;g26a67e267bc_2_454"/>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g26a67e267bc_2_454"/>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4" name="Google Shape;474;g26a67e267bc_2_454"/>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g26a67e267bc_2_454"/>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6" name="Google Shape;476;g26a67e267bc_2_454"/>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7" name="Google Shape;477;g26a67e267bc_2_454"/>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8" name="Google Shape;478;g26a67e267bc_2_454"/>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9" name="Google Shape;479;g26a67e267bc_2_454"/>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g26a67e267bc_2_454"/>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481" name="Shape 481"/>
        <p:cNvGrpSpPr/>
        <p:nvPr/>
      </p:nvGrpSpPr>
      <p:grpSpPr>
        <a:xfrm>
          <a:off x="0" y="0"/>
          <a:ext cx="0" cy="0"/>
          <a:chOff x="0" y="0"/>
          <a:chExt cx="0" cy="0"/>
        </a:xfrm>
      </p:grpSpPr>
      <p:sp>
        <p:nvSpPr>
          <p:cNvPr id="482" name="Google Shape;482;g26a67e267bc_2_484"/>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3" name="Google Shape;483;g26a67e267bc_2_484"/>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84" name="Google Shape;484;g26a67e267bc_2_48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5" name="Google Shape;485;g26a67e267bc_2_48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6" name="Google Shape;486;g26a67e267bc_2_48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487" name="Shape 487"/>
        <p:cNvGrpSpPr/>
        <p:nvPr/>
      </p:nvGrpSpPr>
      <p:grpSpPr>
        <a:xfrm>
          <a:off x="0" y="0"/>
          <a:ext cx="0" cy="0"/>
          <a:chOff x="0" y="0"/>
          <a:chExt cx="0" cy="0"/>
        </a:xfrm>
      </p:grpSpPr>
      <p:sp>
        <p:nvSpPr>
          <p:cNvPr id="488" name="Google Shape;488;g26a67e267bc_2_490"/>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6a67e267bc_2_490"/>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0" name="Google Shape;490;g26a67e267bc_2_49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491" name="Google Shape;491;g26a67e267bc_2_490"/>
          <p:cNvSpPr txBox="1"/>
          <p:nvPr>
            <p:ph type="title"/>
          </p:nvPr>
        </p:nvSpPr>
        <p:spPr>
          <a:xfrm rot="5400000">
            <a:off x="7160701" y="1978979"/>
            <a:ext cx="5757300" cy="26289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2" name="Google Shape;492;g26a67e267bc_2_490"/>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93" name="Google Shape;493;g26a67e267bc_2_490"/>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4" name="Google Shape;494;g26a67e267bc_2_490"/>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5" name="Google Shape;495;g26a67e267bc_2_49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496" name="Google Shape;496;g26a67e267bc_2_490"/>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497" name="Google Shape;497;g26a67e267bc_2_490"/>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498" name="Google Shape;498;g26a67e267bc_2_490"/>
          <p:cNvGrpSpPr/>
          <p:nvPr/>
        </p:nvGrpSpPr>
        <p:grpSpPr>
          <a:xfrm>
            <a:off x="10443377" y="255023"/>
            <a:ext cx="1300185" cy="1200261"/>
            <a:chOff x="1645920" y="1071155"/>
            <a:chExt cx="6296297" cy="5299166"/>
          </a:xfrm>
        </p:grpSpPr>
        <p:sp>
          <p:nvSpPr>
            <p:cNvPr id="499" name="Google Shape;499;g26a67e267bc_2_490"/>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0" name="Google Shape;500;g26a67e267bc_2_490"/>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g26a67e267bc_2_490"/>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2" name="Google Shape;502;g26a67e267bc_2_490"/>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3" name="Google Shape;503;g26a67e267bc_2_490"/>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g26a67e267bc_2_490"/>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5" name="Google Shape;505;g26a67e267bc_2_490"/>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6" name="Google Shape;506;g26a67e267bc_2_490"/>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g26a67e267bc_2_490"/>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g26a67e267bc_2_490"/>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9" name="Google Shape;509;g26a67e267bc_2_490"/>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0" name="Google Shape;510;g26a67e267bc_2_490"/>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g26a67e267bc_2_490"/>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g26a67e267bc_2_490"/>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3" name="Google Shape;513;g26a67e267bc_2_490"/>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g26a67e267bc_2_490"/>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5" name="Google Shape;515;g26a67e267bc_2_490"/>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6" name="Google Shape;516;g26a67e267bc_2_490"/>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7" name="Google Shape;517;g26a67e267bc_2_490"/>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8" name="Google Shape;518;g26a67e267bc_2_490"/>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79" name="Shape 79"/>
        <p:cNvGrpSpPr/>
        <p:nvPr/>
      </p:nvGrpSpPr>
      <p:grpSpPr>
        <a:xfrm>
          <a:off x="0" y="0"/>
          <a:ext cx="0" cy="0"/>
          <a:chOff x="0" y="0"/>
          <a:chExt cx="0" cy="0"/>
        </a:xfrm>
      </p:grpSpPr>
      <p:sp>
        <p:nvSpPr>
          <p:cNvPr id="80" name="Google Shape;80;p4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85" name="Shape 85"/>
        <p:cNvGrpSpPr/>
        <p:nvPr/>
      </p:nvGrpSpPr>
      <p:grpSpPr>
        <a:xfrm>
          <a:off x="0" y="0"/>
          <a:ext cx="0" cy="0"/>
          <a:chOff x="0" y="0"/>
          <a:chExt cx="0" cy="0"/>
        </a:xfrm>
      </p:grpSpPr>
      <p:sp>
        <p:nvSpPr>
          <p:cNvPr id="86" name="Google Shape;86;p4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6"/>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6"/>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90" name="Google Shape;90;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92" name="Google Shape;92;p4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93" name="Google Shape;93;p46"/>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94" name="Google Shape;94;p4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95" name="Google Shape;95;p46"/>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grpSp>
        <p:nvGrpSpPr>
          <p:cNvPr id="96" name="Google Shape;96;p46"/>
          <p:cNvGrpSpPr/>
          <p:nvPr/>
        </p:nvGrpSpPr>
        <p:grpSpPr>
          <a:xfrm>
            <a:off x="10443312" y="254977"/>
            <a:ext cx="1299935" cy="1200032"/>
            <a:chOff x="1645920" y="1071155"/>
            <a:chExt cx="6296297" cy="5299166"/>
          </a:xfrm>
        </p:grpSpPr>
        <p:sp>
          <p:nvSpPr>
            <p:cNvPr id="97" name="Google Shape;97;p46"/>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46"/>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46"/>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46"/>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46"/>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46"/>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46"/>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46"/>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46"/>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46"/>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46"/>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46"/>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46"/>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46"/>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46"/>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46"/>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46"/>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46"/>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46"/>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46"/>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17" name="Shape 117"/>
        <p:cNvGrpSpPr/>
        <p:nvPr/>
      </p:nvGrpSpPr>
      <p:grpSpPr>
        <a:xfrm>
          <a:off x="0" y="0"/>
          <a:ext cx="0" cy="0"/>
          <a:chOff x="0" y="0"/>
          <a:chExt cx="0" cy="0"/>
        </a:xfrm>
      </p:grpSpPr>
      <p:sp>
        <p:nvSpPr>
          <p:cNvPr id="118" name="Google Shape;118;p4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 name="Google Shape;120;p4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21" name="Google Shape;121;p47"/>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47"/>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23" name="Google Shape;123;p47"/>
          <p:cNvSpPr/>
          <p:nvPr>
            <p:ph idx="2" type="pic"/>
          </p:nvPr>
        </p:nvSpPr>
        <p:spPr>
          <a:xfrm>
            <a:off x="6981063" y="1310656"/>
            <a:ext cx="5210937" cy="4208604"/>
          </a:xfrm>
          <a:prstGeom prst="rect">
            <a:avLst/>
          </a:prstGeom>
          <a:solidFill>
            <a:srgbClr val="CCCCCC"/>
          </a:solidFill>
          <a:ln>
            <a:noFill/>
          </a:ln>
        </p:spPr>
      </p:sp>
      <p:pic>
        <p:nvPicPr>
          <p:cNvPr id="124" name="Google Shape;124;p4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25" name="Google Shape;125;p4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126" name="Google Shape;126;p47"/>
          <p:cNvGrpSpPr/>
          <p:nvPr/>
        </p:nvGrpSpPr>
        <p:grpSpPr>
          <a:xfrm>
            <a:off x="10443312" y="254977"/>
            <a:ext cx="1299935" cy="1200032"/>
            <a:chOff x="1645920" y="1071155"/>
            <a:chExt cx="6296297" cy="5299166"/>
          </a:xfrm>
        </p:grpSpPr>
        <p:sp>
          <p:nvSpPr>
            <p:cNvPr id="127" name="Google Shape;127;p47"/>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47"/>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47"/>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47"/>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47"/>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47"/>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47"/>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7"/>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7"/>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7"/>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7"/>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47"/>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47"/>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47"/>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47"/>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47"/>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47"/>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47"/>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47"/>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47"/>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47" name="Shape 147"/>
        <p:cNvGrpSpPr/>
        <p:nvPr/>
      </p:nvGrpSpPr>
      <p:grpSpPr>
        <a:xfrm>
          <a:off x="0" y="0"/>
          <a:ext cx="0" cy="0"/>
          <a:chOff x="0" y="0"/>
          <a:chExt cx="0" cy="0"/>
        </a:xfrm>
      </p:grpSpPr>
      <p:sp>
        <p:nvSpPr>
          <p:cNvPr id="148" name="Google Shape;148;p48"/>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8"/>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p48"/>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p4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53" name="Google Shape;153;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156" name="Google Shape;156;p4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157" name="Google Shape;157;p48"/>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58" name="Google Shape;158;p48"/>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159" name="Google Shape;159;p48"/>
          <p:cNvGrpSpPr/>
          <p:nvPr/>
        </p:nvGrpSpPr>
        <p:grpSpPr>
          <a:xfrm>
            <a:off x="10443312" y="254977"/>
            <a:ext cx="1299935" cy="1200032"/>
            <a:chOff x="1645920" y="1071155"/>
            <a:chExt cx="6296297" cy="5299166"/>
          </a:xfrm>
        </p:grpSpPr>
        <p:sp>
          <p:nvSpPr>
            <p:cNvPr id="160" name="Google Shape;160;p48"/>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48"/>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8"/>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48"/>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48"/>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48"/>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48"/>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48"/>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48"/>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48"/>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48"/>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48"/>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48"/>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48"/>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48"/>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48"/>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48"/>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48"/>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48"/>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48"/>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49"/>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p49"/>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7" name="Shape 187"/>
        <p:cNvGrpSpPr/>
        <p:nvPr/>
      </p:nvGrpSpPr>
      <p:grpSpPr>
        <a:xfrm>
          <a:off x="0" y="0"/>
          <a:ext cx="0" cy="0"/>
          <a:chOff x="0" y="0"/>
          <a:chExt cx="0" cy="0"/>
        </a:xfrm>
      </p:grpSpPr>
      <p:sp>
        <p:nvSpPr>
          <p:cNvPr id="188" name="Google Shape;188;p5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50"/>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0" name="Google Shape;190;p50"/>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50"/>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2" name="Google Shape;192;p50"/>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3" name="Google Shape;193;p5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5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6" name="Shape 196"/>
        <p:cNvGrpSpPr/>
        <p:nvPr/>
      </p:nvGrpSpPr>
      <p:grpSpPr>
        <a:xfrm>
          <a:off x="0" y="0"/>
          <a:ext cx="0" cy="0"/>
          <a:chOff x="0" y="0"/>
          <a:chExt cx="0" cy="0"/>
        </a:xfrm>
      </p:grpSpPr>
      <p:sp>
        <p:nvSpPr>
          <p:cNvPr id="197" name="Google Shape;197;p5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p5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00" name="Google Shape;200;p5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5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5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203" name="Google Shape;203;p5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204" name="Google Shape;204;p5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205" name="Google Shape;205;p51"/>
          <p:cNvGrpSpPr/>
          <p:nvPr/>
        </p:nvGrpSpPr>
        <p:grpSpPr>
          <a:xfrm>
            <a:off x="10443312" y="254977"/>
            <a:ext cx="1299935" cy="1200032"/>
            <a:chOff x="1645920" y="1071155"/>
            <a:chExt cx="6296297" cy="5299166"/>
          </a:xfrm>
        </p:grpSpPr>
        <p:sp>
          <p:nvSpPr>
            <p:cNvPr id="206" name="Google Shape;206;p51"/>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51"/>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51"/>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51"/>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51"/>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51"/>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51"/>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51"/>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51"/>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p51"/>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p51"/>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51"/>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p51"/>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51"/>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51"/>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51"/>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51"/>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51"/>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51"/>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51"/>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image" Target="../media/image7.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42"/>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42"/>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8" name="Google Shape;18;p4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9" name="Google Shape;19;p42"/>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grpSp>
        <p:nvGrpSpPr>
          <p:cNvPr id="20" name="Google Shape;20;p42"/>
          <p:cNvGrpSpPr/>
          <p:nvPr/>
        </p:nvGrpSpPr>
        <p:grpSpPr>
          <a:xfrm>
            <a:off x="10443312" y="254977"/>
            <a:ext cx="1299935" cy="1200032"/>
            <a:chOff x="1645920" y="1071155"/>
            <a:chExt cx="6296297" cy="5299166"/>
          </a:xfrm>
        </p:grpSpPr>
        <p:sp>
          <p:nvSpPr>
            <p:cNvPr id="21" name="Google Shape;21;p42"/>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42"/>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42"/>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42"/>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42"/>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42"/>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42"/>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42"/>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42"/>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42"/>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42"/>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42"/>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42"/>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42"/>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42"/>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42"/>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42"/>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42"/>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42"/>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42"/>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6a67e267bc_2_26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6a67e267bc_2_26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6a67e267bc_2_267"/>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8" name="Google Shape;268;g26a67e267bc_2_267"/>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69" name="Google Shape;269;g26a67e267bc_2_26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0" name="Google Shape;270;g26a67e267bc_2_26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1" name="Google Shape;271;g26a67e267bc_2_267"/>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272" name="Google Shape;272;g26a67e267bc_2_267"/>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273" name="Google Shape;273;g26a67e267bc_2_26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en-GB"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274" name="Google Shape;274;g26a67e267bc_2_267"/>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grpSp>
        <p:nvGrpSpPr>
          <p:cNvPr id="275" name="Google Shape;275;g26a67e267bc_2_267"/>
          <p:cNvGrpSpPr/>
          <p:nvPr/>
        </p:nvGrpSpPr>
        <p:grpSpPr>
          <a:xfrm>
            <a:off x="10443377" y="255023"/>
            <a:ext cx="1300185" cy="1200261"/>
            <a:chOff x="1645920" y="1071155"/>
            <a:chExt cx="6296297" cy="5299166"/>
          </a:xfrm>
        </p:grpSpPr>
        <p:sp>
          <p:nvSpPr>
            <p:cNvPr id="276" name="Google Shape;276;g26a67e267bc_2_267"/>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26a67e267bc_2_267"/>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g26a67e267bc_2_267"/>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26a67e267bc_2_267"/>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g26a67e267bc_2_267"/>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g26a67e267bc_2_267"/>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g26a67e267bc_2_267"/>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26a67e267bc_2_267"/>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g26a67e267bc_2_267"/>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g26a67e267bc_2_267"/>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g26a67e267bc_2_267"/>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g26a67e267bc_2_267"/>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g26a67e267bc_2_267"/>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g26a67e267bc_2_267"/>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g26a67e267bc_2_267"/>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26a67e267bc_2_267"/>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26a67e267bc_2_267"/>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g26a67e267bc_2_267"/>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g26a67e267bc_2_267"/>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g26a67e267bc_2_267"/>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eduproject.eu/prom/index.php"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eduproject.eu/prom/index.php"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eduproject.eu/prom/index.php"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eduproject.eu/prom/index.php" TargetMode="Externa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eduproject.eu/prom/index.php?id=5"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eduproject.eu/prom/index.php?id=4" TargetMode="Externa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eduproject.eu/prom/index.php?id=3"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eduproject.eu/prom/index.php?id=2"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eduproject.eu/prom/index.php?id=2" TargetMode="Externa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eduproject.eu/prom/index.php?id=2" TargetMode="Externa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eduproject.eu/prom/index.php?id=1"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eduproject.eu/prom/index.php?id=1" TargetMode="Externa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eduproject.eu/prom/index.php?selval=p"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6a67e267bc_2_261"/>
          <p:cNvSpPr txBox="1"/>
          <p:nvPr>
            <p:ph type="title"/>
          </p:nvPr>
        </p:nvSpPr>
        <p:spPr>
          <a:xfrm>
            <a:off x="457200" y="594359"/>
            <a:ext cx="3200400" cy="3906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en-GB"/>
              <a:t>EU-CERT:</a:t>
            </a:r>
            <a:br>
              <a:rPr lang="en-GB"/>
            </a:br>
            <a:r>
              <a:rPr lang="en-GB"/>
              <a:t>European Certificates and Accreditation for European Projects</a:t>
            </a:r>
            <a:endParaRPr/>
          </a:p>
        </p:txBody>
      </p:sp>
      <p:sp>
        <p:nvSpPr>
          <p:cNvPr id="524" name="Google Shape;524;g26a67e267bc_2_261"/>
          <p:cNvSpPr txBox="1"/>
          <p:nvPr>
            <p:ph idx="2" type="body"/>
          </p:nvPr>
        </p:nvSpPr>
        <p:spPr>
          <a:xfrm>
            <a:off x="457200" y="4891596"/>
            <a:ext cx="3200400" cy="1413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i="1" lang="en-GB"/>
              <a:t>Reference Number:</a:t>
            </a:r>
            <a:br>
              <a:rPr b="1" i="1" lang="en-GB"/>
            </a:br>
            <a:r>
              <a:rPr lang="en-GB"/>
              <a:t>2021-1-DE02-KA220-ADU-000033541 </a:t>
            </a:r>
            <a:endParaRPr/>
          </a:p>
          <a:p>
            <a:pPr indent="0" lvl="0" marL="0" rtl="0" algn="l">
              <a:lnSpc>
                <a:spcPct val="90000"/>
              </a:lnSpc>
              <a:spcBef>
                <a:spcPts val="1400"/>
              </a:spcBef>
              <a:spcAft>
                <a:spcPts val="0"/>
              </a:spcAft>
              <a:buSzPct val="100000"/>
              <a:buNone/>
            </a:pPr>
            <a:r>
              <a:rPr b="1" lang="en-GB"/>
              <a:t>Duration: </a:t>
            </a:r>
            <a:endParaRPr/>
          </a:p>
          <a:p>
            <a:pPr indent="0" lvl="0" marL="0" rtl="0" algn="l">
              <a:lnSpc>
                <a:spcPct val="90000"/>
              </a:lnSpc>
              <a:spcBef>
                <a:spcPts val="1400"/>
              </a:spcBef>
              <a:spcAft>
                <a:spcPts val="0"/>
              </a:spcAft>
              <a:buSzPct val="100000"/>
              <a:buNone/>
            </a:pPr>
            <a:r>
              <a:rPr lang="en-GB"/>
              <a:t>01.02.2022 – 31.05.2024 </a:t>
            </a:r>
            <a:r>
              <a:rPr b="1" lang="en-GB"/>
              <a:t>(28 month) </a:t>
            </a:r>
            <a:endParaRPr/>
          </a:p>
          <a:p>
            <a:pPr indent="0" lvl="0" marL="0" rtl="0" algn="l">
              <a:lnSpc>
                <a:spcPct val="90000"/>
              </a:lnSpc>
              <a:spcBef>
                <a:spcPts val="1400"/>
              </a:spcBef>
              <a:spcAft>
                <a:spcPts val="0"/>
              </a:spcAft>
              <a:buSzPct val="100000"/>
              <a:buNone/>
            </a:pPr>
            <a:r>
              <a:t/>
            </a:r>
            <a:endParaRPr b="1"/>
          </a:p>
        </p:txBody>
      </p:sp>
      <p:sp>
        <p:nvSpPr>
          <p:cNvPr id="525" name="Google Shape;525;g26a67e267bc_2_261"/>
          <p:cNvSpPr txBox="1"/>
          <p:nvPr/>
        </p:nvSpPr>
        <p:spPr>
          <a:xfrm>
            <a:off x="5026982" y="2114548"/>
            <a:ext cx="5435400" cy="4327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Noto Sans Symbols"/>
              <a:buNone/>
            </a:pPr>
            <a:r>
              <a:rPr b="1" i="0" lang="en-GB" sz="2800" u="none" cap="none" strike="noStrike">
                <a:solidFill>
                  <a:srgbClr val="595959"/>
                </a:solidFill>
                <a:latin typeface="Calibri"/>
                <a:ea typeface="Calibri"/>
                <a:cs typeface="Calibri"/>
                <a:sym typeface="Calibri"/>
              </a:rPr>
              <a:t>EU-CERT</a:t>
            </a:r>
            <a:br>
              <a:rPr b="1" i="0" lang="en-GB" sz="2800" u="none" cap="none" strike="noStrike">
                <a:solidFill>
                  <a:srgbClr val="595959"/>
                </a:solidFill>
                <a:latin typeface="Calibri"/>
                <a:ea typeface="Calibri"/>
                <a:cs typeface="Calibri"/>
                <a:sym typeface="Calibri"/>
              </a:rPr>
            </a:br>
            <a:r>
              <a:rPr b="1" i="0" lang="en-GB" sz="2800" u="none" cap="none" strike="noStrike">
                <a:solidFill>
                  <a:srgbClr val="595959"/>
                </a:solidFill>
                <a:latin typeface="Calibri"/>
                <a:ea typeface="Calibri"/>
                <a:cs typeface="Calibri"/>
                <a:sym typeface="Calibri"/>
              </a:rPr>
              <a:t>Transnational partner meeting (TPM5)</a:t>
            </a:r>
            <a:br>
              <a:rPr b="1" i="0" lang="en-GB" sz="2800" u="none" cap="none" strike="noStrike">
                <a:solidFill>
                  <a:srgbClr val="595959"/>
                </a:solidFill>
                <a:latin typeface="Calibri"/>
                <a:ea typeface="Calibri"/>
                <a:cs typeface="Calibri"/>
                <a:sym typeface="Calibri"/>
              </a:rPr>
            </a:br>
            <a:r>
              <a:rPr b="1" i="0" lang="en-GB" sz="2800" u="none" cap="none" strike="noStrike">
                <a:solidFill>
                  <a:srgbClr val="595959"/>
                </a:solidFill>
                <a:latin typeface="Calibri"/>
                <a:ea typeface="Calibri"/>
                <a:cs typeface="Calibri"/>
                <a:sym typeface="Calibri"/>
              </a:rPr>
              <a:t>in Paderborn, Germany </a:t>
            </a:r>
            <a:endParaRPr b="0" i="0" sz="2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1800"/>
              <a:buFont typeface="Noto Sans Symbols"/>
              <a:buNone/>
            </a:pPr>
            <a:r>
              <a:rPr b="1" i="0" lang="en-GB" sz="1800" u="none" cap="none" strike="noStrike">
                <a:solidFill>
                  <a:srgbClr val="595959"/>
                </a:solidFill>
                <a:latin typeface="Calibri"/>
                <a:ea typeface="Calibri"/>
                <a:cs typeface="Calibri"/>
                <a:sym typeface="Calibri"/>
              </a:rPr>
              <a:t>The EU-CERT – Final Policy Recommendation Conference!</a:t>
            </a:r>
            <a:endParaRPr b="0"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1800"/>
              <a:buFont typeface="Noto Sans Symbols"/>
              <a:buNone/>
            </a:pPr>
            <a:r>
              <a:rPr b="1" i="0" lang="en-GB" sz="1800" u="none" cap="none" strike="noStrike">
                <a:solidFill>
                  <a:srgbClr val="595959"/>
                </a:solidFill>
                <a:latin typeface="Calibri"/>
                <a:ea typeface="Calibri"/>
                <a:cs typeface="Calibri"/>
                <a:sym typeface="Calibri"/>
              </a:rPr>
              <a:t>5</a:t>
            </a:r>
            <a:r>
              <a:rPr b="1" baseline="30000" i="0" lang="en-GB" sz="1800" u="none" cap="none" strike="noStrike">
                <a:solidFill>
                  <a:srgbClr val="595959"/>
                </a:solidFill>
                <a:latin typeface="Calibri"/>
                <a:ea typeface="Calibri"/>
                <a:cs typeface="Calibri"/>
                <a:sym typeface="Calibri"/>
              </a:rPr>
              <a:t>th</a:t>
            </a:r>
            <a:r>
              <a:rPr b="1" i="0" lang="en-GB" sz="1800" u="none" cap="none" strike="noStrike">
                <a:solidFill>
                  <a:srgbClr val="595959"/>
                </a:solidFill>
                <a:latin typeface="Calibri"/>
                <a:ea typeface="Calibri"/>
                <a:cs typeface="Calibri"/>
                <a:sym typeface="Calibri"/>
              </a:rPr>
              <a:t> - 7</a:t>
            </a:r>
            <a:r>
              <a:rPr b="1" baseline="30000" i="0" lang="en-GB" sz="1800" u="none" cap="none" strike="noStrike">
                <a:solidFill>
                  <a:srgbClr val="595959"/>
                </a:solidFill>
                <a:latin typeface="Calibri"/>
                <a:ea typeface="Calibri"/>
                <a:cs typeface="Calibri"/>
                <a:sym typeface="Calibri"/>
              </a:rPr>
              <a:t>th</a:t>
            </a:r>
            <a:r>
              <a:rPr b="1" i="0" lang="en-GB" sz="1800" u="none" cap="none" strike="noStrike">
                <a:solidFill>
                  <a:srgbClr val="595959"/>
                </a:solidFill>
                <a:latin typeface="Calibri"/>
                <a:ea typeface="Calibri"/>
                <a:cs typeface="Calibri"/>
                <a:sym typeface="Calibri"/>
              </a:rPr>
              <a:t> of March 2024</a:t>
            </a:r>
            <a:endParaRPr b="0"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Noto Sans Symbols"/>
              <a:buNone/>
            </a:pPr>
            <a:r>
              <a:t/>
            </a:r>
            <a:endParaRPr b="1" i="0" sz="20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Noto Sans Symbols"/>
              <a:buNone/>
            </a:pPr>
            <a:r>
              <a:rPr b="1" lang="en-GB" sz="2000">
                <a:solidFill>
                  <a:srgbClr val="595959"/>
                </a:solidFill>
                <a:latin typeface="Calibri"/>
                <a:ea typeface="Calibri"/>
                <a:cs typeface="Calibri"/>
                <a:sym typeface="Calibri"/>
              </a:rPr>
              <a:t>Financial Administration</a:t>
            </a:r>
            <a:br>
              <a:rPr b="1" i="0" lang="en-GB" sz="2000" u="none" cap="none" strike="noStrike">
                <a:solidFill>
                  <a:srgbClr val="595959"/>
                </a:solidFill>
                <a:latin typeface="Calibri"/>
                <a:ea typeface="Calibri"/>
                <a:cs typeface="Calibri"/>
                <a:sym typeface="Calibri"/>
              </a:rPr>
            </a:br>
            <a:r>
              <a:rPr b="1" i="0" lang="en-GB" sz="2000" u="none" cap="none" strike="noStrike">
                <a:solidFill>
                  <a:srgbClr val="595959"/>
                </a:solidFill>
                <a:latin typeface="Calibri"/>
                <a:ea typeface="Calibri"/>
                <a:cs typeface="Calibri"/>
                <a:sym typeface="Calibri"/>
              </a:rPr>
              <a:t>University of Paderborn </a:t>
            </a:r>
            <a:endParaRPr b="0" i="0" sz="2000" u="none" cap="none" strike="noStrik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0"/>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Clr>
                <a:srgbClr val="3F3F3F"/>
              </a:buClr>
              <a:buSzPct val="100000"/>
              <a:buFont typeface="Calibri"/>
              <a:buNone/>
            </a:pPr>
            <a:r>
              <a:rPr lang="en-GB"/>
              <a:t>Annex II of the GA  -</a:t>
            </a:r>
            <a:br>
              <a:rPr lang="en-GB"/>
            </a:br>
            <a:r>
              <a:rPr lang="en-GB"/>
              <a:t> Budget of the INTERFACE project</a:t>
            </a:r>
            <a:endParaRPr/>
          </a:p>
        </p:txBody>
      </p:sp>
      <p:sp>
        <p:nvSpPr>
          <p:cNvPr id="591" name="Google Shape;591;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592" name="Google Shape;592;p10"/>
          <p:cNvPicPr preferRelativeResize="0"/>
          <p:nvPr/>
        </p:nvPicPr>
        <p:blipFill rotWithShape="1">
          <a:blip r:embed="rId3">
            <a:alphaModFix/>
          </a:blip>
          <a:srcRect b="0" l="0" r="0" t="0"/>
          <a:stretch/>
        </p:blipFill>
        <p:spPr>
          <a:xfrm>
            <a:off x="814387" y="2071687"/>
            <a:ext cx="10563225" cy="27146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Project Management and Implementation</a:t>
            </a:r>
            <a:endParaRPr/>
          </a:p>
        </p:txBody>
      </p:sp>
      <p:sp>
        <p:nvSpPr>
          <p:cNvPr id="598" name="Google Shape;598;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99" name="Google Shape;599;p11"/>
          <p:cNvSpPr txBox="1"/>
          <p:nvPr/>
        </p:nvSpPr>
        <p:spPr>
          <a:xfrm>
            <a:off x="1517904" y="1658112"/>
            <a:ext cx="9156192" cy="4154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Could be used for... </a:t>
            </a:r>
            <a:endParaRPr b="0" i="0" sz="2400" u="none" cap="none" strike="noStrike">
              <a:solidFill>
                <a:srgbClr val="5D5A98"/>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general project management tasks / coordination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communication / planning / calculation purposes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project and Intellectual Output implementation purposes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dissemination and evaluation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Could be identified and verified through...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produced dissemination material / products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explanation and description in the progress and the final report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Noto Sans Symbols"/>
              <a:buChar char="🡪"/>
            </a:pPr>
            <a:r>
              <a:rPr b="1" i="0" lang="en-GB" sz="2400" u="none" cap="none" strike="noStrike">
                <a:solidFill>
                  <a:schemeClr val="dk1"/>
                </a:solidFill>
                <a:latin typeface="Calibri"/>
                <a:ea typeface="Calibri"/>
                <a:cs typeface="Calibri"/>
                <a:sym typeface="Calibri"/>
              </a:rPr>
              <a:t>Development of a dissemination list</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Project Results (1)</a:t>
            </a:r>
            <a:endParaRPr/>
          </a:p>
        </p:txBody>
      </p:sp>
      <p:sp>
        <p:nvSpPr>
          <p:cNvPr id="605" name="Google Shape;605;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06" name="Google Shape;606;p12"/>
          <p:cNvSpPr/>
          <p:nvPr/>
        </p:nvSpPr>
        <p:spPr>
          <a:xfrm>
            <a:off x="1328928" y="1369018"/>
            <a:ext cx="9826752"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GB" sz="2800" u="none" cap="none" strike="noStrike">
                <a:solidFill>
                  <a:schemeClr val="dk1"/>
                </a:solidFill>
                <a:latin typeface="Calibri"/>
                <a:ea typeface="Calibri"/>
                <a:cs typeface="Calibri"/>
                <a:sym typeface="Calibri"/>
              </a:rPr>
              <a:t>Project Results...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will be developed by staff members in specific staff categories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produces staff costs that could be characterised by 4 different staff categories:</a:t>
            </a:r>
            <a:endParaRPr b="0" i="0" sz="1400" u="none" cap="none" strike="noStrike">
              <a:solidFill>
                <a:srgbClr val="000000"/>
              </a:solidFill>
              <a:latin typeface="Arial"/>
              <a:ea typeface="Arial"/>
              <a:cs typeface="Arial"/>
              <a:sym typeface="Arial"/>
            </a:endParaRPr>
          </a:p>
          <a:p>
            <a:pPr indent="-342900" lvl="1" marL="642938" marR="0" rtl="0" algn="l">
              <a:lnSpc>
                <a:spcPct val="150000"/>
              </a:lnSpc>
              <a:spcBef>
                <a:spcPts val="0"/>
              </a:spcBef>
              <a:spcAft>
                <a:spcPts val="0"/>
              </a:spcAft>
              <a:buClr>
                <a:schemeClr val="dk1"/>
              </a:buClr>
              <a:buSzPts val="2800"/>
              <a:buFont typeface="Calibri"/>
              <a:buAutoNum type="arabicPeriod"/>
            </a:pPr>
            <a:r>
              <a:rPr b="0" i="1" lang="en-GB" sz="2800" u="none" cap="none" strike="noStrike">
                <a:solidFill>
                  <a:schemeClr val="dk1"/>
                </a:solidFill>
                <a:latin typeface="Calibri"/>
                <a:ea typeface="Calibri"/>
                <a:cs typeface="Calibri"/>
                <a:sym typeface="Calibri"/>
              </a:rPr>
              <a:t>Manager</a:t>
            </a:r>
            <a:endParaRPr b="0" i="0" sz="1400" u="none" cap="none" strike="noStrike">
              <a:solidFill>
                <a:srgbClr val="000000"/>
              </a:solidFill>
              <a:latin typeface="Arial"/>
              <a:ea typeface="Arial"/>
              <a:cs typeface="Arial"/>
              <a:sym typeface="Arial"/>
            </a:endParaRPr>
          </a:p>
          <a:p>
            <a:pPr indent="-342900" lvl="1" marL="642938" marR="0" rtl="0" algn="l">
              <a:lnSpc>
                <a:spcPct val="150000"/>
              </a:lnSpc>
              <a:spcBef>
                <a:spcPts val="0"/>
              </a:spcBef>
              <a:spcAft>
                <a:spcPts val="0"/>
              </a:spcAft>
              <a:buClr>
                <a:schemeClr val="dk1"/>
              </a:buClr>
              <a:buSzPts val="2800"/>
              <a:buFont typeface="Calibri"/>
              <a:buAutoNum type="arabicPeriod"/>
            </a:pPr>
            <a:r>
              <a:rPr b="1" i="1" lang="en-GB" sz="2800" u="none" cap="none" strike="noStrike">
                <a:solidFill>
                  <a:schemeClr val="dk1"/>
                </a:solidFill>
                <a:latin typeface="Calibri"/>
                <a:ea typeface="Calibri"/>
                <a:cs typeface="Calibri"/>
                <a:sym typeface="Calibri"/>
              </a:rPr>
              <a:t>Teacher/Trainer/Researcher</a:t>
            </a:r>
            <a:endParaRPr b="0" i="0" sz="1400" u="none" cap="none" strike="noStrike">
              <a:solidFill>
                <a:srgbClr val="000000"/>
              </a:solidFill>
              <a:latin typeface="Arial"/>
              <a:ea typeface="Arial"/>
              <a:cs typeface="Arial"/>
              <a:sym typeface="Arial"/>
            </a:endParaRPr>
          </a:p>
          <a:p>
            <a:pPr indent="-342900" lvl="1" marL="642938" marR="0" rtl="0" algn="l">
              <a:lnSpc>
                <a:spcPct val="150000"/>
              </a:lnSpc>
              <a:spcBef>
                <a:spcPts val="0"/>
              </a:spcBef>
              <a:spcAft>
                <a:spcPts val="0"/>
              </a:spcAft>
              <a:buClr>
                <a:schemeClr val="dk1"/>
              </a:buClr>
              <a:buSzPts val="2800"/>
              <a:buFont typeface="Calibri"/>
              <a:buAutoNum type="arabicPeriod"/>
            </a:pPr>
            <a:r>
              <a:rPr b="1" i="1" lang="en-GB" sz="2800" u="none" cap="none" strike="noStrike">
                <a:solidFill>
                  <a:schemeClr val="dk1"/>
                </a:solidFill>
                <a:latin typeface="Calibri"/>
                <a:ea typeface="Calibri"/>
                <a:cs typeface="Calibri"/>
                <a:sym typeface="Calibri"/>
              </a:rPr>
              <a:t>Technician</a:t>
            </a:r>
            <a:endParaRPr b="0" i="0" sz="1400" u="none" cap="none" strike="noStrike">
              <a:solidFill>
                <a:srgbClr val="000000"/>
              </a:solidFill>
              <a:latin typeface="Arial"/>
              <a:ea typeface="Arial"/>
              <a:cs typeface="Arial"/>
              <a:sym typeface="Arial"/>
            </a:endParaRPr>
          </a:p>
          <a:p>
            <a:pPr indent="-342900" lvl="1" marL="642938" marR="0" rtl="0" algn="l">
              <a:lnSpc>
                <a:spcPct val="150000"/>
              </a:lnSpc>
              <a:spcBef>
                <a:spcPts val="0"/>
              </a:spcBef>
              <a:spcAft>
                <a:spcPts val="0"/>
              </a:spcAft>
              <a:buClr>
                <a:schemeClr val="dk1"/>
              </a:buClr>
              <a:buSzPts val="2800"/>
              <a:buFont typeface="Calibri"/>
              <a:buAutoNum type="arabicPeriod"/>
            </a:pPr>
            <a:r>
              <a:rPr b="0" i="1" lang="en-GB" sz="2800" u="none" cap="none" strike="noStrike">
                <a:solidFill>
                  <a:schemeClr val="dk1"/>
                </a:solidFill>
                <a:latin typeface="Calibri"/>
                <a:ea typeface="Calibri"/>
                <a:cs typeface="Calibri"/>
                <a:sym typeface="Calibri"/>
              </a:rPr>
              <a:t>Administrative staff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				are calculated on unit costs per day</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3"/>
          <p:cNvSpPr txBox="1"/>
          <p:nvPr>
            <p:ph type="title"/>
          </p:nvPr>
        </p:nvSpPr>
        <p:spPr>
          <a:xfrm>
            <a:off x="1864891" y="112456"/>
            <a:ext cx="8085221" cy="9871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Project Results (2)</a:t>
            </a:r>
            <a:endParaRPr/>
          </a:p>
        </p:txBody>
      </p:sp>
      <p:sp>
        <p:nvSpPr>
          <p:cNvPr id="612" name="Google Shape;612;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13" name="Google Shape;613;p13"/>
          <p:cNvSpPr/>
          <p:nvPr/>
        </p:nvSpPr>
        <p:spPr>
          <a:xfrm>
            <a:off x="731521" y="1341121"/>
            <a:ext cx="10802112" cy="36009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You provide evidence about the working days with your time sheets!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Use the PROM TOOL!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1" lang="en-GB" sz="2800" u="none" cap="none" strike="noStrike">
                <a:solidFill>
                  <a:schemeClr val="dk1"/>
                </a:solidFill>
                <a:latin typeface="Calibri"/>
                <a:ea typeface="Calibri"/>
                <a:cs typeface="Calibri"/>
                <a:sym typeface="Calibri"/>
              </a:rPr>
              <a:t>Please make sure that you do not claim more or less days than granted!</a:t>
            </a:r>
            <a:endParaRPr b="0" i="0" sz="1400" u="none" cap="none" strike="noStrike">
              <a:solidFill>
                <a:srgbClr val="000000"/>
              </a:solidFill>
              <a:latin typeface="Arial"/>
              <a:ea typeface="Arial"/>
              <a:cs typeface="Arial"/>
              <a:sym typeface="Arial"/>
            </a:endParaRPr>
          </a:p>
        </p:txBody>
      </p:sp>
      <p:sp>
        <p:nvSpPr>
          <p:cNvPr id="614" name="Google Shape;614;p13"/>
          <p:cNvSpPr/>
          <p:nvPr/>
        </p:nvSpPr>
        <p:spPr>
          <a:xfrm>
            <a:off x="3351816" y="3075051"/>
            <a:ext cx="5965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2060"/>
                </a:solidFill>
                <a:latin typeface="Calibri"/>
                <a:ea typeface="Calibri"/>
                <a:cs typeface="Calibri"/>
                <a:sym typeface="Calibri"/>
              </a:rPr>
              <a:t>http://prom.eduproject.eu/</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Project Results (3)</a:t>
            </a:r>
            <a:endParaRPr/>
          </a:p>
        </p:txBody>
      </p:sp>
      <p:sp>
        <p:nvSpPr>
          <p:cNvPr id="620" name="Google Shape;620;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21" name="Google Shape;621;p14"/>
          <p:cNvSpPr/>
          <p:nvPr/>
        </p:nvSpPr>
        <p:spPr>
          <a:xfrm>
            <a:off x="1158240" y="1355714"/>
            <a:ext cx="10046208"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Documentation of staff costs</a:t>
            </a:r>
            <a:endParaRPr b="0" i="0" sz="1400" u="none" cap="none" strike="noStrike">
              <a:solidFill>
                <a:srgbClr val="000000"/>
              </a:solidFill>
              <a:latin typeface="Arial"/>
              <a:ea typeface="Arial"/>
              <a:cs typeface="Arial"/>
              <a:sym typeface="Arial"/>
            </a:endParaRPr>
          </a:p>
          <a:p>
            <a:pPr indent="-342900" lvl="1" marL="457200" marR="0" rtl="0" algn="l">
              <a:lnSpc>
                <a:spcPct val="100000"/>
              </a:lnSpc>
              <a:spcBef>
                <a:spcPts val="0"/>
              </a:spcBef>
              <a:spcAft>
                <a:spcPts val="0"/>
              </a:spcAft>
              <a:buClr>
                <a:schemeClr val="dk1"/>
              </a:buClr>
              <a:buSzPts val="2400"/>
              <a:buFont typeface="Calibri"/>
              <a:buAutoNum type="arabicPeriod"/>
            </a:pPr>
            <a:r>
              <a:rPr b="1" i="0" lang="en-GB" sz="2400" u="none" cap="none" strike="noStrike">
                <a:solidFill>
                  <a:schemeClr val="dk1"/>
                </a:solidFill>
                <a:latin typeface="Calibri"/>
                <a:ea typeface="Calibri"/>
                <a:cs typeface="Calibri"/>
                <a:sym typeface="Calibri"/>
              </a:rPr>
              <a:t>Timesheets </a:t>
            </a:r>
            <a:endParaRPr b="0" i="0" sz="1400" u="none" cap="none" strike="noStrike">
              <a:solidFill>
                <a:srgbClr val="000000"/>
              </a:solidFill>
              <a:latin typeface="Arial"/>
              <a:ea typeface="Arial"/>
              <a:cs typeface="Arial"/>
              <a:sym typeface="Arial"/>
            </a:endParaRPr>
          </a:p>
          <a:p>
            <a:pPr indent="-342900" lvl="1" marL="457200" marR="0" rtl="0" algn="l">
              <a:lnSpc>
                <a:spcPct val="100000"/>
              </a:lnSpc>
              <a:spcBef>
                <a:spcPts val="0"/>
              </a:spcBef>
              <a:spcAft>
                <a:spcPts val="0"/>
              </a:spcAft>
              <a:buClr>
                <a:srgbClr val="A5A5A5"/>
              </a:buClr>
              <a:buSzPts val="2400"/>
              <a:buFont typeface="Calibri"/>
              <a:buAutoNum type="arabicPeriod"/>
            </a:pPr>
            <a:r>
              <a:rPr b="0" i="0" lang="en-GB" sz="2400" u="none" cap="none" strike="noStrike">
                <a:solidFill>
                  <a:srgbClr val="A5A5A5"/>
                </a:solidFill>
                <a:latin typeface="Calibri"/>
                <a:ea typeface="Calibri"/>
                <a:cs typeface="Calibri"/>
                <a:sym typeface="Calibri"/>
              </a:rPr>
              <a:t>Payslips </a:t>
            </a:r>
            <a:endParaRPr b="0" i="0" sz="1400" u="none" cap="none" strike="noStrike">
              <a:solidFill>
                <a:srgbClr val="000000"/>
              </a:solidFill>
              <a:latin typeface="Arial"/>
              <a:ea typeface="Arial"/>
              <a:cs typeface="Arial"/>
              <a:sym typeface="Arial"/>
            </a:endParaRPr>
          </a:p>
          <a:p>
            <a:pPr indent="-342900" lvl="1" marL="457200" marR="0" rtl="0" algn="l">
              <a:lnSpc>
                <a:spcPct val="100000"/>
              </a:lnSpc>
              <a:spcBef>
                <a:spcPts val="0"/>
              </a:spcBef>
              <a:spcAft>
                <a:spcPts val="0"/>
              </a:spcAft>
              <a:buClr>
                <a:srgbClr val="A5A5A5"/>
              </a:buClr>
              <a:buSzPts val="2400"/>
              <a:buFont typeface="Calibri"/>
              <a:buAutoNum type="arabicPeriod"/>
            </a:pPr>
            <a:r>
              <a:rPr b="0" i="0" lang="en-GB" sz="2400" u="none" cap="none" strike="noStrike">
                <a:solidFill>
                  <a:srgbClr val="A5A5A5"/>
                </a:solidFill>
                <a:latin typeface="Calibri"/>
                <a:ea typeface="Calibri"/>
                <a:cs typeface="Calibri"/>
                <a:sym typeface="Calibri"/>
              </a:rPr>
              <a:t>Staff employment contracts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A5A5A5"/>
              </a:solidFill>
              <a:latin typeface="Calibri"/>
              <a:ea typeface="Calibri"/>
              <a:cs typeface="Calibri"/>
              <a:sym typeface="Calibri"/>
            </a:endParaRPr>
          </a:p>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Additional documentation (in your own project folder)</a:t>
            </a:r>
            <a:endParaRPr b="0" i="0" sz="1400" u="none" cap="none" strike="noStrike">
              <a:solidFill>
                <a:srgbClr val="000000"/>
              </a:solidFill>
              <a:latin typeface="Arial"/>
              <a:ea typeface="Arial"/>
              <a:cs typeface="Arial"/>
              <a:sym typeface="Arial"/>
            </a:endParaRPr>
          </a:p>
          <a:p>
            <a:pPr indent="-342900" lvl="1" marL="642938"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Invoices (for example: boarding passes, accommodation invoice etc.)</a:t>
            </a:r>
            <a:endParaRPr b="0" i="0" sz="1400" u="none" cap="none" strike="noStrike">
              <a:solidFill>
                <a:srgbClr val="000000"/>
              </a:solidFill>
              <a:latin typeface="Arial"/>
              <a:ea typeface="Arial"/>
              <a:cs typeface="Arial"/>
              <a:sym typeface="Arial"/>
            </a:endParaRPr>
          </a:p>
          <a:p>
            <a:pPr indent="-342900" lvl="1" marL="642938"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Proof of payment </a:t>
            </a:r>
            <a:endParaRPr b="0" i="0" sz="1400" u="none" cap="none" strike="noStrike">
              <a:solidFill>
                <a:srgbClr val="000000"/>
              </a:solidFill>
              <a:latin typeface="Arial"/>
              <a:ea typeface="Arial"/>
              <a:cs typeface="Arial"/>
              <a:sym typeface="Arial"/>
            </a:endParaRPr>
          </a:p>
          <a:p>
            <a:pPr indent="-342900" lvl="1" marL="642938"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Receipts for costs incurred (for example: printing costs for dissemination material, hosting partner meeting etc.)</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Travel Costs (1)</a:t>
            </a:r>
            <a:endParaRPr/>
          </a:p>
        </p:txBody>
      </p:sp>
      <p:sp>
        <p:nvSpPr>
          <p:cNvPr id="627" name="Google Shape;627;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28" name="Google Shape;628;p15"/>
          <p:cNvSpPr/>
          <p:nvPr/>
        </p:nvSpPr>
        <p:spPr>
          <a:xfrm>
            <a:off x="768096" y="1402080"/>
            <a:ext cx="10899648" cy="43858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Transnational Project Meetings costs…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are calculated on a unit cost basis according to the </a:t>
            </a:r>
            <a:r>
              <a:rPr b="1" i="0" lang="en-GB" sz="2400" u="none" cap="none" strike="noStrike">
                <a:solidFill>
                  <a:schemeClr val="dk1"/>
                </a:solidFill>
                <a:latin typeface="Calibri"/>
                <a:ea typeface="Calibri"/>
                <a:cs typeface="Calibri"/>
                <a:sym typeface="Calibri"/>
              </a:rPr>
              <a:t>distance</a:t>
            </a:r>
            <a:r>
              <a:rPr b="0" i="0" lang="en-GB" sz="2400" u="none" cap="none" strike="noStrike">
                <a:solidFill>
                  <a:schemeClr val="dk1"/>
                </a:solidFill>
                <a:latin typeface="Calibri"/>
                <a:ea typeface="Calibri"/>
                <a:cs typeface="Calibri"/>
                <a:sym typeface="Calibri"/>
              </a:rPr>
              <a:t> of travel per meeting</a:t>
            </a:r>
            <a:endParaRPr b="0" i="0" sz="1400" u="none" cap="none" strike="noStrike">
              <a:solidFill>
                <a:srgbClr val="000000"/>
              </a:solidFill>
              <a:latin typeface="Arial"/>
              <a:ea typeface="Arial"/>
              <a:cs typeface="Arial"/>
              <a:sym typeface="Arial"/>
            </a:endParaRPr>
          </a:p>
          <a:p>
            <a:pPr indent="-152400" lvl="1" marL="457200" marR="0" rtl="0" algn="l">
              <a:lnSpc>
                <a:spcPct val="150000"/>
              </a:lnSpc>
              <a:spcBef>
                <a:spcPts val="0"/>
              </a:spcBef>
              <a:spcAft>
                <a:spcPts val="0"/>
              </a:spcAft>
              <a:buClr>
                <a:schemeClr val="dk1"/>
              </a:buClr>
              <a:buSzPts val="2400"/>
              <a:buFont typeface="Noto Sans Symbols"/>
              <a:buChar char="⮚"/>
            </a:pPr>
            <a:r>
              <a:rPr b="0" i="0" lang="en-GB" sz="2400" u="none" cap="none" strike="noStrike">
                <a:solidFill>
                  <a:schemeClr val="dk1"/>
                </a:solidFill>
                <a:latin typeface="Calibri"/>
                <a:ea typeface="Calibri"/>
                <a:cs typeface="Calibri"/>
                <a:sym typeface="Calibri"/>
              </a:rPr>
              <a:t>Online distance calculator: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http://ec.europa.eu/programmes/erasmus-plus/resources_en#tab-1-4</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are based on the place of </a:t>
            </a:r>
            <a:r>
              <a:rPr b="1" i="0" lang="en-GB" sz="2400" u="none" cap="none" strike="noStrike">
                <a:solidFill>
                  <a:schemeClr val="dk1"/>
                </a:solidFill>
                <a:latin typeface="Calibri"/>
                <a:ea typeface="Calibri"/>
                <a:cs typeface="Calibri"/>
                <a:sym typeface="Calibri"/>
              </a:rPr>
              <a:t>origin</a:t>
            </a:r>
            <a:r>
              <a:rPr b="0" i="0" lang="en-GB" sz="2400" u="none" cap="none" strike="noStrike">
                <a:solidFill>
                  <a:schemeClr val="dk1"/>
                </a:solidFill>
                <a:latin typeface="Calibri"/>
                <a:ea typeface="Calibri"/>
                <a:cs typeface="Calibri"/>
                <a:sym typeface="Calibri"/>
              </a:rPr>
              <a:t> and the place of the meeting </a:t>
            </a:r>
            <a:r>
              <a:rPr b="1" i="0" lang="en-GB" sz="2400" u="none" cap="none" strike="noStrike">
                <a:solidFill>
                  <a:schemeClr val="dk1"/>
                </a:solidFill>
                <a:latin typeface="Calibri"/>
                <a:ea typeface="Calibri"/>
                <a:cs typeface="Calibri"/>
                <a:sym typeface="Calibri"/>
              </a:rPr>
              <a:t>venue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needs to have a </a:t>
            </a:r>
            <a:r>
              <a:rPr b="1" i="0" lang="en-GB" sz="2400" u="none" cap="none" strike="noStrike">
                <a:solidFill>
                  <a:schemeClr val="dk1"/>
                </a:solidFill>
                <a:latin typeface="Calibri"/>
                <a:ea typeface="Calibri"/>
                <a:cs typeface="Calibri"/>
                <a:sym typeface="Calibri"/>
              </a:rPr>
              <a:t>direct link to project meetings</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Travel Costs (2)</a:t>
            </a:r>
            <a:endParaRPr/>
          </a:p>
        </p:txBody>
      </p:sp>
      <p:sp>
        <p:nvSpPr>
          <p:cNvPr id="634" name="Google Shape;634;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35" name="Google Shape;635;p16"/>
          <p:cNvSpPr/>
          <p:nvPr/>
        </p:nvSpPr>
        <p:spPr>
          <a:xfrm>
            <a:off x="1243584" y="1312640"/>
            <a:ext cx="8487072" cy="36052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D5A98"/>
              </a:buClr>
              <a:buSzPts val="2800"/>
              <a:buFont typeface="Calibri"/>
              <a:buNone/>
            </a:pPr>
            <a:r>
              <a:rPr b="1" i="0" lang="en-GB" sz="2800" u="none" cap="none" strike="noStrike">
                <a:solidFill>
                  <a:srgbClr val="5D5A98"/>
                </a:solidFill>
                <a:latin typeface="Calibri"/>
                <a:ea typeface="Calibri"/>
                <a:cs typeface="Calibri"/>
                <a:sym typeface="Calibri"/>
              </a:rPr>
              <a:t>Transnational Project Meetings costs…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D5A98"/>
              </a:buClr>
              <a:buSzPts val="2400"/>
              <a:buFont typeface="Calibri"/>
              <a:buNone/>
            </a:pPr>
            <a:r>
              <a:rPr b="1" i="0" lang="en-GB" sz="2400" u="none" cap="none" strike="noStrike">
                <a:solidFill>
                  <a:srgbClr val="5D5A98"/>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575,00 € 	per person	distance 	100-1999km</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760,00 €	per person	distance	&gt;= 2000km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Make sure that you have the correct number of participants.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Travel costs (3)</a:t>
            </a:r>
            <a:endParaRPr/>
          </a:p>
        </p:txBody>
      </p:sp>
      <p:sp>
        <p:nvSpPr>
          <p:cNvPr id="641" name="Google Shape;641;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42" name="Google Shape;642;p17"/>
          <p:cNvSpPr/>
          <p:nvPr/>
        </p:nvSpPr>
        <p:spPr>
          <a:xfrm>
            <a:off x="1621536" y="1077528"/>
            <a:ext cx="9570720" cy="52014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D5A98"/>
              </a:buClr>
              <a:buSzPts val="2000"/>
              <a:buFont typeface="Calibri"/>
              <a:buNone/>
            </a:pPr>
            <a:r>
              <a:rPr b="1" i="0" lang="en-GB" sz="2000" u="none" cap="none" strike="noStrike">
                <a:solidFill>
                  <a:srgbClr val="5D5A98"/>
                </a:solidFill>
                <a:latin typeface="Calibri"/>
                <a:ea typeface="Calibri"/>
                <a:cs typeface="Calibri"/>
                <a:sym typeface="Calibri"/>
              </a:rPr>
              <a:t>Documentation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5D5A9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AutoNum type="arabicPeriod"/>
            </a:pPr>
            <a:r>
              <a:rPr b="1" i="0" lang="en-GB" sz="2000" u="none" cap="none" strike="noStrike">
                <a:solidFill>
                  <a:schemeClr val="dk1"/>
                </a:solidFill>
                <a:latin typeface="Calibri"/>
                <a:ea typeface="Calibri"/>
                <a:cs typeface="Calibri"/>
                <a:sym typeface="Calibri"/>
              </a:rPr>
              <a:t>Certificate/declaration of attendance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The hosting institution has to provide the participants with a</a:t>
            </a:r>
            <a:br>
              <a:rPr b="0" i="0" lang="en-GB" sz="2000" u="none" cap="none" strike="noStrike">
                <a:solidFill>
                  <a:schemeClr val="dk1"/>
                </a:solidFill>
                <a:latin typeface="Calibri"/>
                <a:ea typeface="Calibri"/>
                <a:cs typeface="Calibri"/>
                <a:sym typeface="Calibri"/>
              </a:rPr>
            </a:br>
            <a:r>
              <a:rPr b="0" i="0" lang="en-GB" sz="2000" u="none" cap="none" strike="noStrike">
                <a:solidFill>
                  <a:schemeClr val="dk1"/>
                </a:solidFill>
                <a:latin typeface="Calibri"/>
                <a:ea typeface="Calibri"/>
                <a:cs typeface="Calibri"/>
                <a:sym typeface="Calibri"/>
              </a:rPr>
              <a:t>certificate/declaration of attendance signed by the hosting organisation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	</a:t>
            </a:r>
            <a:r>
              <a:rPr b="1" i="1" lang="en-GB" sz="2000" u="none" cap="none" strike="noStrike">
                <a:solidFill>
                  <a:schemeClr val="dk1"/>
                </a:solidFill>
                <a:latin typeface="Calibri"/>
                <a:ea typeface="Calibri"/>
                <a:cs typeface="Calibri"/>
                <a:sym typeface="Calibri"/>
              </a:rPr>
              <a:t>🡪 Template will be available on the project 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rPr b="1" i="1" lang="en-GB" sz="2000" u="none" cap="none" strike="noStrike">
                <a:solidFill>
                  <a:schemeClr val="dk1"/>
                </a:solidFill>
                <a:latin typeface="Calibri"/>
                <a:ea typeface="Calibri"/>
                <a:cs typeface="Calibri"/>
                <a:sym typeface="Calibri"/>
              </a:rPr>
              <a:t>	🡪 Please provide us with a scanned version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AutoNum type="arabicPeriod" startAt="2"/>
            </a:pPr>
            <a:r>
              <a:rPr b="1" i="0" lang="en-GB" sz="2000" u="none" cap="none" strike="noStrike">
                <a:solidFill>
                  <a:schemeClr val="dk1"/>
                </a:solidFill>
                <a:latin typeface="Calibri"/>
                <a:ea typeface="Calibri"/>
                <a:cs typeface="Calibri"/>
                <a:sym typeface="Calibri"/>
              </a:rPr>
              <a:t>Travel cost invoices (in your own folder)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77800" lvl="1"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Flight invoices, boarding passes</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accommodation invoices </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Taxi, train, car hire and/or bus receipts</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Mileage costs at a maximum rate of 0.22 cent per km</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8"/>
          <p:cNvSpPr txBox="1"/>
          <p:nvPr>
            <p:ph type="title"/>
          </p:nvPr>
        </p:nvSpPr>
        <p:spPr>
          <a:xfrm>
            <a:off x="3503383" y="2580825"/>
            <a:ext cx="5185233" cy="1696349"/>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600"/>
              <a:buFont typeface="Calibri"/>
              <a:buNone/>
            </a:pPr>
            <a:r>
              <a:rPr lang="en-GB" sz="3600"/>
              <a:t>Part II – Financial Reporting</a:t>
            </a:r>
            <a:endParaRPr sz="3600"/>
          </a:p>
        </p:txBody>
      </p:sp>
      <p:sp>
        <p:nvSpPr>
          <p:cNvPr id="648" name="Google Shape;648;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9"/>
          <p:cNvSpPr txBox="1"/>
          <p:nvPr>
            <p:ph idx="1" type="body"/>
          </p:nvPr>
        </p:nvSpPr>
        <p:spPr>
          <a:xfrm>
            <a:off x="401053" y="1057071"/>
            <a:ext cx="11790947" cy="3541714"/>
          </a:xfrm>
          <a:prstGeom prst="rect">
            <a:avLst/>
          </a:prstGeom>
          <a:noFill/>
          <a:ln>
            <a:noFill/>
          </a:ln>
        </p:spPr>
        <p:txBody>
          <a:bodyPr anchorCtr="0" anchor="t" bIns="45700" lIns="0" spcFirstLastPara="1" rIns="0" wrap="square" tIns="45700">
            <a:noAutofit/>
          </a:bodyPr>
          <a:lstStyle/>
          <a:p>
            <a:pPr indent="-91440" lvl="0" marL="91440" rtl="0" algn="l">
              <a:lnSpc>
                <a:spcPct val="90000"/>
              </a:lnSpc>
              <a:spcBef>
                <a:spcPts val="0"/>
              </a:spcBef>
              <a:spcAft>
                <a:spcPts val="0"/>
              </a:spcAft>
              <a:buSzPts val="2400"/>
              <a:buNone/>
            </a:pPr>
            <a:r>
              <a:rPr b="1" lang="en-GB" sz="2400">
                <a:solidFill>
                  <a:srgbClr val="5D5A98"/>
                </a:solidFill>
              </a:rPr>
              <a:t>Please…</a:t>
            </a:r>
            <a:endParaRPr/>
          </a:p>
          <a:p>
            <a:pPr indent="-91440" lvl="0" marL="91440" rtl="0" algn="l">
              <a:lnSpc>
                <a:spcPct val="90000"/>
              </a:lnSpc>
              <a:spcBef>
                <a:spcPts val="1400"/>
              </a:spcBef>
              <a:spcAft>
                <a:spcPts val="0"/>
              </a:spcAft>
              <a:buSzPts val="2400"/>
              <a:buFont typeface="Noto Sans Symbols"/>
              <a:buChar char="▪"/>
            </a:pPr>
            <a:r>
              <a:rPr lang="en-GB" sz="2400"/>
              <a:t> provide all financial and supporting documents every 4 months (first year)</a:t>
            </a:r>
            <a:br>
              <a:rPr lang="en-GB" sz="2400"/>
            </a:br>
            <a:r>
              <a:rPr lang="en-GB" sz="2400"/>
              <a:t>  and every 3 months (second year). </a:t>
            </a:r>
            <a:endParaRPr/>
          </a:p>
          <a:p>
            <a:pPr indent="0" lvl="0" marL="91440" rtl="0" algn="l">
              <a:lnSpc>
                <a:spcPct val="90000"/>
              </a:lnSpc>
              <a:spcBef>
                <a:spcPts val="1400"/>
              </a:spcBef>
              <a:spcAft>
                <a:spcPts val="0"/>
              </a:spcAft>
              <a:buSzPts val="2400"/>
              <a:buFont typeface="Noto Sans Symbols"/>
              <a:buNone/>
            </a:pPr>
            <a:r>
              <a:t/>
            </a:r>
            <a:endParaRPr sz="2400"/>
          </a:p>
          <a:p>
            <a:pPr indent="-91440" lvl="0" marL="91440" rtl="0" algn="l">
              <a:lnSpc>
                <a:spcPct val="90000"/>
              </a:lnSpc>
              <a:spcBef>
                <a:spcPts val="1400"/>
              </a:spcBef>
              <a:spcAft>
                <a:spcPts val="0"/>
              </a:spcAft>
              <a:buSzPts val="2400"/>
              <a:buFont typeface="Noto Sans Symbols"/>
              <a:buChar char="▪"/>
            </a:pPr>
            <a:r>
              <a:rPr lang="en-GB" sz="2400"/>
              <a:t> use the PROM Tool to create your financial documentation.</a:t>
            </a:r>
            <a:endParaRPr/>
          </a:p>
          <a:p>
            <a:pPr indent="-182880" lvl="1" marL="384048" rtl="0" algn="l">
              <a:lnSpc>
                <a:spcPct val="90000"/>
              </a:lnSpc>
              <a:spcBef>
                <a:spcPts val="400"/>
              </a:spcBef>
              <a:spcAft>
                <a:spcPts val="0"/>
              </a:spcAft>
              <a:buSzPts val="2200"/>
              <a:buFont typeface="Arial"/>
              <a:buChar char="•"/>
            </a:pPr>
            <a:r>
              <a:rPr b="1" i="1" lang="en-GB" sz="2200"/>
              <a:t>stick on the working days per Intellectual Output and staff category.</a:t>
            </a:r>
            <a:endParaRPr b="1" i="1" sz="2200"/>
          </a:p>
          <a:p>
            <a:pPr indent="-182880" lvl="1" marL="384048" rtl="0" algn="l">
              <a:lnSpc>
                <a:spcPct val="90000"/>
              </a:lnSpc>
              <a:spcBef>
                <a:spcPts val="600"/>
              </a:spcBef>
              <a:spcAft>
                <a:spcPts val="0"/>
              </a:spcAft>
              <a:buSzPts val="2200"/>
              <a:buFont typeface="Arial"/>
              <a:buChar char="•"/>
            </a:pPr>
            <a:r>
              <a:rPr lang="en-GB" sz="2200"/>
              <a:t>create one timesheet per month.</a:t>
            </a:r>
            <a:endParaRPr/>
          </a:p>
          <a:p>
            <a:pPr indent="-182880" lvl="1" marL="384048" rtl="0" algn="l">
              <a:lnSpc>
                <a:spcPct val="90000"/>
              </a:lnSpc>
              <a:spcBef>
                <a:spcPts val="600"/>
              </a:spcBef>
              <a:spcAft>
                <a:spcPts val="0"/>
              </a:spcAft>
              <a:buSzPts val="2200"/>
              <a:buFont typeface="Arial"/>
              <a:buChar char="•"/>
            </a:pPr>
            <a:r>
              <a:rPr lang="en-GB" sz="2200"/>
              <a:t>ensure that you only report one staff category per month.</a:t>
            </a:r>
            <a:endParaRPr/>
          </a:p>
          <a:p>
            <a:pPr indent="-182880" lvl="1" marL="384048" rtl="0" algn="l">
              <a:lnSpc>
                <a:spcPct val="90000"/>
              </a:lnSpc>
              <a:spcBef>
                <a:spcPts val="600"/>
              </a:spcBef>
              <a:spcAft>
                <a:spcPts val="0"/>
              </a:spcAft>
              <a:buSzPts val="2200"/>
              <a:buFont typeface="Arial"/>
              <a:buChar char="•"/>
            </a:pPr>
            <a:r>
              <a:rPr lang="en-GB" sz="2200"/>
              <a:t>don`t report Saturdays, Sundays, holidays and sick days. </a:t>
            </a:r>
            <a:endParaRPr/>
          </a:p>
          <a:p>
            <a:pPr indent="-182880" lvl="1" marL="384048" rtl="0" algn="l">
              <a:lnSpc>
                <a:spcPct val="90000"/>
              </a:lnSpc>
              <a:spcBef>
                <a:spcPts val="600"/>
              </a:spcBef>
              <a:spcAft>
                <a:spcPts val="0"/>
              </a:spcAft>
              <a:buSzPts val="2200"/>
              <a:buFont typeface="Arial"/>
              <a:buChar char="•"/>
            </a:pPr>
            <a:r>
              <a:rPr lang="en-GB" sz="2200"/>
              <a:t>sign timesheets for </a:t>
            </a:r>
            <a:r>
              <a:rPr b="1" lang="en-GB" sz="2200"/>
              <a:t>every month</a:t>
            </a:r>
            <a:r>
              <a:rPr lang="en-GB" sz="2200"/>
              <a:t>.</a:t>
            </a:r>
            <a:endParaRPr/>
          </a:p>
          <a:p>
            <a:pPr indent="-182880" lvl="1" marL="384048" rtl="0" algn="l">
              <a:lnSpc>
                <a:spcPct val="90000"/>
              </a:lnSpc>
              <a:spcBef>
                <a:spcPts val="600"/>
              </a:spcBef>
              <a:spcAft>
                <a:spcPts val="0"/>
              </a:spcAft>
              <a:buSzPts val="2200"/>
              <a:buFont typeface="Arial"/>
              <a:buChar char="•"/>
            </a:pPr>
            <a:r>
              <a:rPr lang="en-GB" sz="2200"/>
              <a:t>send all documents of a reporting period in one package via e-mail and the originals via post.</a:t>
            </a:r>
            <a:endParaRPr/>
          </a:p>
          <a:p>
            <a:pPr indent="0" lvl="0" marL="91440" rtl="0" algn="l">
              <a:lnSpc>
                <a:spcPct val="90000"/>
              </a:lnSpc>
              <a:spcBef>
                <a:spcPts val="1600"/>
              </a:spcBef>
              <a:spcAft>
                <a:spcPts val="0"/>
              </a:spcAft>
              <a:buSzPts val="2400"/>
              <a:buNone/>
            </a:pPr>
            <a:r>
              <a:t/>
            </a:r>
            <a:endParaRPr sz="2400"/>
          </a:p>
        </p:txBody>
      </p:sp>
      <p:sp>
        <p:nvSpPr>
          <p:cNvPr id="654" name="Google Shape;654;p19"/>
          <p:cNvSpPr txBox="1"/>
          <p:nvPr>
            <p:ph idx="4294967295"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55" name="Google Shape;655;p19"/>
          <p:cNvSpPr txBox="1"/>
          <p:nvPr>
            <p:ph type="title"/>
          </p:nvPr>
        </p:nvSpPr>
        <p:spPr>
          <a:xfrm>
            <a:off x="1334194" y="168591"/>
            <a:ext cx="7008019"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200"/>
              <a:buFont typeface="Calibri"/>
              <a:buNone/>
            </a:pPr>
            <a:r>
              <a:rPr lang="en-GB">
                <a:solidFill>
                  <a:srgbClr val="000000"/>
                </a:solidFill>
              </a:rPr>
              <a:t>Financial Reporting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31" name="Google Shape;531;p2"/>
          <p:cNvSpPr txBox="1"/>
          <p:nvPr>
            <p:ph type="title"/>
          </p:nvPr>
        </p:nvSpPr>
        <p:spPr>
          <a:xfrm>
            <a:off x="1764442" y="124550"/>
            <a:ext cx="8996091" cy="11430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Agenda </a:t>
            </a:r>
            <a:endParaRPr/>
          </a:p>
        </p:txBody>
      </p:sp>
      <p:sp>
        <p:nvSpPr>
          <p:cNvPr id="532" name="Google Shape;532;p2"/>
          <p:cNvSpPr txBox="1"/>
          <p:nvPr/>
        </p:nvSpPr>
        <p:spPr>
          <a:xfrm>
            <a:off x="2235200" y="1608667"/>
            <a:ext cx="6057171" cy="2204899"/>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Part I – General information</a:t>
            </a:r>
            <a:endParaRPr b="0" i="0" sz="2400" u="none" cap="none" strike="noStrike">
              <a:solidFill>
                <a:schemeClr val="dk1"/>
              </a:solidFill>
              <a:latin typeface="Calibri"/>
              <a:ea typeface="Calibri"/>
              <a:cs typeface="Calibri"/>
              <a:sym typeface="Calibri"/>
            </a:endParaRPr>
          </a:p>
          <a:p>
            <a:pPr indent="0" lvl="0" marL="0" marR="0" rtl="0" algn="l">
              <a:lnSpc>
                <a:spcPct val="2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Part II – Financial reporting</a:t>
            </a:r>
            <a:endParaRPr b="0" i="0" sz="2400" u="none" cap="none" strike="noStrike">
              <a:solidFill>
                <a:schemeClr val="dk1"/>
              </a:solidFill>
              <a:latin typeface="Calibri"/>
              <a:ea typeface="Calibri"/>
              <a:cs typeface="Calibri"/>
              <a:sym typeface="Calibri"/>
            </a:endParaRPr>
          </a:p>
          <a:p>
            <a:pPr indent="0" lvl="0" marL="0" marR="0" rtl="0" algn="l">
              <a:lnSpc>
                <a:spcPct val="2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Part III – The Project Management Tool - PROM</a:t>
            </a:r>
            <a:endParaRPr b="0" i="0" sz="2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20"/>
          <p:cNvSpPr txBox="1"/>
          <p:nvPr>
            <p:ph type="title"/>
          </p:nvPr>
        </p:nvSpPr>
        <p:spPr>
          <a:xfrm>
            <a:off x="3503383" y="2580825"/>
            <a:ext cx="6177065" cy="1696349"/>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600"/>
              <a:buFont typeface="Calibri"/>
              <a:buNone/>
            </a:pPr>
            <a:r>
              <a:rPr lang="en-GB" sz="3600"/>
              <a:t>Part III  – </a:t>
            </a:r>
            <a:br>
              <a:rPr lang="en-GB" sz="3600"/>
            </a:br>
            <a:r>
              <a:rPr lang="en-GB" sz="3600"/>
              <a:t>The Project Management Tool - PROM</a:t>
            </a:r>
            <a:endParaRPr sz="3600"/>
          </a:p>
        </p:txBody>
      </p:sp>
      <p:sp>
        <p:nvSpPr>
          <p:cNvPr id="661" name="Google Shape;661;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1"/>
          <p:cNvSpPr txBox="1"/>
          <p:nvPr>
            <p:ph idx="1" type="body"/>
          </p:nvPr>
        </p:nvSpPr>
        <p:spPr>
          <a:xfrm>
            <a:off x="2867487" y="1162818"/>
            <a:ext cx="7081200"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100"/>
              <a:buNone/>
            </a:pPr>
            <a:r>
              <a:rPr b="1" lang="en-GB" sz="2100"/>
              <a:t>The Login Area - </a:t>
            </a:r>
            <a:r>
              <a:rPr b="1" lang="en-GB"/>
              <a:t>http://eduproject.eu/prom/login.php </a:t>
            </a:r>
            <a:endParaRPr/>
          </a:p>
          <a:p>
            <a:pPr indent="-91440" lvl="0" marL="91440" rtl="0" algn="l">
              <a:lnSpc>
                <a:spcPct val="90000"/>
              </a:lnSpc>
              <a:spcBef>
                <a:spcPts val="1400"/>
              </a:spcBef>
              <a:spcAft>
                <a:spcPts val="0"/>
              </a:spcAft>
              <a:buSzPts val="2000"/>
              <a:buNone/>
            </a:pPr>
            <a:r>
              <a:t/>
            </a:r>
            <a:endParaRPr/>
          </a:p>
        </p:txBody>
      </p:sp>
      <p:sp>
        <p:nvSpPr>
          <p:cNvPr id="667" name="Google Shape;667;p21"/>
          <p:cNvSpPr txBox="1"/>
          <p:nvPr>
            <p:ph idx="4294967295"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68" name="Google Shape;668;p21"/>
          <p:cNvSpPr txBox="1"/>
          <p:nvPr>
            <p:ph type="title"/>
          </p:nvPr>
        </p:nvSpPr>
        <p:spPr>
          <a:xfrm>
            <a:off x="2062530" y="136525"/>
            <a:ext cx="766076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200"/>
              <a:buFont typeface="Calibri"/>
              <a:buNone/>
            </a:pPr>
            <a:r>
              <a:rPr lang="en-GB">
                <a:solidFill>
                  <a:srgbClr val="000000"/>
                </a:solidFill>
              </a:rPr>
              <a:t>PROM – Project Management Tool</a:t>
            </a:r>
            <a:endParaRPr/>
          </a:p>
        </p:txBody>
      </p:sp>
      <p:pic>
        <p:nvPicPr>
          <p:cNvPr id="669" name="Google Shape;669;p21"/>
          <p:cNvPicPr preferRelativeResize="0"/>
          <p:nvPr/>
        </p:nvPicPr>
        <p:blipFill rotWithShape="1">
          <a:blip r:embed="rId3">
            <a:alphaModFix/>
          </a:blip>
          <a:srcRect b="0" l="0" r="0" t="0"/>
          <a:stretch/>
        </p:blipFill>
        <p:spPr>
          <a:xfrm>
            <a:off x="1353312" y="2020067"/>
            <a:ext cx="8753856" cy="41037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2"/>
          <p:cNvSpPr txBox="1"/>
          <p:nvPr>
            <p:ph idx="1" type="body"/>
          </p:nvPr>
        </p:nvSpPr>
        <p:spPr>
          <a:xfrm>
            <a:off x="1291384" y="462258"/>
            <a:ext cx="9016288" cy="3708585"/>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Start Page (1)</a:t>
            </a:r>
            <a:endParaRPr/>
          </a:p>
          <a:p>
            <a:pPr indent="-91440" lvl="0" marL="91440" rtl="0" algn="l">
              <a:lnSpc>
                <a:spcPct val="90000"/>
              </a:lnSpc>
              <a:spcBef>
                <a:spcPts val="1400"/>
              </a:spcBef>
              <a:spcAft>
                <a:spcPts val="0"/>
              </a:spcAft>
              <a:buSzPts val="2000"/>
              <a:buNone/>
            </a:pPr>
            <a:r>
              <a:t/>
            </a:r>
            <a:endParaRPr/>
          </a:p>
        </p:txBody>
      </p:sp>
      <p:sp>
        <p:nvSpPr>
          <p:cNvPr id="675" name="Google Shape;675;p22"/>
          <p:cNvSpPr txBox="1"/>
          <p:nvPr>
            <p:ph idx="4294967295"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676" name="Google Shape;676;p22">
            <a:hlinkClick r:id="rId3"/>
          </p:cNvPr>
          <p:cNvPicPr preferRelativeResize="0"/>
          <p:nvPr/>
        </p:nvPicPr>
        <p:blipFill rotWithShape="1">
          <a:blip r:embed="rId4">
            <a:alphaModFix/>
          </a:blip>
          <a:srcRect b="0" l="0" r="0" t="0"/>
          <a:stretch/>
        </p:blipFill>
        <p:spPr>
          <a:xfrm>
            <a:off x="1097280" y="1463040"/>
            <a:ext cx="9387946" cy="4580312"/>
          </a:xfrm>
          <a:prstGeom prst="rect">
            <a:avLst/>
          </a:prstGeom>
          <a:noFill/>
          <a:ln>
            <a:noFill/>
          </a:ln>
        </p:spPr>
      </p:pic>
      <p:sp>
        <p:nvSpPr>
          <p:cNvPr id="677" name="Google Shape;677;p22"/>
          <p:cNvSpPr txBox="1"/>
          <p:nvPr/>
        </p:nvSpPr>
        <p:spPr>
          <a:xfrm>
            <a:off x="2321433" y="23657"/>
            <a:ext cx="7660767" cy="857250"/>
          </a:xfrm>
          <a:prstGeom prst="rect">
            <a:avLst/>
          </a:prstGeom>
          <a:noFill/>
          <a:ln>
            <a:noFill/>
          </a:ln>
        </p:spPr>
        <p:txBody>
          <a:bodyPr anchorCtr="0" anchor="b" bIns="45700" lIns="91425" spcFirstLastPara="1" rIns="91425" wrap="square" tIns="45700">
            <a:normAutofit/>
          </a:bodyPr>
          <a:lstStyle/>
          <a:p>
            <a:pPr indent="0" lvl="0" marL="0" marR="0" rtl="0" algn="ctr">
              <a:lnSpc>
                <a:spcPct val="85000"/>
              </a:lnSpc>
              <a:spcBef>
                <a:spcPts val="0"/>
              </a:spcBef>
              <a:spcAft>
                <a:spcPts val="0"/>
              </a:spcAft>
              <a:buClr>
                <a:srgbClr val="000000"/>
              </a:buClr>
              <a:buSzPts val="3200"/>
              <a:buFont typeface="Calibri"/>
              <a:buNone/>
            </a:pPr>
            <a:r>
              <a:rPr b="1" i="0" lang="en-GB" sz="3200" u="none" cap="none" strike="noStrike">
                <a:solidFill>
                  <a:srgbClr val="000000"/>
                </a:solidFill>
                <a:latin typeface="Calibri"/>
                <a:ea typeface="Calibri"/>
                <a:cs typeface="Calibri"/>
                <a:sym typeface="Calibri"/>
              </a:rPr>
              <a:t>PROM – Project Management Tool</a:t>
            </a:r>
            <a:endParaRPr b="1" i="0" sz="3200" u="none" cap="none" strike="noStrike">
              <a:solidFill>
                <a:srgbClr val="3F3F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23"/>
          <p:cNvSpPr txBox="1"/>
          <p:nvPr>
            <p:ph idx="1" type="body"/>
          </p:nvPr>
        </p:nvSpPr>
        <p:spPr>
          <a:xfrm>
            <a:off x="1762298" y="626974"/>
            <a:ext cx="8526238" cy="4391871"/>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Start Page (2) – Set the project</a:t>
            </a:r>
            <a:endParaRPr/>
          </a:p>
          <a:p>
            <a:pPr indent="-91440" lvl="0" marL="91440" rtl="0" algn="l">
              <a:lnSpc>
                <a:spcPct val="90000"/>
              </a:lnSpc>
              <a:spcBef>
                <a:spcPts val="1400"/>
              </a:spcBef>
              <a:spcAft>
                <a:spcPts val="0"/>
              </a:spcAft>
              <a:buSzPts val="2000"/>
              <a:buNone/>
            </a:pPr>
            <a:r>
              <a:t/>
            </a:r>
            <a:endParaRPr/>
          </a:p>
        </p:txBody>
      </p:sp>
      <p:pic>
        <p:nvPicPr>
          <p:cNvPr id="683" name="Google Shape;683;p23">
            <a:hlinkClick r:id="rId3"/>
          </p:cNvPr>
          <p:cNvPicPr preferRelativeResize="0"/>
          <p:nvPr/>
        </p:nvPicPr>
        <p:blipFill rotWithShape="1">
          <a:blip r:embed="rId4">
            <a:alphaModFix/>
          </a:blip>
          <a:srcRect b="0" l="0" r="0" t="0"/>
          <a:stretch/>
        </p:blipFill>
        <p:spPr>
          <a:xfrm>
            <a:off x="1060501" y="1658113"/>
            <a:ext cx="9651417" cy="4572914"/>
          </a:xfrm>
          <a:prstGeom prst="rect">
            <a:avLst/>
          </a:prstGeom>
          <a:noFill/>
          <a:ln>
            <a:noFill/>
          </a:ln>
        </p:spPr>
      </p:pic>
      <p:sp>
        <p:nvSpPr>
          <p:cNvPr id="684" name="Google Shape;684;p23"/>
          <p:cNvSpPr txBox="1"/>
          <p:nvPr>
            <p:ph type="title"/>
          </p:nvPr>
        </p:nvSpPr>
        <p:spPr>
          <a:xfrm>
            <a:off x="1903464" y="97813"/>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p24">
            <a:hlinkClick r:id="rId3"/>
          </p:cNvPr>
          <p:cNvPicPr preferRelativeResize="0"/>
          <p:nvPr/>
        </p:nvPicPr>
        <p:blipFill rotWithShape="1">
          <a:blip r:embed="rId4">
            <a:alphaModFix/>
          </a:blip>
          <a:srcRect b="0" l="0" r="0" t="0"/>
          <a:stretch/>
        </p:blipFill>
        <p:spPr>
          <a:xfrm>
            <a:off x="1330036" y="1821526"/>
            <a:ext cx="8894182" cy="4196942"/>
          </a:xfrm>
          <a:prstGeom prst="rect">
            <a:avLst/>
          </a:prstGeom>
          <a:noFill/>
          <a:ln>
            <a:noFill/>
          </a:ln>
        </p:spPr>
      </p:pic>
      <p:sp>
        <p:nvSpPr>
          <p:cNvPr id="690" name="Google Shape;690;p24"/>
          <p:cNvSpPr txBox="1"/>
          <p:nvPr>
            <p:ph idx="1" type="body"/>
          </p:nvPr>
        </p:nvSpPr>
        <p:spPr>
          <a:xfrm>
            <a:off x="1330036" y="563014"/>
            <a:ext cx="8894183" cy="1126582"/>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Start Page (3) – Set the organization</a:t>
            </a:r>
            <a:endParaRPr/>
          </a:p>
          <a:p>
            <a:pPr indent="-91440" lvl="0" marL="91440" rtl="0" algn="l">
              <a:lnSpc>
                <a:spcPct val="90000"/>
              </a:lnSpc>
              <a:spcBef>
                <a:spcPts val="1400"/>
              </a:spcBef>
              <a:spcAft>
                <a:spcPts val="0"/>
              </a:spcAft>
              <a:buSzPts val="2000"/>
              <a:buNone/>
            </a:pPr>
            <a:r>
              <a:t/>
            </a:r>
            <a:endParaRPr/>
          </a:p>
        </p:txBody>
      </p:sp>
      <p:sp>
        <p:nvSpPr>
          <p:cNvPr id="691" name="Google Shape;691;p24"/>
          <p:cNvSpPr txBox="1"/>
          <p:nvPr>
            <p:ph type="title"/>
          </p:nvPr>
        </p:nvSpPr>
        <p:spPr>
          <a:xfrm>
            <a:off x="2128391" y="134389"/>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25"/>
          <p:cNvPicPr preferRelativeResize="0"/>
          <p:nvPr/>
        </p:nvPicPr>
        <p:blipFill rotWithShape="1">
          <a:blip r:embed="rId3">
            <a:alphaModFix/>
          </a:blip>
          <a:srcRect b="0" l="0" r="0" t="0"/>
          <a:stretch/>
        </p:blipFill>
        <p:spPr>
          <a:xfrm>
            <a:off x="1189607" y="1434604"/>
            <a:ext cx="10014842" cy="4544150"/>
          </a:xfrm>
          <a:prstGeom prst="rect">
            <a:avLst/>
          </a:prstGeom>
          <a:noFill/>
          <a:ln>
            <a:noFill/>
          </a:ln>
        </p:spPr>
      </p:pic>
      <p:sp>
        <p:nvSpPr>
          <p:cNvPr id="697" name="Google Shape;697;p25"/>
          <p:cNvSpPr txBox="1"/>
          <p:nvPr>
            <p:ph idx="1" type="body"/>
          </p:nvPr>
        </p:nvSpPr>
        <p:spPr>
          <a:xfrm>
            <a:off x="1222724" y="428625"/>
            <a:ext cx="9779669" cy="454415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Start Page (4) – Set the staff member</a:t>
            </a:r>
            <a:endParaRPr/>
          </a:p>
          <a:p>
            <a:pPr indent="-91440" lvl="0" marL="91440" rtl="0" algn="l">
              <a:lnSpc>
                <a:spcPct val="90000"/>
              </a:lnSpc>
              <a:spcBef>
                <a:spcPts val="1400"/>
              </a:spcBef>
              <a:spcAft>
                <a:spcPts val="0"/>
              </a:spcAft>
              <a:buSzPts val="2000"/>
              <a:buNone/>
            </a:pPr>
            <a:r>
              <a:t/>
            </a:r>
            <a:endParaRPr/>
          </a:p>
        </p:txBody>
      </p:sp>
      <p:sp>
        <p:nvSpPr>
          <p:cNvPr id="698" name="Google Shape;698;p25"/>
          <p:cNvSpPr txBox="1"/>
          <p:nvPr/>
        </p:nvSpPr>
        <p:spPr>
          <a:xfrm>
            <a:off x="2240991" y="0"/>
            <a:ext cx="7710017" cy="857250"/>
          </a:xfrm>
          <a:prstGeom prst="rect">
            <a:avLst/>
          </a:prstGeom>
          <a:noFill/>
          <a:ln>
            <a:noFill/>
          </a:ln>
        </p:spPr>
        <p:txBody>
          <a:bodyPr anchorCtr="0" anchor="b" bIns="45700" lIns="91425" spcFirstLastPara="1" rIns="91425" wrap="square" tIns="45700">
            <a:normAutofit/>
          </a:bodyPr>
          <a:lstStyle/>
          <a:p>
            <a:pPr indent="0" lvl="0" marL="0" marR="0" rtl="0" algn="ctr">
              <a:lnSpc>
                <a:spcPct val="85000"/>
              </a:lnSpc>
              <a:spcBef>
                <a:spcPts val="0"/>
              </a:spcBef>
              <a:spcAft>
                <a:spcPts val="0"/>
              </a:spcAft>
              <a:buClr>
                <a:srgbClr val="000000"/>
              </a:buClr>
              <a:buSzPts val="3100"/>
              <a:buFont typeface="Calibri"/>
              <a:buNone/>
            </a:pPr>
            <a:r>
              <a:rPr b="1" i="0" lang="en-GB" sz="3100" u="none" cap="none" strike="noStrike">
                <a:solidFill>
                  <a:srgbClr val="000000"/>
                </a:solidFill>
                <a:latin typeface="Calibri"/>
                <a:ea typeface="Calibri"/>
                <a:cs typeface="Calibri"/>
                <a:sym typeface="Calibri"/>
              </a:rPr>
              <a:t>PROM – Project Management Tool</a:t>
            </a:r>
            <a:endParaRPr b="1" i="0" sz="31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pic>
        <p:nvPicPr>
          <p:cNvPr id="703" name="Google Shape;703;p26">
            <a:hlinkClick r:id="rId3"/>
          </p:cNvPr>
          <p:cNvPicPr preferRelativeResize="0"/>
          <p:nvPr/>
        </p:nvPicPr>
        <p:blipFill rotWithShape="1">
          <a:blip r:embed="rId4">
            <a:alphaModFix/>
          </a:blip>
          <a:srcRect b="0" l="0" r="0" t="0"/>
          <a:stretch/>
        </p:blipFill>
        <p:spPr>
          <a:xfrm>
            <a:off x="1158241" y="1389888"/>
            <a:ext cx="9287350" cy="4622997"/>
          </a:xfrm>
          <a:prstGeom prst="rect">
            <a:avLst/>
          </a:prstGeom>
          <a:noFill/>
          <a:ln>
            <a:noFill/>
          </a:ln>
        </p:spPr>
      </p:pic>
      <p:sp>
        <p:nvSpPr>
          <p:cNvPr id="704" name="Google Shape;704;p26"/>
          <p:cNvSpPr txBox="1"/>
          <p:nvPr>
            <p:ph idx="1" type="body"/>
          </p:nvPr>
        </p:nvSpPr>
        <p:spPr>
          <a:xfrm>
            <a:off x="1457919" y="845115"/>
            <a:ext cx="8941874" cy="4091674"/>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Start Page (5) – Start</a:t>
            </a:r>
            <a:endParaRPr/>
          </a:p>
          <a:p>
            <a:pPr indent="-91440" lvl="0" marL="91440" rtl="0" algn="l">
              <a:lnSpc>
                <a:spcPct val="90000"/>
              </a:lnSpc>
              <a:spcBef>
                <a:spcPts val="1400"/>
              </a:spcBef>
              <a:spcAft>
                <a:spcPts val="0"/>
              </a:spcAft>
              <a:buSzPts val="2000"/>
              <a:buNone/>
            </a:pPr>
            <a:r>
              <a:t/>
            </a:r>
            <a:endParaRPr/>
          </a:p>
        </p:txBody>
      </p:sp>
      <p:sp>
        <p:nvSpPr>
          <p:cNvPr id="705" name="Google Shape;705;p26"/>
          <p:cNvSpPr txBox="1"/>
          <p:nvPr>
            <p:ph type="title"/>
          </p:nvPr>
        </p:nvSpPr>
        <p:spPr>
          <a:xfrm>
            <a:off x="2073848" y="151707"/>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27">
            <a:hlinkClick r:id="rId3"/>
          </p:cNvPr>
          <p:cNvPicPr preferRelativeResize="0"/>
          <p:nvPr/>
        </p:nvPicPr>
        <p:blipFill rotWithShape="1">
          <a:blip r:embed="rId4">
            <a:alphaModFix/>
          </a:blip>
          <a:srcRect b="0" l="0" r="0" t="0"/>
          <a:stretch/>
        </p:blipFill>
        <p:spPr>
          <a:xfrm>
            <a:off x="963168" y="1438656"/>
            <a:ext cx="9446594" cy="4546508"/>
          </a:xfrm>
          <a:prstGeom prst="rect">
            <a:avLst/>
          </a:prstGeom>
          <a:noFill/>
          <a:ln>
            <a:noFill/>
          </a:ln>
        </p:spPr>
      </p:pic>
      <p:sp>
        <p:nvSpPr>
          <p:cNvPr id="711" name="Google Shape;711;p27"/>
          <p:cNvSpPr txBox="1"/>
          <p:nvPr>
            <p:ph idx="1" type="body"/>
          </p:nvPr>
        </p:nvSpPr>
        <p:spPr>
          <a:xfrm>
            <a:off x="1328660" y="414528"/>
            <a:ext cx="7081200" cy="3781474"/>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Tool – List of organizations</a:t>
            </a:r>
            <a:endParaRPr/>
          </a:p>
          <a:p>
            <a:pPr indent="-91440" lvl="0" marL="91440" rtl="0" algn="l">
              <a:lnSpc>
                <a:spcPct val="90000"/>
              </a:lnSpc>
              <a:spcBef>
                <a:spcPts val="1400"/>
              </a:spcBef>
              <a:spcAft>
                <a:spcPts val="0"/>
              </a:spcAft>
              <a:buSzPts val="2000"/>
              <a:buNone/>
            </a:pPr>
            <a:r>
              <a:t/>
            </a:r>
            <a:endParaRPr/>
          </a:p>
        </p:txBody>
      </p:sp>
      <p:sp>
        <p:nvSpPr>
          <p:cNvPr id="712" name="Google Shape;712;p27"/>
          <p:cNvSpPr txBox="1"/>
          <p:nvPr>
            <p:ph type="title"/>
          </p:nvPr>
        </p:nvSpPr>
        <p:spPr>
          <a:xfrm>
            <a:off x="2053240" y="134389"/>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p28">
            <a:hlinkClick r:id="rId3"/>
          </p:cNvPr>
          <p:cNvPicPr preferRelativeResize="0"/>
          <p:nvPr/>
        </p:nvPicPr>
        <p:blipFill rotWithShape="1">
          <a:blip r:embed="rId4">
            <a:alphaModFix/>
          </a:blip>
          <a:srcRect b="0" l="0" r="0" t="0"/>
          <a:stretch/>
        </p:blipFill>
        <p:spPr>
          <a:xfrm>
            <a:off x="853440" y="1279203"/>
            <a:ext cx="10265664" cy="4622833"/>
          </a:xfrm>
          <a:prstGeom prst="rect">
            <a:avLst/>
          </a:prstGeom>
          <a:noFill/>
          <a:ln>
            <a:noFill/>
          </a:ln>
        </p:spPr>
      </p:pic>
      <p:sp>
        <p:nvSpPr>
          <p:cNvPr id="718" name="Google Shape;718;p28"/>
          <p:cNvSpPr txBox="1"/>
          <p:nvPr>
            <p:ph idx="1" type="body"/>
          </p:nvPr>
        </p:nvSpPr>
        <p:spPr>
          <a:xfrm>
            <a:off x="1337794" y="314775"/>
            <a:ext cx="8958500" cy="4622833"/>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Tool – List of projects</a:t>
            </a:r>
            <a:endParaRPr/>
          </a:p>
          <a:p>
            <a:pPr indent="-91440" lvl="0" marL="91440" rtl="0" algn="l">
              <a:lnSpc>
                <a:spcPct val="90000"/>
              </a:lnSpc>
              <a:spcBef>
                <a:spcPts val="1400"/>
              </a:spcBef>
              <a:spcAft>
                <a:spcPts val="0"/>
              </a:spcAft>
              <a:buSzPts val="2000"/>
              <a:buNone/>
            </a:pPr>
            <a:r>
              <a:t/>
            </a:r>
            <a:endParaRPr/>
          </a:p>
        </p:txBody>
      </p:sp>
      <p:sp>
        <p:nvSpPr>
          <p:cNvPr id="719" name="Google Shape;719;p28"/>
          <p:cNvSpPr txBox="1"/>
          <p:nvPr>
            <p:ph type="title"/>
          </p:nvPr>
        </p:nvSpPr>
        <p:spPr>
          <a:xfrm>
            <a:off x="1937652" y="98714"/>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29">
            <a:hlinkClick r:id="rId3"/>
          </p:cNvPr>
          <p:cNvPicPr preferRelativeResize="0"/>
          <p:nvPr/>
        </p:nvPicPr>
        <p:blipFill rotWithShape="1">
          <a:blip r:embed="rId4">
            <a:alphaModFix/>
          </a:blip>
          <a:srcRect b="0" l="0" r="0" t="0"/>
          <a:stretch/>
        </p:blipFill>
        <p:spPr>
          <a:xfrm>
            <a:off x="1097274" y="1450848"/>
            <a:ext cx="9476516" cy="4471731"/>
          </a:xfrm>
          <a:prstGeom prst="rect">
            <a:avLst/>
          </a:prstGeom>
          <a:noFill/>
          <a:ln>
            <a:noFill/>
          </a:ln>
        </p:spPr>
      </p:pic>
      <p:sp>
        <p:nvSpPr>
          <p:cNvPr id="725" name="Google Shape;725;p29"/>
          <p:cNvSpPr txBox="1"/>
          <p:nvPr>
            <p:ph idx="1" type="body"/>
          </p:nvPr>
        </p:nvSpPr>
        <p:spPr>
          <a:xfrm>
            <a:off x="1417938" y="962546"/>
            <a:ext cx="7081200"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List of staff members</a:t>
            </a:r>
            <a:endParaRPr/>
          </a:p>
          <a:p>
            <a:pPr indent="-91440" lvl="0" marL="91440" rtl="0" algn="l">
              <a:lnSpc>
                <a:spcPct val="90000"/>
              </a:lnSpc>
              <a:spcBef>
                <a:spcPts val="1400"/>
              </a:spcBef>
              <a:spcAft>
                <a:spcPts val="0"/>
              </a:spcAft>
              <a:buSzPts val="2000"/>
              <a:buNone/>
            </a:pPr>
            <a:r>
              <a:t/>
            </a:r>
            <a:endParaRPr/>
          </a:p>
        </p:txBody>
      </p:sp>
      <p:sp>
        <p:nvSpPr>
          <p:cNvPr id="726" name="Google Shape;726;p29"/>
          <p:cNvSpPr txBox="1"/>
          <p:nvPr>
            <p:ph type="title"/>
          </p:nvPr>
        </p:nvSpPr>
        <p:spPr>
          <a:xfrm>
            <a:off x="1811399" y="105296"/>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
          <p:cNvSpPr txBox="1"/>
          <p:nvPr>
            <p:ph type="title"/>
          </p:nvPr>
        </p:nvSpPr>
        <p:spPr>
          <a:xfrm>
            <a:off x="3503383" y="2580825"/>
            <a:ext cx="5185233" cy="1696349"/>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600"/>
              <a:buFont typeface="Calibri"/>
              <a:buNone/>
            </a:pPr>
            <a:r>
              <a:rPr lang="en-GB" sz="3600"/>
              <a:t>Part I – General information</a:t>
            </a:r>
            <a:endParaRPr/>
          </a:p>
        </p:txBody>
      </p:sp>
      <p:sp>
        <p:nvSpPr>
          <p:cNvPr id="538" name="Google Shape;538;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id="731" name="Google Shape;731;p30">
            <a:hlinkClick r:id="rId3"/>
          </p:cNvPr>
          <p:cNvPicPr preferRelativeResize="0"/>
          <p:nvPr/>
        </p:nvPicPr>
        <p:blipFill rotWithShape="1">
          <a:blip r:embed="rId4">
            <a:alphaModFix/>
          </a:blip>
          <a:srcRect b="0" l="0" r="0" t="0"/>
          <a:stretch/>
        </p:blipFill>
        <p:spPr>
          <a:xfrm>
            <a:off x="719328" y="1414273"/>
            <a:ext cx="10802112" cy="4587516"/>
          </a:xfrm>
          <a:prstGeom prst="rect">
            <a:avLst/>
          </a:prstGeom>
          <a:noFill/>
          <a:ln>
            <a:noFill/>
          </a:ln>
        </p:spPr>
      </p:pic>
      <p:sp>
        <p:nvSpPr>
          <p:cNvPr id="732" name="Google Shape;732;p30"/>
          <p:cNvSpPr txBox="1"/>
          <p:nvPr>
            <p:ph idx="1" type="body"/>
          </p:nvPr>
        </p:nvSpPr>
        <p:spPr>
          <a:xfrm>
            <a:off x="1304593" y="942871"/>
            <a:ext cx="7081200"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Travel costs (1)</a:t>
            </a:r>
            <a:endParaRPr/>
          </a:p>
          <a:p>
            <a:pPr indent="-91440" lvl="0" marL="91440" rtl="0" algn="l">
              <a:lnSpc>
                <a:spcPct val="90000"/>
              </a:lnSpc>
              <a:spcBef>
                <a:spcPts val="1400"/>
              </a:spcBef>
              <a:spcAft>
                <a:spcPts val="0"/>
              </a:spcAft>
              <a:buSzPts val="2000"/>
              <a:buNone/>
            </a:pPr>
            <a:r>
              <a:t/>
            </a:r>
            <a:endParaRPr/>
          </a:p>
        </p:txBody>
      </p:sp>
      <p:sp>
        <p:nvSpPr>
          <p:cNvPr id="733" name="Google Shape;733;p30"/>
          <p:cNvSpPr txBox="1"/>
          <p:nvPr/>
        </p:nvSpPr>
        <p:spPr>
          <a:xfrm>
            <a:off x="2240991" y="-1038"/>
            <a:ext cx="7710017" cy="857250"/>
          </a:xfrm>
          <a:prstGeom prst="rect">
            <a:avLst/>
          </a:prstGeom>
          <a:noFill/>
          <a:ln>
            <a:noFill/>
          </a:ln>
        </p:spPr>
        <p:txBody>
          <a:bodyPr anchorCtr="0" anchor="b" bIns="45700" lIns="91425" spcFirstLastPara="1" rIns="91425" wrap="square" tIns="45700">
            <a:normAutofit/>
          </a:bodyPr>
          <a:lstStyle/>
          <a:p>
            <a:pPr indent="0" lvl="0" marL="0" marR="0" rtl="0" algn="ctr">
              <a:lnSpc>
                <a:spcPct val="85000"/>
              </a:lnSpc>
              <a:spcBef>
                <a:spcPts val="0"/>
              </a:spcBef>
              <a:spcAft>
                <a:spcPts val="0"/>
              </a:spcAft>
              <a:buClr>
                <a:srgbClr val="000000"/>
              </a:buClr>
              <a:buSzPts val="3100"/>
              <a:buFont typeface="Calibri"/>
              <a:buNone/>
            </a:pPr>
            <a:r>
              <a:rPr b="1" i="0" lang="en-GB" sz="3100" u="none" cap="none" strike="noStrike">
                <a:solidFill>
                  <a:srgbClr val="000000"/>
                </a:solidFill>
                <a:latin typeface="Calibri"/>
                <a:ea typeface="Calibri"/>
                <a:cs typeface="Calibri"/>
                <a:sym typeface="Calibri"/>
              </a:rPr>
              <a:t>PROM – Project Management Tool</a:t>
            </a:r>
            <a:endParaRPr b="1" i="0" sz="31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pic>
        <p:nvPicPr>
          <p:cNvPr id="738" name="Google Shape;738;p31">
            <a:hlinkClick r:id="rId3"/>
          </p:cNvPr>
          <p:cNvPicPr preferRelativeResize="0"/>
          <p:nvPr/>
        </p:nvPicPr>
        <p:blipFill rotWithShape="1">
          <a:blip r:embed="rId4">
            <a:alphaModFix/>
          </a:blip>
          <a:srcRect b="0" l="0" r="0" t="0"/>
          <a:stretch/>
        </p:blipFill>
        <p:spPr>
          <a:xfrm>
            <a:off x="853440" y="1459785"/>
            <a:ext cx="10643615" cy="4540965"/>
          </a:xfrm>
          <a:prstGeom prst="rect">
            <a:avLst/>
          </a:prstGeom>
          <a:noFill/>
          <a:ln>
            <a:noFill/>
          </a:ln>
        </p:spPr>
      </p:pic>
      <p:sp>
        <p:nvSpPr>
          <p:cNvPr id="739" name="Google Shape;739;p31"/>
          <p:cNvSpPr txBox="1"/>
          <p:nvPr>
            <p:ph idx="1" type="body"/>
          </p:nvPr>
        </p:nvSpPr>
        <p:spPr>
          <a:xfrm>
            <a:off x="1300772" y="857250"/>
            <a:ext cx="7655424"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Travel costs (2) – Travel record I</a:t>
            </a:r>
            <a:endParaRPr/>
          </a:p>
          <a:p>
            <a:pPr indent="-91440" lvl="0" marL="91440" rtl="0" algn="l">
              <a:lnSpc>
                <a:spcPct val="90000"/>
              </a:lnSpc>
              <a:spcBef>
                <a:spcPts val="1400"/>
              </a:spcBef>
              <a:spcAft>
                <a:spcPts val="0"/>
              </a:spcAft>
              <a:buSzPts val="2000"/>
              <a:buNone/>
            </a:pPr>
            <a:r>
              <a:t/>
            </a:r>
            <a:endParaRPr/>
          </a:p>
        </p:txBody>
      </p:sp>
      <p:sp>
        <p:nvSpPr>
          <p:cNvPr id="740" name="Google Shape;740;p31"/>
          <p:cNvSpPr/>
          <p:nvPr/>
        </p:nvSpPr>
        <p:spPr>
          <a:xfrm>
            <a:off x="5128484" y="3822796"/>
            <a:ext cx="162018" cy="243030"/>
          </a:xfrm>
          <a:prstGeom prst="rect">
            <a:avLst/>
          </a:prstGeom>
          <a:noFill/>
          <a:ln cap="flat" cmpd="sng" w="19050">
            <a:solidFill>
              <a:srgbClr val="FF0000"/>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Calibri"/>
              <a:ea typeface="Calibri"/>
              <a:cs typeface="Calibri"/>
              <a:sym typeface="Calibri"/>
            </a:endParaRPr>
          </a:p>
        </p:txBody>
      </p:sp>
      <p:sp>
        <p:nvSpPr>
          <p:cNvPr id="741" name="Google Shape;741;p31"/>
          <p:cNvSpPr txBox="1"/>
          <p:nvPr>
            <p:ph type="title"/>
          </p:nvPr>
        </p:nvSpPr>
        <p:spPr>
          <a:xfrm>
            <a:off x="2105315" y="0"/>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32"/>
          <p:cNvPicPr preferRelativeResize="0"/>
          <p:nvPr/>
        </p:nvPicPr>
        <p:blipFill rotWithShape="1">
          <a:blip r:embed="rId3">
            <a:alphaModFix/>
          </a:blip>
          <a:srcRect b="0" l="0" r="0" t="0"/>
          <a:stretch/>
        </p:blipFill>
        <p:spPr>
          <a:xfrm>
            <a:off x="1332424" y="1562793"/>
            <a:ext cx="9091736" cy="4322618"/>
          </a:xfrm>
          <a:prstGeom prst="rect">
            <a:avLst/>
          </a:prstGeom>
          <a:noFill/>
          <a:ln cap="flat" cmpd="sng" w="9525">
            <a:solidFill>
              <a:srgbClr val="A5A5A5"/>
            </a:solidFill>
            <a:prstDash val="solid"/>
            <a:round/>
            <a:headEnd len="sm" w="sm" type="none"/>
            <a:tailEnd len="sm" w="sm" type="none"/>
          </a:ln>
        </p:spPr>
      </p:pic>
      <p:sp>
        <p:nvSpPr>
          <p:cNvPr id="747" name="Google Shape;747;p32"/>
          <p:cNvSpPr txBox="1"/>
          <p:nvPr>
            <p:ph idx="1" type="body"/>
          </p:nvPr>
        </p:nvSpPr>
        <p:spPr>
          <a:xfrm>
            <a:off x="1332424" y="1162327"/>
            <a:ext cx="8263879"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Travel costs (3) – Travel record II</a:t>
            </a:r>
            <a:endParaRPr/>
          </a:p>
          <a:p>
            <a:pPr indent="-91440" lvl="0" marL="91440" rtl="0" algn="l">
              <a:lnSpc>
                <a:spcPct val="90000"/>
              </a:lnSpc>
              <a:spcBef>
                <a:spcPts val="1400"/>
              </a:spcBef>
              <a:spcAft>
                <a:spcPts val="0"/>
              </a:spcAft>
              <a:buSzPts val="2000"/>
              <a:buNone/>
            </a:pPr>
            <a:r>
              <a:t/>
            </a:r>
            <a:endParaRPr/>
          </a:p>
        </p:txBody>
      </p:sp>
      <p:sp>
        <p:nvSpPr>
          <p:cNvPr id="748" name="Google Shape;748;p32"/>
          <p:cNvSpPr txBox="1"/>
          <p:nvPr>
            <p:ph type="title"/>
          </p:nvPr>
        </p:nvSpPr>
        <p:spPr>
          <a:xfrm>
            <a:off x="2023283" y="76685"/>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33">
            <a:hlinkClick r:id="rId3"/>
          </p:cNvPr>
          <p:cNvPicPr preferRelativeResize="0"/>
          <p:nvPr/>
        </p:nvPicPr>
        <p:blipFill rotWithShape="1">
          <a:blip r:embed="rId4">
            <a:alphaModFix/>
          </a:blip>
          <a:srcRect b="0" l="0" r="0" t="0"/>
          <a:stretch/>
        </p:blipFill>
        <p:spPr>
          <a:xfrm>
            <a:off x="1342753" y="1679172"/>
            <a:ext cx="9067934" cy="4289366"/>
          </a:xfrm>
          <a:prstGeom prst="rect">
            <a:avLst/>
          </a:prstGeom>
          <a:noFill/>
          <a:ln>
            <a:noFill/>
          </a:ln>
        </p:spPr>
      </p:pic>
      <p:sp>
        <p:nvSpPr>
          <p:cNvPr id="754" name="Google Shape;754;p33"/>
          <p:cNvSpPr txBox="1"/>
          <p:nvPr>
            <p:ph idx="1" type="body"/>
          </p:nvPr>
        </p:nvSpPr>
        <p:spPr>
          <a:xfrm>
            <a:off x="1310379" y="1162327"/>
            <a:ext cx="8284505"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Travel costs (4) – Subsistence costs I</a:t>
            </a:r>
            <a:endParaRPr/>
          </a:p>
          <a:p>
            <a:pPr indent="-91440" lvl="0" marL="91440" rtl="0" algn="l">
              <a:lnSpc>
                <a:spcPct val="90000"/>
              </a:lnSpc>
              <a:spcBef>
                <a:spcPts val="1400"/>
              </a:spcBef>
              <a:spcAft>
                <a:spcPts val="0"/>
              </a:spcAft>
              <a:buSzPts val="2000"/>
              <a:buNone/>
            </a:pPr>
            <a:r>
              <a:t/>
            </a:r>
            <a:endParaRPr/>
          </a:p>
        </p:txBody>
      </p:sp>
      <p:sp>
        <p:nvSpPr>
          <p:cNvPr id="755" name="Google Shape;755;p33"/>
          <p:cNvSpPr/>
          <p:nvPr/>
        </p:nvSpPr>
        <p:spPr>
          <a:xfrm>
            <a:off x="5180531" y="3909245"/>
            <a:ext cx="162018" cy="243030"/>
          </a:xfrm>
          <a:prstGeom prst="rect">
            <a:avLst/>
          </a:prstGeom>
          <a:noFill/>
          <a:ln cap="flat" cmpd="sng" w="19050">
            <a:solidFill>
              <a:srgbClr val="FF0000"/>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Calibri"/>
              <a:ea typeface="Calibri"/>
              <a:cs typeface="Calibri"/>
              <a:sym typeface="Calibri"/>
            </a:endParaRPr>
          </a:p>
        </p:txBody>
      </p:sp>
      <p:sp>
        <p:nvSpPr>
          <p:cNvPr id="756" name="Google Shape;756;p33"/>
          <p:cNvSpPr txBox="1"/>
          <p:nvPr>
            <p:ph type="title"/>
          </p:nvPr>
        </p:nvSpPr>
        <p:spPr>
          <a:xfrm>
            <a:off x="2240991" y="134875"/>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pic>
        <p:nvPicPr>
          <p:cNvPr id="761" name="Google Shape;761;p34"/>
          <p:cNvPicPr preferRelativeResize="0"/>
          <p:nvPr/>
        </p:nvPicPr>
        <p:blipFill rotWithShape="1">
          <a:blip r:embed="rId3">
            <a:alphaModFix/>
          </a:blip>
          <a:srcRect b="0" l="0" r="0" t="0"/>
          <a:stretch/>
        </p:blipFill>
        <p:spPr>
          <a:xfrm>
            <a:off x="1272732" y="1579418"/>
            <a:ext cx="8769043" cy="4132879"/>
          </a:xfrm>
          <a:prstGeom prst="rect">
            <a:avLst/>
          </a:prstGeom>
          <a:noFill/>
          <a:ln cap="flat" cmpd="sng" w="9525">
            <a:solidFill>
              <a:srgbClr val="A6A6A6"/>
            </a:solidFill>
            <a:prstDash val="solid"/>
            <a:round/>
            <a:headEnd len="sm" w="sm" type="none"/>
            <a:tailEnd len="sm" w="sm" type="none"/>
          </a:ln>
        </p:spPr>
      </p:pic>
      <p:sp>
        <p:nvSpPr>
          <p:cNvPr id="762" name="Google Shape;762;p34"/>
          <p:cNvSpPr txBox="1"/>
          <p:nvPr>
            <p:ph idx="1" type="body"/>
          </p:nvPr>
        </p:nvSpPr>
        <p:spPr>
          <a:xfrm>
            <a:off x="1272732" y="1145702"/>
            <a:ext cx="8428884"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Travel costs (5) – Subsistence costs II</a:t>
            </a:r>
            <a:endParaRPr/>
          </a:p>
          <a:p>
            <a:pPr indent="-91440" lvl="0" marL="91440" rtl="0" algn="l">
              <a:lnSpc>
                <a:spcPct val="90000"/>
              </a:lnSpc>
              <a:spcBef>
                <a:spcPts val="1400"/>
              </a:spcBef>
              <a:spcAft>
                <a:spcPts val="0"/>
              </a:spcAft>
              <a:buSzPts val="2000"/>
              <a:buNone/>
            </a:pPr>
            <a:r>
              <a:t/>
            </a:r>
            <a:endParaRPr/>
          </a:p>
        </p:txBody>
      </p:sp>
      <p:sp>
        <p:nvSpPr>
          <p:cNvPr id="763" name="Google Shape;763;p34"/>
          <p:cNvSpPr txBox="1"/>
          <p:nvPr>
            <p:ph type="title"/>
          </p:nvPr>
        </p:nvSpPr>
        <p:spPr>
          <a:xfrm>
            <a:off x="2240991" y="76685"/>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pic>
        <p:nvPicPr>
          <p:cNvPr id="768" name="Google Shape;768;p35">
            <a:hlinkClick r:id="rId3"/>
          </p:cNvPr>
          <p:cNvPicPr preferRelativeResize="0"/>
          <p:nvPr/>
        </p:nvPicPr>
        <p:blipFill rotWithShape="1">
          <a:blip r:embed="rId4">
            <a:alphaModFix/>
          </a:blip>
          <a:srcRect b="0" l="0" r="0" t="0"/>
          <a:stretch/>
        </p:blipFill>
        <p:spPr>
          <a:xfrm>
            <a:off x="1176084" y="1597152"/>
            <a:ext cx="10052747" cy="4133087"/>
          </a:xfrm>
          <a:prstGeom prst="rect">
            <a:avLst/>
          </a:prstGeom>
          <a:noFill/>
          <a:ln>
            <a:noFill/>
          </a:ln>
        </p:spPr>
      </p:pic>
      <p:sp>
        <p:nvSpPr>
          <p:cNvPr id="769" name="Google Shape;769;p35"/>
          <p:cNvSpPr txBox="1"/>
          <p:nvPr>
            <p:ph idx="1" type="body"/>
          </p:nvPr>
        </p:nvSpPr>
        <p:spPr>
          <a:xfrm>
            <a:off x="1922809" y="511199"/>
            <a:ext cx="8346381"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None/>
            </a:pPr>
            <a:r>
              <a:rPr b="1" lang="en-GB"/>
              <a:t>The PROM Tool – Timesheets (1) – Select the month </a:t>
            </a:r>
            <a:endParaRPr/>
          </a:p>
          <a:p>
            <a:pPr indent="-91440" lvl="0" marL="91440" rtl="0" algn="l">
              <a:lnSpc>
                <a:spcPct val="90000"/>
              </a:lnSpc>
              <a:spcBef>
                <a:spcPts val="1400"/>
              </a:spcBef>
              <a:spcAft>
                <a:spcPts val="0"/>
              </a:spcAft>
              <a:buSzPts val="2000"/>
              <a:buNone/>
            </a:pPr>
            <a:r>
              <a:t/>
            </a:r>
            <a:endParaRPr/>
          </a:p>
        </p:txBody>
      </p:sp>
      <p:sp>
        <p:nvSpPr>
          <p:cNvPr id="770" name="Google Shape;770;p35"/>
          <p:cNvSpPr txBox="1"/>
          <p:nvPr>
            <p:ph type="title"/>
          </p:nvPr>
        </p:nvSpPr>
        <p:spPr>
          <a:xfrm>
            <a:off x="2340422" y="133709"/>
            <a:ext cx="7710017" cy="8572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200"/>
              <a:buFont typeface="Calibri"/>
              <a:buNone/>
            </a:pPr>
            <a:r>
              <a:rPr lang="en-GB">
                <a:solidFill>
                  <a:srgbClr val="000000"/>
                </a:solidFill>
              </a:rPr>
              <a:t>PROM – Project Management Tool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pic>
        <p:nvPicPr>
          <p:cNvPr id="775" name="Google Shape;775;p36"/>
          <p:cNvPicPr preferRelativeResize="0"/>
          <p:nvPr/>
        </p:nvPicPr>
        <p:blipFill rotWithShape="1">
          <a:blip r:embed="rId3">
            <a:alphaModFix/>
          </a:blip>
          <a:srcRect b="0" l="0" r="0" t="0"/>
          <a:stretch/>
        </p:blipFill>
        <p:spPr>
          <a:xfrm>
            <a:off x="1289357" y="1529542"/>
            <a:ext cx="9450687" cy="4555374"/>
          </a:xfrm>
          <a:prstGeom prst="rect">
            <a:avLst/>
          </a:prstGeom>
          <a:noFill/>
          <a:ln cap="flat" cmpd="sng" w="9525">
            <a:solidFill>
              <a:srgbClr val="A6A6A6"/>
            </a:solidFill>
            <a:prstDash val="solid"/>
            <a:round/>
            <a:headEnd len="sm" w="sm" type="none"/>
            <a:tailEnd len="sm" w="sm" type="none"/>
          </a:ln>
        </p:spPr>
      </p:pic>
      <p:sp>
        <p:nvSpPr>
          <p:cNvPr id="776" name="Google Shape;776;p36"/>
          <p:cNvSpPr txBox="1"/>
          <p:nvPr>
            <p:ph idx="1" type="body"/>
          </p:nvPr>
        </p:nvSpPr>
        <p:spPr>
          <a:xfrm>
            <a:off x="1289357" y="1098007"/>
            <a:ext cx="8057623"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Timesheets (2) – Fill in the form I </a:t>
            </a:r>
            <a:endParaRPr/>
          </a:p>
          <a:p>
            <a:pPr indent="0" lvl="0" marL="91440" rtl="0" algn="l">
              <a:lnSpc>
                <a:spcPct val="90000"/>
              </a:lnSpc>
              <a:spcBef>
                <a:spcPts val="1400"/>
              </a:spcBef>
              <a:spcAft>
                <a:spcPts val="0"/>
              </a:spcAft>
              <a:buSzPts val="2000"/>
              <a:buNone/>
            </a:pPr>
            <a:r>
              <a:t/>
            </a:r>
            <a:endParaRPr/>
          </a:p>
        </p:txBody>
      </p:sp>
      <p:sp>
        <p:nvSpPr>
          <p:cNvPr id="777" name="Google Shape;777;p36"/>
          <p:cNvSpPr txBox="1"/>
          <p:nvPr>
            <p:ph type="title"/>
          </p:nvPr>
        </p:nvSpPr>
        <p:spPr>
          <a:xfrm>
            <a:off x="1189607" y="305077"/>
            <a:ext cx="7710017" cy="85725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7"/>
          <p:cNvSpPr txBox="1"/>
          <p:nvPr>
            <p:ph idx="1" type="body"/>
          </p:nvPr>
        </p:nvSpPr>
        <p:spPr>
          <a:xfrm>
            <a:off x="1289357" y="1095827"/>
            <a:ext cx="8140075"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Timesheets (3) – Fill in the form II </a:t>
            </a:r>
            <a:endParaRPr/>
          </a:p>
          <a:p>
            <a:pPr indent="-91440" lvl="0" marL="91440" rtl="0" algn="l">
              <a:lnSpc>
                <a:spcPct val="90000"/>
              </a:lnSpc>
              <a:spcBef>
                <a:spcPts val="1400"/>
              </a:spcBef>
              <a:spcAft>
                <a:spcPts val="0"/>
              </a:spcAft>
              <a:buSzPts val="2000"/>
              <a:buNone/>
            </a:pPr>
            <a:r>
              <a:t/>
            </a:r>
            <a:endParaRPr/>
          </a:p>
        </p:txBody>
      </p:sp>
      <p:pic>
        <p:nvPicPr>
          <p:cNvPr id="783" name="Google Shape;783;p37"/>
          <p:cNvPicPr preferRelativeResize="0"/>
          <p:nvPr/>
        </p:nvPicPr>
        <p:blipFill rotWithShape="1">
          <a:blip r:embed="rId3">
            <a:alphaModFix/>
          </a:blip>
          <a:srcRect b="0" l="0" r="0" t="0"/>
          <a:stretch/>
        </p:blipFill>
        <p:spPr>
          <a:xfrm>
            <a:off x="1189607" y="1679171"/>
            <a:ext cx="8752418" cy="4522124"/>
          </a:xfrm>
          <a:prstGeom prst="rect">
            <a:avLst/>
          </a:prstGeom>
          <a:noFill/>
          <a:ln cap="flat" cmpd="sng" w="9525">
            <a:solidFill>
              <a:srgbClr val="A6A6A6"/>
            </a:solidFill>
            <a:prstDash val="solid"/>
            <a:round/>
            <a:headEnd len="sm" w="sm" type="none"/>
            <a:tailEnd len="sm" w="sm" type="none"/>
          </a:ln>
        </p:spPr>
      </p:pic>
      <p:sp>
        <p:nvSpPr>
          <p:cNvPr id="784" name="Google Shape;784;p37"/>
          <p:cNvSpPr/>
          <p:nvPr/>
        </p:nvSpPr>
        <p:spPr>
          <a:xfrm>
            <a:off x="3207604" y="1679171"/>
            <a:ext cx="4887884" cy="216452"/>
          </a:xfrm>
          <a:prstGeom prst="rect">
            <a:avLst/>
          </a:prstGeom>
          <a:noFill/>
          <a:ln cap="flat" cmpd="sng" w="28575">
            <a:solidFill>
              <a:srgbClr val="FF0000"/>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Calibri"/>
              <a:ea typeface="Calibri"/>
              <a:cs typeface="Calibri"/>
              <a:sym typeface="Calibri"/>
            </a:endParaRPr>
          </a:p>
        </p:txBody>
      </p:sp>
      <p:sp>
        <p:nvSpPr>
          <p:cNvPr id="785" name="Google Shape;785;p37"/>
          <p:cNvSpPr txBox="1"/>
          <p:nvPr>
            <p:ph type="title"/>
          </p:nvPr>
        </p:nvSpPr>
        <p:spPr>
          <a:xfrm>
            <a:off x="1189607" y="305077"/>
            <a:ext cx="7710017" cy="85725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pic>
        <p:nvPicPr>
          <p:cNvPr id="790" name="Google Shape;790;p38">
            <a:hlinkClick r:id="rId3"/>
          </p:cNvPr>
          <p:cNvPicPr preferRelativeResize="0"/>
          <p:nvPr/>
        </p:nvPicPr>
        <p:blipFill rotWithShape="1">
          <a:blip r:embed="rId4">
            <a:alphaModFix/>
          </a:blip>
          <a:srcRect b="0" l="0" r="0" t="0"/>
          <a:stretch/>
        </p:blipFill>
        <p:spPr>
          <a:xfrm>
            <a:off x="1305982" y="1658111"/>
            <a:ext cx="9556441" cy="4505499"/>
          </a:xfrm>
          <a:prstGeom prst="rect">
            <a:avLst/>
          </a:prstGeom>
          <a:noFill/>
          <a:ln>
            <a:noFill/>
          </a:ln>
        </p:spPr>
      </p:pic>
      <p:sp>
        <p:nvSpPr>
          <p:cNvPr id="791" name="Google Shape;791;p38"/>
          <p:cNvSpPr txBox="1"/>
          <p:nvPr>
            <p:ph idx="1" type="body"/>
          </p:nvPr>
        </p:nvSpPr>
        <p:spPr>
          <a:xfrm>
            <a:off x="1305982" y="1112452"/>
            <a:ext cx="7081200"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Timesheets (4) - Overview </a:t>
            </a:r>
            <a:endParaRPr sz="1350"/>
          </a:p>
          <a:p>
            <a:pPr indent="-91440" lvl="0" marL="91440" rtl="0" algn="l">
              <a:lnSpc>
                <a:spcPct val="90000"/>
              </a:lnSpc>
              <a:spcBef>
                <a:spcPts val="1400"/>
              </a:spcBef>
              <a:spcAft>
                <a:spcPts val="0"/>
              </a:spcAft>
              <a:buSzPts val="2000"/>
              <a:buNone/>
            </a:pPr>
            <a:r>
              <a:t/>
            </a:r>
            <a:endParaRPr/>
          </a:p>
        </p:txBody>
      </p:sp>
      <p:sp>
        <p:nvSpPr>
          <p:cNvPr id="792" name="Google Shape;792;p38"/>
          <p:cNvSpPr txBox="1"/>
          <p:nvPr>
            <p:ph type="title"/>
          </p:nvPr>
        </p:nvSpPr>
        <p:spPr>
          <a:xfrm>
            <a:off x="1189607" y="305077"/>
            <a:ext cx="7710017" cy="85725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39">
            <a:hlinkClick r:id="rId3"/>
          </p:cNvPr>
          <p:cNvPicPr preferRelativeResize="0"/>
          <p:nvPr/>
        </p:nvPicPr>
        <p:blipFill rotWithShape="1">
          <a:blip r:embed="rId4">
            <a:alphaModFix/>
          </a:blip>
          <a:srcRect b="0" l="0" r="0" t="0"/>
          <a:stretch/>
        </p:blipFill>
        <p:spPr>
          <a:xfrm>
            <a:off x="1317578" y="1573663"/>
            <a:ext cx="9322369" cy="4428126"/>
          </a:xfrm>
          <a:prstGeom prst="rect">
            <a:avLst/>
          </a:prstGeom>
          <a:noFill/>
          <a:ln>
            <a:noFill/>
          </a:ln>
        </p:spPr>
      </p:pic>
      <p:sp>
        <p:nvSpPr>
          <p:cNvPr id="798" name="Google Shape;798;p39"/>
          <p:cNvSpPr txBox="1"/>
          <p:nvPr>
            <p:ph idx="1" type="body"/>
          </p:nvPr>
        </p:nvSpPr>
        <p:spPr>
          <a:xfrm>
            <a:off x="1272732" y="1162327"/>
            <a:ext cx="7081200" cy="34623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None/>
            </a:pPr>
            <a:r>
              <a:rPr b="1" lang="en-GB"/>
              <a:t>The PROM Tool – Log out</a:t>
            </a:r>
            <a:endParaRPr sz="1350"/>
          </a:p>
          <a:p>
            <a:pPr indent="-91440" lvl="0" marL="91440" rtl="0" algn="l">
              <a:lnSpc>
                <a:spcPct val="90000"/>
              </a:lnSpc>
              <a:spcBef>
                <a:spcPts val="1400"/>
              </a:spcBef>
              <a:spcAft>
                <a:spcPts val="0"/>
              </a:spcAft>
              <a:buSzPts val="2000"/>
              <a:buNone/>
            </a:pPr>
            <a:r>
              <a:t/>
            </a:r>
            <a:endParaRPr/>
          </a:p>
        </p:txBody>
      </p:sp>
      <p:sp>
        <p:nvSpPr>
          <p:cNvPr id="799" name="Google Shape;799;p39"/>
          <p:cNvSpPr/>
          <p:nvPr/>
        </p:nvSpPr>
        <p:spPr>
          <a:xfrm>
            <a:off x="10144026" y="1852940"/>
            <a:ext cx="350999" cy="138774"/>
          </a:xfrm>
          <a:prstGeom prst="rect">
            <a:avLst/>
          </a:prstGeom>
          <a:noFill/>
          <a:ln cap="flat" cmpd="sng" w="28575">
            <a:solidFill>
              <a:srgbClr val="FF0000"/>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Calibri"/>
              <a:ea typeface="Calibri"/>
              <a:cs typeface="Calibri"/>
              <a:sym typeface="Calibri"/>
            </a:endParaRPr>
          </a:p>
        </p:txBody>
      </p:sp>
      <p:sp>
        <p:nvSpPr>
          <p:cNvPr id="800" name="Google Shape;800;p39"/>
          <p:cNvSpPr txBox="1"/>
          <p:nvPr>
            <p:ph type="title"/>
          </p:nvPr>
        </p:nvSpPr>
        <p:spPr>
          <a:xfrm>
            <a:off x="1189607" y="305077"/>
            <a:ext cx="7710017" cy="85725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3100"/>
              <a:buFont typeface="Calibri"/>
              <a:buNone/>
            </a:pPr>
            <a:r>
              <a:rPr lang="en-GB" sz="3100">
                <a:solidFill>
                  <a:srgbClr val="000000"/>
                </a:solidFill>
              </a:rPr>
              <a:t>PROM – Project Management Tool</a:t>
            </a:r>
            <a:endParaRPr sz="31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Responsibilities of the beneficiaries</a:t>
            </a:r>
            <a:endParaRPr/>
          </a:p>
        </p:txBody>
      </p:sp>
      <p:sp>
        <p:nvSpPr>
          <p:cNvPr id="544" name="Google Shape;544;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45" name="Google Shape;545;p4"/>
          <p:cNvSpPr/>
          <p:nvPr/>
        </p:nvSpPr>
        <p:spPr>
          <a:xfrm>
            <a:off x="1461273" y="883057"/>
            <a:ext cx="10291815" cy="600164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„All beneficiaries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are jointly and severally responsible for proper </a:t>
            </a:r>
            <a:r>
              <a:rPr b="1" i="0" lang="en-GB" sz="2400" u="none" cap="none" strike="noStrike">
                <a:solidFill>
                  <a:schemeClr val="dk1"/>
                </a:solidFill>
                <a:latin typeface="Calibri"/>
                <a:ea typeface="Calibri"/>
                <a:cs typeface="Calibri"/>
                <a:sym typeface="Calibri"/>
              </a:rPr>
              <a:t>implementation</a:t>
            </a:r>
            <a:r>
              <a:rPr b="0" i="0" lang="en-GB" sz="2400" u="none" cap="none" strike="noStrike">
                <a:solidFill>
                  <a:schemeClr val="dk1"/>
                </a:solidFill>
                <a:latin typeface="Calibri"/>
                <a:ea typeface="Calibri"/>
                <a:cs typeface="Calibri"/>
                <a:sym typeface="Calibri"/>
              </a:rPr>
              <a:t> of the project and for complying with any legal obligation each beneficiary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informs the coordinator of any </a:t>
            </a:r>
            <a:r>
              <a:rPr b="1" i="0" lang="en-GB" sz="2400" u="none" cap="none" strike="noStrike">
                <a:solidFill>
                  <a:schemeClr val="dk1"/>
                </a:solidFill>
                <a:latin typeface="Calibri"/>
                <a:ea typeface="Calibri"/>
                <a:cs typeface="Calibri"/>
                <a:sym typeface="Calibri"/>
              </a:rPr>
              <a:t>change</a:t>
            </a:r>
            <a:r>
              <a:rPr b="0" i="0" lang="en-GB" sz="2400" u="none" cap="none" strike="noStrike">
                <a:solidFill>
                  <a:schemeClr val="dk1"/>
                </a:solidFill>
                <a:latin typeface="Calibri"/>
                <a:ea typeface="Calibri"/>
                <a:cs typeface="Calibri"/>
                <a:sym typeface="Calibri"/>
              </a:rPr>
              <a:t> with effects on the project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submits to the coordinator: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	- </a:t>
            </a:r>
            <a:r>
              <a:rPr b="1" i="0" lang="en-GB" sz="2400" u="none" cap="none" strike="noStrike">
                <a:solidFill>
                  <a:schemeClr val="dk1"/>
                </a:solidFill>
                <a:latin typeface="Calibri"/>
                <a:ea typeface="Calibri"/>
                <a:cs typeface="Calibri"/>
                <a:sym typeface="Calibri"/>
              </a:rPr>
              <a:t>data needed for reports </a:t>
            </a:r>
            <a:r>
              <a:rPr b="0" i="0" lang="en-GB" sz="2400" u="none" cap="none" strike="noStrike">
                <a:solidFill>
                  <a:schemeClr val="dk1"/>
                </a:solidFill>
                <a:latin typeface="Calibri"/>
                <a:ea typeface="Calibri"/>
                <a:cs typeface="Calibri"/>
                <a:sym typeface="Calibri"/>
              </a:rPr>
              <a:t>and financial statements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	- documents needed for audits, checks, evaluation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	- any other information to be provided to the NA“</a:t>
            </a:r>
            <a:endParaRPr b="0" i="0" sz="1400" u="none" cap="none" strike="noStrike">
              <a:solidFill>
                <a:srgbClr val="000000"/>
              </a:solidFill>
              <a:latin typeface="Arial"/>
              <a:ea typeface="Arial"/>
              <a:cs typeface="Arial"/>
              <a:sym typeface="Arial"/>
            </a:endParaRPr>
          </a:p>
          <a:p>
            <a:pPr indent="0" lvl="0" marL="269081" marR="0" rtl="0" algn="l">
              <a:lnSpc>
                <a:spcPct val="10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 </a:t>
            </a:r>
            <a:r>
              <a:rPr b="0" i="0" lang="en-GB" sz="1200" u="none" cap="none" strike="noStrike">
                <a:solidFill>
                  <a:schemeClr val="dk1"/>
                </a:solidFill>
                <a:latin typeface="Calibri"/>
                <a:ea typeface="Calibri"/>
                <a:cs typeface="Calibri"/>
                <a:sym typeface="Calibri"/>
              </a:rPr>
              <a:t>(Presentation Strategische Partnerschaften Administrative und finanzielle Projektbegleitung Jürgen van Capelle / Katarzyna Sena)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40"/>
          <p:cNvSpPr txBox="1"/>
          <p:nvPr/>
        </p:nvSpPr>
        <p:spPr>
          <a:xfrm>
            <a:off x="2894843" y="1982450"/>
            <a:ext cx="6761018"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dk1"/>
                </a:solidFill>
                <a:latin typeface="Arial"/>
                <a:ea typeface="Arial"/>
                <a:cs typeface="Arial"/>
                <a:sym typeface="Arial"/>
              </a:rPr>
              <a:t>Thank you very much for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dk1"/>
                </a:solidFill>
                <a:latin typeface="Arial"/>
                <a:ea typeface="Arial"/>
                <a:cs typeface="Arial"/>
                <a:sym typeface="Arial"/>
              </a:rPr>
              <a:t>your attention!</a:t>
            </a:r>
            <a:endParaRPr b="0" i="0" sz="4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41"/>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Fax: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E-Mail:	marc.beutner@uni-paderborn.de</a:t>
            </a:r>
            <a:endParaRPr b="0" i="0" sz="1400" u="none" cap="none" strike="noStrike">
              <a:solidFill>
                <a:srgbClr val="000000"/>
              </a:solidFill>
              <a:latin typeface="Arial"/>
              <a:ea typeface="Arial"/>
              <a:cs typeface="Arial"/>
              <a:sym typeface="Arial"/>
            </a:endParaRPr>
          </a:p>
        </p:txBody>
      </p:sp>
      <p:sp>
        <p:nvSpPr>
          <p:cNvPr id="811" name="Google Shape;811;p41"/>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Universität Paderborn</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Department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Responsibilites of the coordinator</a:t>
            </a:r>
            <a:endParaRPr/>
          </a:p>
        </p:txBody>
      </p:sp>
      <p:sp>
        <p:nvSpPr>
          <p:cNvPr id="551" name="Google Shape;551;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52" name="Google Shape;552;p5"/>
          <p:cNvSpPr/>
          <p:nvPr/>
        </p:nvSpPr>
        <p:spPr>
          <a:xfrm>
            <a:off x="548640" y="1311927"/>
            <a:ext cx="11350752" cy="461664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„The coordinators</a:t>
            </a:r>
            <a:r>
              <a:rPr b="0" i="0" lang="en-GB"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monitor the </a:t>
            </a:r>
            <a:r>
              <a:rPr b="1" i="0" lang="en-GB" sz="2400" u="none" cap="none" strike="noStrike">
                <a:solidFill>
                  <a:schemeClr val="dk1"/>
                </a:solidFill>
                <a:latin typeface="Calibri"/>
                <a:ea typeface="Calibri"/>
                <a:cs typeface="Calibri"/>
                <a:sym typeface="Calibri"/>
              </a:rPr>
              <a:t>implementation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intermediate the </a:t>
            </a:r>
            <a:r>
              <a:rPr b="1" i="0" lang="en-GB" sz="2400" u="none" cap="none" strike="noStrike">
                <a:solidFill>
                  <a:schemeClr val="dk1"/>
                </a:solidFill>
                <a:latin typeface="Calibri"/>
                <a:ea typeface="Calibri"/>
                <a:cs typeface="Calibri"/>
                <a:sym typeface="Calibri"/>
              </a:rPr>
              <a:t>communications</a:t>
            </a:r>
            <a:r>
              <a:rPr b="0" i="0" lang="en-GB" sz="2400" u="none" cap="none" strike="noStrike">
                <a:solidFill>
                  <a:schemeClr val="dk1"/>
                </a:solidFill>
                <a:latin typeface="Calibri"/>
                <a:ea typeface="Calibri"/>
                <a:cs typeface="Calibri"/>
                <a:sym typeface="Calibri"/>
              </a:rPr>
              <a:t> between beneficiaries and NA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provide NA with </a:t>
            </a:r>
            <a:r>
              <a:rPr b="1" i="0" lang="en-GB" sz="2400" u="none" cap="none" strike="noStrike">
                <a:solidFill>
                  <a:schemeClr val="dk1"/>
                </a:solidFill>
                <a:latin typeface="Calibri"/>
                <a:ea typeface="Calibri"/>
                <a:cs typeface="Calibri"/>
                <a:sym typeface="Calibri"/>
              </a:rPr>
              <a:t>information</a:t>
            </a:r>
            <a:r>
              <a:rPr b="0" i="0" lang="en-GB" sz="2400" u="none" cap="none" strike="noStrike">
                <a:solidFill>
                  <a:schemeClr val="dk1"/>
                </a:solidFill>
                <a:latin typeface="Calibri"/>
                <a:ea typeface="Calibri"/>
                <a:cs typeface="Calibri"/>
                <a:sym typeface="Calibri"/>
              </a:rPr>
              <a:t> related to substantial changes in the project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establish requests for </a:t>
            </a:r>
            <a:r>
              <a:rPr b="1" i="0" lang="en-GB" sz="2400" u="none" cap="none" strike="noStrike">
                <a:solidFill>
                  <a:schemeClr val="dk1"/>
                </a:solidFill>
                <a:latin typeface="Calibri"/>
                <a:ea typeface="Calibri"/>
                <a:cs typeface="Calibri"/>
                <a:sym typeface="Calibri"/>
              </a:rPr>
              <a:t>payment</a:t>
            </a:r>
            <a:r>
              <a:rPr b="0" i="0" lang="en-GB" sz="2400" u="none" cap="none" strike="noStrike">
                <a:solidFill>
                  <a:schemeClr val="dk1"/>
                </a:solidFill>
                <a:latin typeface="Calibri"/>
                <a:ea typeface="Calibri"/>
                <a:cs typeface="Calibri"/>
                <a:sym typeface="Calibri"/>
              </a:rPr>
              <a:t> / ensures payments to the other beneficiaries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provides necessary </a:t>
            </a:r>
            <a:r>
              <a:rPr b="1" i="0" lang="en-GB" sz="2400" u="none" cap="none" strike="noStrike">
                <a:solidFill>
                  <a:schemeClr val="dk1"/>
                </a:solidFill>
                <a:latin typeface="Calibri"/>
                <a:ea typeface="Calibri"/>
                <a:cs typeface="Calibri"/>
                <a:sym typeface="Calibri"/>
              </a:rPr>
              <a:t>documents</a:t>
            </a:r>
            <a:r>
              <a:rPr b="0" i="0" lang="en-GB" sz="2400" u="none" cap="none" strike="noStrike">
                <a:solidFill>
                  <a:schemeClr val="dk1"/>
                </a:solidFill>
                <a:latin typeface="Calibri"/>
                <a:ea typeface="Calibri"/>
                <a:cs typeface="Calibri"/>
                <a:sym typeface="Calibri"/>
              </a:rPr>
              <a:t> for checks, audits, evaluations. * Grant agreement, II,1.3“</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269081" marR="0" rtl="0" algn="l">
              <a:lnSpc>
                <a:spcPct val="100000"/>
              </a:lnSpc>
              <a:spcBef>
                <a:spcPts val="0"/>
              </a:spcBef>
              <a:spcAft>
                <a:spcPts val="0"/>
              </a:spcAft>
              <a:buClr>
                <a:schemeClr val="dk1"/>
              </a:buClr>
              <a:buSzPts val="1400"/>
              <a:buFont typeface="Calibri"/>
              <a:buNone/>
            </a:pPr>
            <a:r>
              <a:rPr b="0" i="0" lang="en-GB" sz="1400" u="none" cap="none" strike="noStrike">
                <a:solidFill>
                  <a:schemeClr val="dk1"/>
                </a:solidFill>
                <a:latin typeface="Calibri"/>
                <a:ea typeface="Calibri"/>
                <a:cs typeface="Calibri"/>
                <a:sym typeface="Calibri"/>
              </a:rPr>
              <a:t> (Presentation Strategische Partnerschaften Administrative und finanzielle Projektbegleitung Jürgen van Capelle / Katarzyna Sena)</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Scheme of the money-transfer</a:t>
            </a:r>
            <a:endParaRPr/>
          </a:p>
        </p:txBody>
      </p:sp>
      <p:sp>
        <p:nvSpPr>
          <p:cNvPr id="558" name="Google Shape;558;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559" name="Google Shape;559;p6"/>
          <p:cNvPicPr preferRelativeResize="0"/>
          <p:nvPr/>
        </p:nvPicPr>
        <p:blipFill rotWithShape="1">
          <a:blip r:embed="rId3">
            <a:alphaModFix/>
          </a:blip>
          <a:srcRect b="0" l="0" r="0" t="0"/>
          <a:stretch/>
        </p:blipFill>
        <p:spPr>
          <a:xfrm>
            <a:off x="252773" y="1463581"/>
            <a:ext cx="10727511" cy="4475469"/>
          </a:xfrm>
          <a:prstGeom prst="rect">
            <a:avLst/>
          </a:prstGeom>
          <a:solidFill>
            <a:srgbClr val="124163"/>
          </a:solidFill>
          <a:ln cap="flat" cmpd="sng" w="9525">
            <a:solidFill>
              <a:schemeClr val="dk1"/>
            </a:solidFill>
            <a:prstDash val="solid"/>
            <a:round/>
            <a:headEnd len="sm" w="sm" type="none"/>
            <a:tailEnd len="sm" w="sm" type="none"/>
          </a:ln>
          <a:effectLst>
            <a:outerShdw blurRad="50800" rotWithShape="0" algn="r" dir="10800000" dist="381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Eligible costs</a:t>
            </a:r>
            <a:endParaRPr/>
          </a:p>
        </p:txBody>
      </p:sp>
      <p:sp>
        <p:nvSpPr>
          <p:cNvPr id="565" name="Google Shape;565;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66" name="Google Shape;566;p7"/>
          <p:cNvSpPr/>
          <p:nvPr/>
        </p:nvSpPr>
        <p:spPr>
          <a:xfrm>
            <a:off x="786819" y="1251939"/>
            <a:ext cx="10042071" cy="46474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“Eligible Costs (1) (PG, p. 200)</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Incurred during the lifetime of the project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Indicated in the estimated overall budget of the project</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Necessary for the implementation of the project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Identifiable and verifiable (recorded in the accounting records with regular cost accounting practices)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Compliant with the requirements of applicable tax and social legislation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Reasonable, justified, and comply with sound financial management (regarding economy and efficiency)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Always beware: 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b="0" i="0" lang="en-GB" sz="1400" u="none" cap="none" strike="noStrike">
                <a:solidFill>
                  <a:schemeClr val="dk1"/>
                </a:solidFill>
                <a:latin typeface="Calibri"/>
                <a:ea typeface="Calibri"/>
                <a:cs typeface="Calibri"/>
                <a:sym typeface="Calibri"/>
              </a:rPr>
              <a:t>(Presentation Strategische Partnerschaften Administrative und finanzielle Projektbegleitung Jürgen van Capelle / Katarzyna Sena)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en-GB"/>
              <a:t>Cost types</a:t>
            </a:r>
            <a:endParaRPr/>
          </a:p>
        </p:txBody>
      </p:sp>
      <p:sp>
        <p:nvSpPr>
          <p:cNvPr id="572" name="Google Shape;572;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73" name="Google Shape;573;p8"/>
          <p:cNvSpPr/>
          <p:nvPr/>
        </p:nvSpPr>
        <p:spPr>
          <a:xfrm>
            <a:off x="1502229" y="1436915"/>
            <a:ext cx="7641771"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D5A98"/>
              </a:buClr>
              <a:buSzPts val="2800"/>
              <a:buFont typeface="Calibri"/>
              <a:buAutoNum type="arabicPeriod"/>
            </a:pPr>
            <a:r>
              <a:rPr b="1" i="0" lang="en-GB" sz="2800" u="none" cap="none" strike="noStrike">
                <a:solidFill>
                  <a:srgbClr val="5D5A98"/>
                </a:solidFill>
                <a:latin typeface="Calibri"/>
                <a:ea typeface="Calibri"/>
                <a:cs typeface="Calibri"/>
                <a:sym typeface="Calibri"/>
              </a:rPr>
              <a:t>Unit costs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Project Results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Project Management and Implementation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Transnational Project Meetings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Multiplier Events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Learning, Teaching and Training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5D5A98"/>
              </a:buClr>
              <a:buSzPts val="2800"/>
              <a:buFont typeface="Calibri"/>
              <a:buAutoNum type="arabicPeriod" startAt="2"/>
            </a:pPr>
            <a:r>
              <a:rPr b="1" i="0" lang="en-GB" sz="2800" u="none" cap="none" strike="noStrike">
                <a:solidFill>
                  <a:srgbClr val="5D5A98"/>
                </a:solidFill>
                <a:latin typeface="Calibri"/>
                <a:ea typeface="Calibri"/>
                <a:cs typeface="Calibri"/>
                <a:sym typeface="Calibri"/>
              </a:rPr>
              <a:t>Actual Costs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Exceptional Costs</a:t>
            </a:r>
            <a:endParaRPr b="1" i="0" sz="2800" u="none" cap="none" strike="noStrike">
              <a:solidFill>
                <a:schemeClr val="dk1"/>
              </a:solidFill>
              <a:latin typeface="Calibri"/>
              <a:ea typeface="Calibri"/>
              <a:cs typeface="Calibri"/>
              <a:sym typeface="Calibri"/>
            </a:endParaRPr>
          </a:p>
        </p:txBody>
      </p:sp>
      <p:sp>
        <p:nvSpPr>
          <p:cNvPr id="574" name="Google Shape;574;p8"/>
          <p:cNvSpPr/>
          <p:nvPr/>
        </p:nvSpPr>
        <p:spPr>
          <a:xfrm>
            <a:off x="829056" y="1341119"/>
            <a:ext cx="8314944" cy="2828535"/>
          </a:xfrm>
          <a:prstGeom prst="frame">
            <a:avLst>
              <a:gd fmla="val 2911" name="adj1"/>
            </a:avLst>
          </a:prstGeom>
          <a:solidFill>
            <a:schemeClr val="accent1"/>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75" name="Google Shape;575;p8"/>
          <p:cNvCxnSpPr/>
          <p:nvPr/>
        </p:nvCxnSpPr>
        <p:spPr>
          <a:xfrm>
            <a:off x="9194208" y="2023872"/>
            <a:ext cx="755904" cy="0"/>
          </a:xfrm>
          <a:prstGeom prst="straightConnector1">
            <a:avLst/>
          </a:prstGeom>
          <a:noFill/>
          <a:ln cap="flat" cmpd="sng" w="762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576" name="Google Shape;576;p8"/>
          <p:cNvCxnSpPr/>
          <p:nvPr/>
        </p:nvCxnSpPr>
        <p:spPr>
          <a:xfrm>
            <a:off x="4163568" y="4700016"/>
            <a:ext cx="755904" cy="0"/>
          </a:xfrm>
          <a:prstGeom prst="straightConnector1">
            <a:avLst/>
          </a:prstGeom>
          <a:noFill/>
          <a:ln cap="flat" cmpd="sng" w="762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sp>
        <p:nvSpPr>
          <p:cNvPr id="577" name="Google Shape;577;p8"/>
          <p:cNvSpPr txBox="1"/>
          <p:nvPr/>
        </p:nvSpPr>
        <p:spPr>
          <a:xfrm>
            <a:off x="9950112" y="1731484"/>
            <a:ext cx="237482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Relevant in INTERFACE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 for all partners</a:t>
            </a:r>
            <a:endParaRPr b="0" i="0" sz="1600" u="none" cap="none" strike="noStrike">
              <a:solidFill>
                <a:schemeClr val="dk1"/>
              </a:solidFill>
              <a:latin typeface="Calibri"/>
              <a:ea typeface="Calibri"/>
              <a:cs typeface="Calibri"/>
              <a:sym typeface="Calibri"/>
            </a:endParaRPr>
          </a:p>
        </p:txBody>
      </p:sp>
      <p:sp>
        <p:nvSpPr>
          <p:cNvPr id="578" name="Google Shape;578;p8"/>
          <p:cNvSpPr txBox="1"/>
          <p:nvPr/>
        </p:nvSpPr>
        <p:spPr>
          <a:xfrm>
            <a:off x="5237184" y="4609083"/>
            <a:ext cx="25968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Not in the INTERFACE project</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9"/>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600"/>
              <a:buFont typeface="Calibri"/>
              <a:buNone/>
            </a:pPr>
            <a:r>
              <a:rPr lang="en-GB" sz="3600"/>
              <a:t>Unit costs</a:t>
            </a:r>
            <a:endParaRPr sz="3600"/>
          </a:p>
        </p:txBody>
      </p:sp>
      <p:sp>
        <p:nvSpPr>
          <p:cNvPr id="584" name="Google Shape;584;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85" name="Google Shape;585;p9"/>
          <p:cNvSpPr/>
          <p:nvPr/>
        </p:nvSpPr>
        <p:spPr>
          <a:xfrm>
            <a:off x="1413786" y="1012954"/>
            <a:ext cx="10241765"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1" lang="en-GB" sz="2800" u="none" cap="none" strike="noStrike">
                <a:solidFill>
                  <a:schemeClr val="dk1"/>
                </a:solidFill>
                <a:latin typeface="Calibri"/>
                <a:ea typeface="Calibri"/>
                <a:cs typeface="Calibri"/>
                <a:sym typeface="Calibri"/>
              </a:rPr>
              <a:t>What are unit costs?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5D5A98"/>
              </a:solidFill>
              <a:latin typeface="Calibri"/>
              <a:ea typeface="Calibri"/>
              <a:cs typeface="Calibri"/>
              <a:sym typeface="Calibri"/>
            </a:endParaRPr>
          </a:p>
          <a:p>
            <a:pPr indent="0" lvl="0" marL="0" marR="0" rtl="0" algn="l">
              <a:lnSpc>
                <a:spcPct val="100000"/>
              </a:lnSpc>
              <a:spcBef>
                <a:spcPts val="0"/>
              </a:spcBef>
              <a:spcAft>
                <a:spcPts val="0"/>
              </a:spcAft>
              <a:buClr>
                <a:srgbClr val="318B71"/>
              </a:buClr>
              <a:buSzPts val="2800"/>
              <a:buFont typeface="Calibri"/>
              <a:buNone/>
            </a:pPr>
            <a:r>
              <a:rPr b="1" i="0" lang="en-GB" sz="2800" u="none" cap="none" strike="noStrike">
                <a:solidFill>
                  <a:srgbClr val="318B71"/>
                </a:solidFill>
                <a:latin typeface="Calibri"/>
                <a:ea typeface="Calibri"/>
                <a:cs typeface="Calibri"/>
                <a:sym typeface="Calibri"/>
              </a:rPr>
              <a:t>Unit costs...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occur within the period of eligibility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are necessary to realise and implement the project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have to be reported </a:t>
            </a:r>
            <a:r>
              <a:rPr b="1" i="1" lang="en-GB" sz="2800" u="none" cap="none" strike="noStrike">
                <a:solidFill>
                  <a:schemeClr val="dk1"/>
                </a:solidFill>
                <a:latin typeface="Calibri"/>
                <a:ea typeface="Calibri"/>
                <a:cs typeface="Calibri"/>
                <a:sym typeface="Calibri"/>
              </a:rPr>
              <a:t>🡪 Financial documentation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Could be identified and verified by financial documentation</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318B71"/>
              </a:buClr>
              <a:buSzPts val="2800"/>
              <a:buFont typeface="Calibri"/>
              <a:buNone/>
            </a:pPr>
            <a:r>
              <a:rPr b="1" i="0" lang="en-GB" sz="2800" u="none" cap="none" strike="noStrike">
                <a:solidFill>
                  <a:srgbClr val="318B71"/>
                </a:solidFill>
                <a:latin typeface="Calibri"/>
                <a:ea typeface="Calibri"/>
                <a:cs typeface="Calibri"/>
                <a:sym typeface="Calibri"/>
              </a:rPr>
              <a:t>Project Management and Implementation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Coordinator	🡪 </a:t>
            </a:r>
            <a:r>
              <a:rPr b="1" i="0" lang="en-GB" sz="2800" u="none" cap="none" strike="noStrike">
                <a:solidFill>
                  <a:schemeClr val="dk1"/>
                </a:solidFill>
                <a:latin typeface="Calibri"/>
                <a:ea typeface="Calibri"/>
                <a:cs typeface="Calibri"/>
                <a:sym typeface="Calibri"/>
              </a:rPr>
              <a:t>€500 </a:t>
            </a:r>
            <a:r>
              <a:rPr b="0" i="0" lang="en-GB" sz="2800" u="none" cap="none" strike="noStrike">
                <a:solidFill>
                  <a:schemeClr val="dk1"/>
                </a:solidFill>
                <a:latin typeface="Calibri"/>
                <a:ea typeface="Calibri"/>
                <a:cs typeface="Calibri"/>
                <a:sym typeface="Calibri"/>
              </a:rPr>
              <a:t>per month</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Partners 		🡪 </a:t>
            </a:r>
            <a:r>
              <a:rPr b="1" i="0" lang="en-GB" sz="2800" u="none" cap="none" strike="noStrike">
                <a:solidFill>
                  <a:schemeClr val="dk1"/>
                </a:solidFill>
                <a:latin typeface="Calibri"/>
                <a:ea typeface="Calibri"/>
                <a:cs typeface="Calibri"/>
                <a:sym typeface="Calibri"/>
              </a:rPr>
              <a:t>€250 </a:t>
            </a:r>
            <a:r>
              <a:rPr b="0" i="0" lang="en-GB" sz="2800" u="none" cap="none" strike="noStrike">
                <a:solidFill>
                  <a:schemeClr val="dk1"/>
                </a:solidFill>
                <a:latin typeface="Calibri"/>
                <a:ea typeface="Calibri"/>
                <a:cs typeface="Calibri"/>
                <a:sym typeface="Calibri"/>
              </a:rPr>
              <a:t>per month</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ückblick">
  <a:themeElements>
    <a:clrScheme name="Bla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ückblick">
  <a:themeElements>
    <a:clrScheme name="Bla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