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1" roundtripDataSignature="AMtx7mgOYvg2oskD/U443AfOLU6XPeo8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6a6a3fec82_0_2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g26a6a3fec82_0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41" name="Shape 41"/>
        <p:cNvGrpSpPr/>
        <p:nvPr/>
      </p:nvGrpSpPr>
      <p:grpSpPr>
        <a:xfrm>
          <a:off x="0" y="0"/>
          <a:ext cx="0" cy="0"/>
          <a:chOff x="0" y="0"/>
          <a:chExt cx="0" cy="0"/>
        </a:xfrm>
      </p:grpSpPr>
      <p:sp>
        <p:nvSpPr>
          <p:cNvPr id="42" name="Google Shape;42;p16"/>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6"/>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6"/>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16"/>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47" name="Google Shape;47;p16"/>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50" u="none" cap="none" strike="noStrike">
                <a:solidFill>
                  <a:schemeClr val="dk2"/>
                </a:solidFill>
                <a:latin typeface="Calibri"/>
                <a:ea typeface="Calibri"/>
                <a:cs typeface="Calibri"/>
                <a:sym typeface="Calibri"/>
              </a:defRPr>
            </a:lvl1pPr>
            <a:lvl2pPr indent="0" lvl="1" marL="0" algn="r">
              <a:spcBef>
                <a:spcPts val="0"/>
              </a:spcBef>
              <a:buNone/>
              <a:defRPr b="0" i="0" sz="1050" u="none" cap="none" strike="noStrike">
                <a:solidFill>
                  <a:schemeClr val="dk2"/>
                </a:solidFill>
                <a:latin typeface="Calibri"/>
                <a:ea typeface="Calibri"/>
                <a:cs typeface="Calibri"/>
                <a:sym typeface="Calibri"/>
              </a:defRPr>
            </a:lvl2pPr>
            <a:lvl3pPr indent="0" lvl="2" marL="0" algn="r">
              <a:spcBef>
                <a:spcPts val="0"/>
              </a:spcBef>
              <a:buNone/>
              <a:defRPr b="0" i="0" sz="1050" u="none" cap="none" strike="noStrike">
                <a:solidFill>
                  <a:schemeClr val="dk2"/>
                </a:solidFill>
                <a:latin typeface="Calibri"/>
                <a:ea typeface="Calibri"/>
                <a:cs typeface="Calibri"/>
                <a:sym typeface="Calibri"/>
              </a:defRPr>
            </a:lvl3pPr>
            <a:lvl4pPr indent="0" lvl="3" marL="0" algn="r">
              <a:spcBef>
                <a:spcPts val="0"/>
              </a:spcBef>
              <a:buNone/>
              <a:defRPr b="0" i="0" sz="1050" u="none" cap="none" strike="noStrike">
                <a:solidFill>
                  <a:schemeClr val="dk2"/>
                </a:solidFill>
                <a:latin typeface="Calibri"/>
                <a:ea typeface="Calibri"/>
                <a:cs typeface="Calibri"/>
                <a:sym typeface="Calibri"/>
              </a:defRPr>
            </a:lvl4pPr>
            <a:lvl5pPr indent="0" lvl="4" marL="0" algn="r">
              <a:spcBef>
                <a:spcPts val="0"/>
              </a:spcBef>
              <a:buNone/>
              <a:defRPr b="0" i="0" sz="1050" u="none" cap="none" strike="noStrike">
                <a:solidFill>
                  <a:schemeClr val="dk2"/>
                </a:solidFill>
                <a:latin typeface="Calibri"/>
                <a:ea typeface="Calibri"/>
                <a:cs typeface="Calibri"/>
                <a:sym typeface="Calibri"/>
              </a:defRPr>
            </a:lvl5pPr>
            <a:lvl6pPr indent="0" lvl="5" marL="0" algn="r">
              <a:spcBef>
                <a:spcPts val="0"/>
              </a:spcBef>
              <a:buNone/>
              <a:defRPr b="0" i="0" sz="1050" u="none" cap="none" strike="noStrike">
                <a:solidFill>
                  <a:schemeClr val="dk2"/>
                </a:solidFill>
                <a:latin typeface="Calibri"/>
                <a:ea typeface="Calibri"/>
                <a:cs typeface="Calibri"/>
                <a:sym typeface="Calibri"/>
              </a:defRPr>
            </a:lvl6pPr>
            <a:lvl7pPr indent="0" lvl="6" marL="0" algn="r">
              <a:spcBef>
                <a:spcPts val="0"/>
              </a:spcBef>
              <a:buNone/>
              <a:defRPr b="0" i="0" sz="1050" u="none" cap="none" strike="noStrike">
                <a:solidFill>
                  <a:schemeClr val="dk2"/>
                </a:solidFill>
                <a:latin typeface="Calibri"/>
                <a:ea typeface="Calibri"/>
                <a:cs typeface="Calibri"/>
                <a:sym typeface="Calibri"/>
              </a:defRPr>
            </a:lvl7pPr>
            <a:lvl8pPr indent="0" lvl="7" marL="0" algn="r">
              <a:spcBef>
                <a:spcPts val="0"/>
              </a:spcBef>
              <a:buNone/>
              <a:defRPr b="0" i="0" sz="1050" u="none" cap="none" strike="noStrike">
                <a:solidFill>
                  <a:schemeClr val="dk2"/>
                </a:solidFill>
                <a:latin typeface="Calibri"/>
                <a:ea typeface="Calibri"/>
                <a:cs typeface="Calibri"/>
                <a:sym typeface="Calibri"/>
              </a:defRPr>
            </a:lvl8pPr>
            <a:lvl9pPr indent="0" lvl="8" marL="0" algn="r">
              <a:spcBef>
                <a:spcPts val="0"/>
              </a:spcBef>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pic>
        <p:nvPicPr>
          <p:cNvPr id="50" name="Google Shape;50;p16"/>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51" name="Google Shape;51;p16"/>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52" name="Google Shape;52;p1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grpSp>
        <p:nvGrpSpPr>
          <p:cNvPr id="53" name="Google Shape;53;p16"/>
          <p:cNvGrpSpPr/>
          <p:nvPr/>
        </p:nvGrpSpPr>
        <p:grpSpPr>
          <a:xfrm>
            <a:off x="10443312" y="254977"/>
            <a:ext cx="1299935" cy="1200032"/>
            <a:chOff x="1645920" y="1071155"/>
            <a:chExt cx="6296297" cy="5299166"/>
          </a:xfrm>
        </p:grpSpPr>
        <p:sp>
          <p:nvSpPr>
            <p:cNvPr id="54" name="Google Shape;54;p16"/>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6"/>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6"/>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 name="Google Shape;57;p16"/>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6"/>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 name="Google Shape;59;p16"/>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16"/>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 name="Google Shape;61;p16"/>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 name="Google Shape;62;p16"/>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 name="Google Shape;63;p16"/>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6"/>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 name="Google Shape;65;p16"/>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 name="Google Shape;66;p16"/>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 name="Google Shape;67;p16"/>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 name="Google Shape;68;p16"/>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16"/>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16"/>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16"/>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6"/>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16"/>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226" name="Shape 226"/>
        <p:cNvGrpSpPr/>
        <p:nvPr/>
      </p:nvGrpSpPr>
      <p:grpSpPr>
        <a:xfrm>
          <a:off x="0" y="0"/>
          <a:ext cx="0" cy="0"/>
          <a:chOff x="0" y="0"/>
          <a:chExt cx="0" cy="0"/>
        </a:xfrm>
      </p:grpSpPr>
      <p:sp>
        <p:nvSpPr>
          <p:cNvPr id="227" name="Google Shape;227;p2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25"/>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9" name="Google Shape;229;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232" name="Shape 232"/>
        <p:cNvGrpSpPr/>
        <p:nvPr/>
      </p:nvGrpSpPr>
      <p:grpSpPr>
        <a:xfrm>
          <a:off x="0" y="0"/>
          <a:ext cx="0" cy="0"/>
          <a:chOff x="0" y="0"/>
          <a:chExt cx="0" cy="0"/>
        </a:xfrm>
      </p:grpSpPr>
      <p:sp>
        <p:nvSpPr>
          <p:cNvPr id="233" name="Google Shape;233;p2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5" name="Google Shape;235;p2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236" name="Google Shape;236;p26"/>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26"/>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8" name="Google Shape;238;p2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2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pic>
        <p:nvPicPr>
          <p:cNvPr id="241" name="Google Shape;241;p2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242" name="Google Shape;242;p2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grpSp>
        <p:nvGrpSpPr>
          <p:cNvPr id="243" name="Google Shape;243;p26"/>
          <p:cNvGrpSpPr/>
          <p:nvPr/>
        </p:nvGrpSpPr>
        <p:grpSpPr>
          <a:xfrm>
            <a:off x="10443312" y="254977"/>
            <a:ext cx="1299935" cy="1200032"/>
            <a:chOff x="1645920" y="1071155"/>
            <a:chExt cx="6296297" cy="5299166"/>
          </a:xfrm>
        </p:grpSpPr>
        <p:sp>
          <p:nvSpPr>
            <p:cNvPr id="244" name="Google Shape;244;p26"/>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26"/>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6"/>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26"/>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6"/>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26"/>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6"/>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6"/>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6"/>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6"/>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6"/>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6"/>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6"/>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6"/>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6"/>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6"/>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6"/>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6"/>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6"/>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6"/>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96" name="Shape 296"/>
        <p:cNvGrpSpPr/>
        <p:nvPr/>
      </p:nvGrpSpPr>
      <p:grpSpPr>
        <a:xfrm>
          <a:off x="0" y="0"/>
          <a:ext cx="0" cy="0"/>
          <a:chOff x="0" y="0"/>
          <a:chExt cx="0" cy="0"/>
        </a:xfrm>
      </p:grpSpPr>
      <p:sp>
        <p:nvSpPr>
          <p:cNvPr id="297" name="Google Shape;297;g26a6a3fec82_0_299"/>
          <p:cNvSpPr/>
          <p:nvPr/>
        </p:nvSpPr>
        <p:spPr>
          <a:xfrm>
            <a:off x="16" y="0"/>
            <a:ext cx="40509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26a6a3fec82_0_299"/>
          <p:cNvSpPr/>
          <p:nvPr/>
        </p:nvSpPr>
        <p:spPr>
          <a:xfrm>
            <a:off x="4040071"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26a6a3fec82_0_299"/>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FFFFFF"/>
              </a:buClr>
              <a:buSzPts val="3600"/>
              <a:buFont typeface="Calibri"/>
              <a:buNone/>
              <a:defRPr b="0" sz="36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0" name="Google Shape;300;g26a6a3fec82_0_299"/>
          <p:cNvSpPr txBox="1"/>
          <p:nvPr>
            <p:ph idx="1" type="body"/>
          </p:nvPr>
        </p:nvSpPr>
        <p:spPr>
          <a:xfrm>
            <a:off x="4800600" y="731520"/>
            <a:ext cx="6492300" cy="52578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301" name="Google Shape;301;g26a6a3fec82_0_299"/>
          <p:cNvSpPr txBox="1"/>
          <p:nvPr>
            <p:ph idx="2" type="body"/>
          </p:nvPr>
        </p:nvSpPr>
        <p:spPr>
          <a:xfrm>
            <a:off x="457200" y="2926080"/>
            <a:ext cx="3200400" cy="33792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200"/>
              </a:spcBef>
              <a:spcAft>
                <a:spcPts val="0"/>
              </a:spcAft>
              <a:buSzPts val="1500"/>
              <a:buNone/>
              <a:defRPr sz="1500">
                <a:solidFill>
                  <a:srgbClr val="FFFFFF"/>
                </a:solidFill>
              </a:defRPr>
            </a:lvl1pPr>
            <a:lvl2pPr indent="-228600" lvl="1" marL="914400" rtl="0" algn="l">
              <a:lnSpc>
                <a:spcPct val="90000"/>
              </a:lnSpc>
              <a:spcBef>
                <a:spcPts val="200"/>
              </a:spcBef>
              <a:spcAft>
                <a:spcPts val="0"/>
              </a:spcAft>
              <a:buSzPts val="1200"/>
              <a:buNone/>
              <a:defRPr sz="1200"/>
            </a:lvl2pPr>
            <a:lvl3pPr indent="-228600" lvl="2" marL="1371600" rtl="0" algn="l">
              <a:lnSpc>
                <a:spcPct val="90000"/>
              </a:lnSpc>
              <a:spcBef>
                <a:spcPts val="400"/>
              </a:spcBef>
              <a:spcAft>
                <a:spcPts val="0"/>
              </a:spcAft>
              <a:buSzPts val="1000"/>
              <a:buNone/>
              <a:defRPr sz="1000"/>
            </a:lvl3pPr>
            <a:lvl4pPr indent="-228600" lvl="3" marL="1828800" rtl="0" algn="l">
              <a:lnSpc>
                <a:spcPct val="90000"/>
              </a:lnSpc>
              <a:spcBef>
                <a:spcPts val="400"/>
              </a:spcBef>
              <a:spcAft>
                <a:spcPts val="0"/>
              </a:spcAft>
              <a:buSzPts val="900"/>
              <a:buNone/>
              <a:defRPr sz="900"/>
            </a:lvl4pPr>
            <a:lvl5pPr indent="-228600" lvl="4" marL="2286000" rtl="0" algn="l">
              <a:lnSpc>
                <a:spcPct val="90000"/>
              </a:lnSpc>
              <a:spcBef>
                <a:spcPts val="400"/>
              </a:spcBef>
              <a:spcAft>
                <a:spcPts val="0"/>
              </a:spcAft>
              <a:buSzPts val="900"/>
              <a:buNone/>
              <a:defRPr sz="900"/>
            </a:lvl5pPr>
            <a:lvl6pPr indent="-228600" lvl="5" marL="2743200" rtl="0" algn="l">
              <a:lnSpc>
                <a:spcPct val="90000"/>
              </a:lnSpc>
              <a:spcBef>
                <a:spcPts val="400"/>
              </a:spcBef>
              <a:spcAft>
                <a:spcPts val="0"/>
              </a:spcAft>
              <a:buSzPts val="900"/>
              <a:buNone/>
              <a:defRPr sz="900"/>
            </a:lvl6pPr>
            <a:lvl7pPr indent="-228600" lvl="6" marL="3200400" rtl="0" algn="l">
              <a:lnSpc>
                <a:spcPct val="90000"/>
              </a:lnSpc>
              <a:spcBef>
                <a:spcPts val="400"/>
              </a:spcBef>
              <a:spcAft>
                <a:spcPts val="0"/>
              </a:spcAft>
              <a:buSzPts val="900"/>
              <a:buNone/>
              <a:defRPr sz="900"/>
            </a:lvl7pPr>
            <a:lvl8pPr indent="-228600" lvl="7" marL="3657600" rtl="0" algn="l">
              <a:lnSpc>
                <a:spcPct val="90000"/>
              </a:lnSpc>
              <a:spcBef>
                <a:spcPts val="400"/>
              </a:spcBef>
              <a:spcAft>
                <a:spcPts val="0"/>
              </a:spcAft>
              <a:buSzPts val="900"/>
              <a:buNone/>
              <a:defRPr sz="900"/>
            </a:lvl8pPr>
            <a:lvl9pPr indent="-228600" lvl="8" marL="4114800" rtl="0" algn="l">
              <a:lnSpc>
                <a:spcPct val="90000"/>
              </a:lnSpc>
              <a:spcBef>
                <a:spcPts val="400"/>
              </a:spcBef>
              <a:spcAft>
                <a:spcPts val="400"/>
              </a:spcAft>
              <a:buSzPts val="900"/>
              <a:buNone/>
              <a:defRPr sz="900"/>
            </a:lvl9pPr>
          </a:lstStyle>
          <a:p/>
        </p:txBody>
      </p:sp>
      <p:sp>
        <p:nvSpPr>
          <p:cNvPr id="302" name="Google Shape;302;g26a6a3fec82_0_299"/>
          <p:cNvSpPr txBox="1"/>
          <p:nvPr>
            <p:ph idx="10" type="dt"/>
          </p:nvPr>
        </p:nvSpPr>
        <p:spPr>
          <a:xfrm>
            <a:off x="465512" y="6459785"/>
            <a:ext cx="26184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3" name="Google Shape;303;g26a6a3fec82_0_299"/>
          <p:cNvSpPr txBox="1"/>
          <p:nvPr>
            <p:ph idx="11" type="ftr"/>
          </p:nvPr>
        </p:nvSpPr>
        <p:spPr>
          <a:xfrm>
            <a:off x="4800600" y="6459785"/>
            <a:ext cx="4648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4" name="Google Shape;304;g26a6a3fec82_0_299"/>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pic>
        <p:nvPicPr>
          <p:cNvPr id="305" name="Google Shape;305;g26a6a3fec82_0_299"/>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6" name="Google Shape;306;g26a6a3fec82_0_299"/>
          <p:cNvSpPr txBox="1"/>
          <p:nvPr/>
        </p:nvSpPr>
        <p:spPr>
          <a:xfrm>
            <a:off x="4701512" y="6425358"/>
            <a:ext cx="50154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307" name="Google Shape;307;g26a6a3fec82_0_299"/>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grpSp>
        <p:nvGrpSpPr>
          <p:cNvPr id="308" name="Google Shape;308;g26a6a3fec82_0_299"/>
          <p:cNvGrpSpPr/>
          <p:nvPr/>
        </p:nvGrpSpPr>
        <p:grpSpPr>
          <a:xfrm>
            <a:off x="10443377" y="255023"/>
            <a:ext cx="1300185" cy="1200261"/>
            <a:chOff x="1645920" y="1071155"/>
            <a:chExt cx="6296297" cy="5299166"/>
          </a:xfrm>
        </p:grpSpPr>
        <p:sp>
          <p:nvSpPr>
            <p:cNvPr id="309" name="Google Shape;309;g26a6a3fec82_0_299"/>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0" name="Google Shape;310;g26a6a3fec82_0_299"/>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g26a6a3fec82_0_299"/>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2" name="Google Shape;312;g26a6a3fec82_0_299"/>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3" name="Google Shape;313;g26a6a3fec82_0_299"/>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4" name="Google Shape;314;g26a6a3fec82_0_299"/>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5" name="Google Shape;315;g26a6a3fec82_0_299"/>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6" name="Google Shape;316;g26a6a3fec82_0_299"/>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7" name="Google Shape;317;g26a6a3fec82_0_299"/>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8" name="Google Shape;318;g26a6a3fec82_0_299"/>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9" name="Google Shape;319;g26a6a3fec82_0_299"/>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g26a6a3fec82_0_299"/>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g26a6a3fec82_0_299"/>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2" name="Google Shape;322;g26a6a3fec82_0_299"/>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g26a6a3fec82_0_299"/>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g26a6a3fec82_0_299"/>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 name="Google Shape;325;g26a6a3fec82_0_299"/>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6" name="Google Shape;326;g26a6a3fec82_0_299"/>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7" name="Google Shape;327;g26a6a3fec82_0_299"/>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 name="Google Shape;328;g26a6a3fec82_0_299"/>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329" name="Shape 329"/>
        <p:cNvGrpSpPr/>
        <p:nvPr/>
      </p:nvGrpSpPr>
      <p:grpSpPr>
        <a:xfrm>
          <a:off x="0" y="0"/>
          <a:ext cx="0" cy="0"/>
          <a:chOff x="0" y="0"/>
          <a:chExt cx="0" cy="0"/>
        </a:xfrm>
      </p:grpSpPr>
      <p:sp>
        <p:nvSpPr>
          <p:cNvPr id="330" name="Google Shape;330;g26a6a3fec82_0_332"/>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26a6a3fec82_0_332"/>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26a6a3fec82_0_332"/>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262626"/>
              </a:buClr>
              <a:buSzPts val="8000"/>
              <a:buFont typeface="Calibri"/>
              <a:buNone/>
              <a:defRPr sz="8000">
                <a:solidFill>
                  <a:srgbClr val="262626"/>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3" name="Google Shape;333;g26a6a3fec82_0_332"/>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rtl="0" algn="ctr">
              <a:lnSpc>
                <a:spcPct val="90000"/>
              </a:lnSpc>
              <a:spcBef>
                <a:spcPts val="200"/>
              </a:spcBef>
              <a:spcAft>
                <a:spcPts val="0"/>
              </a:spcAft>
              <a:buSzPts val="2400"/>
              <a:buNone/>
              <a:defRPr sz="2400"/>
            </a:lvl2pPr>
            <a:lvl3pPr lvl="2" rtl="0" algn="ctr">
              <a:lnSpc>
                <a:spcPct val="90000"/>
              </a:lnSpc>
              <a:spcBef>
                <a:spcPts val="400"/>
              </a:spcBef>
              <a:spcAft>
                <a:spcPts val="0"/>
              </a:spcAft>
              <a:buSzPts val="2400"/>
              <a:buNone/>
              <a:defRPr sz="2400"/>
            </a:lvl3pPr>
            <a:lvl4pPr lvl="3" rtl="0" algn="ctr">
              <a:lnSpc>
                <a:spcPct val="90000"/>
              </a:lnSpc>
              <a:spcBef>
                <a:spcPts val="400"/>
              </a:spcBef>
              <a:spcAft>
                <a:spcPts val="0"/>
              </a:spcAft>
              <a:buSzPts val="2000"/>
              <a:buNone/>
              <a:defRPr sz="2000"/>
            </a:lvl4pPr>
            <a:lvl5pPr lvl="4" rtl="0" algn="ctr">
              <a:lnSpc>
                <a:spcPct val="90000"/>
              </a:lnSpc>
              <a:spcBef>
                <a:spcPts val="400"/>
              </a:spcBef>
              <a:spcAft>
                <a:spcPts val="0"/>
              </a:spcAft>
              <a:buSzPts val="2000"/>
              <a:buNone/>
              <a:defRPr sz="2000"/>
            </a:lvl5pPr>
            <a:lvl6pPr lvl="5" rtl="0" algn="ctr">
              <a:lnSpc>
                <a:spcPct val="90000"/>
              </a:lnSpc>
              <a:spcBef>
                <a:spcPts val="400"/>
              </a:spcBef>
              <a:spcAft>
                <a:spcPts val="0"/>
              </a:spcAft>
              <a:buSzPts val="2000"/>
              <a:buNone/>
              <a:defRPr sz="2000"/>
            </a:lvl6pPr>
            <a:lvl7pPr lvl="6" rtl="0" algn="ctr">
              <a:lnSpc>
                <a:spcPct val="90000"/>
              </a:lnSpc>
              <a:spcBef>
                <a:spcPts val="400"/>
              </a:spcBef>
              <a:spcAft>
                <a:spcPts val="0"/>
              </a:spcAft>
              <a:buSzPts val="2000"/>
              <a:buNone/>
              <a:defRPr sz="2000"/>
            </a:lvl7pPr>
            <a:lvl8pPr lvl="7" rtl="0" algn="ctr">
              <a:lnSpc>
                <a:spcPct val="90000"/>
              </a:lnSpc>
              <a:spcBef>
                <a:spcPts val="400"/>
              </a:spcBef>
              <a:spcAft>
                <a:spcPts val="0"/>
              </a:spcAft>
              <a:buSzPts val="2000"/>
              <a:buNone/>
              <a:defRPr sz="2000"/>
            </a:lvl8pPr>
            <a:lvl9pPr lvl="8" rtl="0" algn="ctr">
              <a:lnSpc>
                <a:spcPct val="90000"/>
              </a:lnSpc>
              <a:spcBef>
                <a:spcPts val="400"/>
              </a:spcBef>
              <a:spcAft>
                <a:spcPts val="400"/>
              </a:spcAft>
              <a:buSzPts val="2000"/>
              <a:buNone/>
              <a:defRPr sz="2000"/>
            </a:lvl9pPr>
          </a:lstStyle>
          <a:p/>
        </p:txBody>
      </p:sp>
      <p:sp>
        <p:nvSpPr>
          <p:cNvPr id="334" name="Google Shape;334;g26a6a3fec82_0_33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5" name="Google Shape;335;g26a6a3fec82_0_332"/>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cxnSp>
        <p:nvCxnSpPr>
          <p:cNvPr id="336" name="Google Shape;336;g26a6a3fec82_0_332"/>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337" name="Google Shape;337;g26a6a3fec82_0_332"/>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338" name="Google Shape;338;g26a6a3fec82_0_332"/>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339" name="Google Shape;339;g26a6a3fec82_0_332"/>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grpSp>
        <p:nvGrpSpPr>
          <p:cNvPr id="340" name="Google Shape;340;g26a6a3fec82_0_332"/>
          <p:cNvGrpSpPr/>
          <p:nvPr/>
        </p:nvGrpSpPr>
        <p:grpSpPr>
          <a:xfrm>
            <a:off x="10443377" y="255023"/>
            <a:ext cx="1300185" cy="1200261"/>
            <a:chOff x="1645920" y="1071155"/>
            <a:chExt cx="6296297" cy="5299166"/>
          </a:xfrm>
        </p:grpSpPr>
        <p:sp>
          <p:nvSpPr>
            <p:cNvPr id="341" name="Google Shape;341;g26a6a3fec82_0_332"/>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2" name="Google Shape;342;g26a6a3fec82_0_332"/>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g26a6a3fec82_0_332"/>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g26a6a3fec82_0_332"/>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g26a6a3fec82_0_332"/>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g26a6a3fec82_0_332"/>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g26a6a3fec82_0_332"/>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g26a6a3fec82_0_332"/>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9" name="Google Shape;349;g26a6a3fec82_0_332"/>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0" name="Google Shape;350;g26a6a3fec82_0_332"/>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1" name="Google Shape;351;g26a6a3fec82_0_332"/>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2" name="Google Shape;352;g26a6a3fec82_0_332"/>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3" name="Google Shape;353;g26a6a3fec82_0_332"/>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g26a6a3fec82_0_332"/>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5" name="Google Shape;355;g26a6a3fec82_0_332"/>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6" name="Google Shape;356;g26a6a3fec82_0_332"/>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g26a6a3fec82_0_332"/>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g26a6a3fec82_0_332"/>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g26a6a3fec82_0_332"/>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g26a6a3fec82_0_332"/>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361" name="Shape 361"/>
        <p:cNvGrpSpPr/>
        <p:nvPr/>
      </p:nvGrpSpPr>
      <p:grpSpPr>
        <a:xfrm>
          <a:off x="0" y="0"/>
          <a:ext cx="0" cy="0"/>
          <a:chOff x="0" y="0"/>
          <a:chExt cx="0" cy="0"/>
        </a:xfrm>
      </p:grpSpPr>
      <p:sp>
        <p:nvSpPr>
          <p:cNvPr id="362" name="Google Shape;362;g26a6a3fec82_0_364"/>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3" name="Google Shape;363;g26a6a3fec82_0_36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4" name="Google Shape;364;g26a6a3fec82_0_36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5" name="Google Shape;365;g26a6a3fec82_0_364"/>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366" name="Shape 366"/>
        <p:cNvGrpSpPr/>
        <p:nvPr/>
      </p:nvGrpSpPr>
      <p:grpSpPr>
        <a:xfrm>
          <a:off x="0" y="0"/>
          <a:ext cx="0" cy="0"/>
          <a:chOff x="0" y="0"/>
          <a:chExt cx="0" cy="0"/>
        </a:xfrm>
      </p:grpSpPr>
      <p:sp>
        <p:nvSpPr>
          <p:cNvPr id="367" name="Google Shape;367;g26a6a3fec82_0_369"/>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g26a6a3fec82_0_369"/>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9" name="Google Shape;369;g26a6a3fec82_0_369"/>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370" name="Google Shape;370;g26a6a3fec82_0_369"/>
          <p:cNvSpPr txBox="1"/>
          <p:nvPr>
            <p:ph type="ctrTitle"/>
          </p:nvPr>
        </p:nvSpPr>
        <p:spPr>
          <a:xfrm>
            <a:off x="1104900" y="2292094"/>
            <a:ext cx="5734200" cy="2219700"/>
          </a:xfrm>
          <a:prstGeom prst="rect">
            <a:avLst/>
          </a:prstGeom>
          <a:noFill/>
          <a:ln>
            <a:noFill/>
          </a:ln>
        </p:spPr>
        <p:txBody>
          <a:bodyPr anchorCtr="0" anchor="ctr" bIns="45700" lIns="91425" spcFirstLastPara="1" rIns="91425" wrap="square" tIns="45700">
            <a:normAutofit/>
          </a:bodyPr>
          <a:lstStyle>
            <a:lvl1pPr lvl="0" rtl="0" algn="l">
              <a:lnSpc>
                <a:spcPct val="85000"/>
              </a:lnSpc>
              <a:spcBef>
                <a:spcPts val="0"/>
              </a:spcBef>
              <a:spcAft>
                <a:spcPts val="0"/>
              </a:spcAft>
              <a:buClr>
                <a:srgbClr val="3F3F3F"/>
              </a:buClr>
              <a:buSzPts val="4000"/>
              <a:buFont typeface="Calibri"/>
              <a:buNone/>
              <a:defRPr sz="4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1" name="Google Shape;371;g26a6a3fec82_0_369"/>
          <p:cNvSpPr txBox="1"/>
          <p:nvPr>
            <p:ph idx="1" type="subTitle"/>
          </p:nvPr>
        </p:nvSpPr>
        <p:spPr>
          <a:xfrm>
            <a:off x="1104900" y="4511784"/>
            <a:ext cx="5734200" cy="955500"/>
          </a:xfrm>
          <a:prstGeom prst="rect">
            <a:avLst/>
          </a:prstGeom>
          <a:noFill/>
          <a:ln>
            <a:noFill/>
          </a:ln>
        </p:spPr>
        <p:txBody>
          <a:bodyPr anchorCtr="0" anchor="t" bIns="45700" lIns="0" spcFirstLastPara="1" rIns="0" wrap="square" tIns="45700">
            <a:normAutofit/>
          </a:bodyPr>
          <a:lstStyle>
            <a:lvl1pPr lvl="0" rtl="0" algn="l">
              <a:lnSpc>
                <a:spcPct val="90000"/>
              </a:lnSpc>
              <a:spcBef>
                <a:spcPts val="0"/>
              </a:spcBef>
              <a:spcAft>
                <a:spcPts val="0"/>
              </a:spcAft>
              <a:buSzPts val="1800"/>
              <a:buNone/>
              <a:defRPr sz="1800"/>
            </a:lvl1pPr>
            <a:lvl2pPr lvl="1" rtl="0" algn="ctr">
              <a:lnSpc>
                <a:spcPct val="90000"/>
              </a:lnSpc>
              <a:spcBef>
                <a:spcPts val="200"/>
              </a:spcBef>
              <a:spcAft>
                <a:spcPts val="0"/>
              </a:spcAft>
              <a:buSzPts val="2000"/>
              <a:buNone/>
              <a:defRPr sz="2000"/>
            </a:lvl2pPr>
            <a:lvl3pPr lvl="2" rtl="0" algn="ctr">
              <a:lnSpc>
                <a:spcPct val="90000"/>
              </a:lnSpc>
              <a:spcBef>
                <a:spcPts val="400"/>
              </a:spcBef>
              <a:spcAft>
                <a:spcPts val="0"/>
              </a:spcAft>
              <a:buSzPts val="1800"/>
              <a:buNone/>
              <a:defRPr sz="1800"/>
            </a:lvl3pPr>
            <a:lvl4pPr lvl="3" rtl="0" algn="ctr">
              <a:lnSpc>
                <a:spcPct val="90000"/>
              </a:lnSpc>
              <a:spcBef>
                <a:spcPts val="400"/>
              </a:spcBef>
              <a:spcAft>
                <a:spcPts val="0"/>
              </a:spcAft>
              <a:buSzPts val="1600"/>
              <a:buNone/>
              <a:defRPr sz="1600"/>
            </a:lvl4pPr>
            <a:lvl5pPr lvl="4" rtl="0" algn="ctr">
              <a:lnSpc>
                <a:spcPct val="90000"/>
              </a:lnSpc>
              <a:spcBef>
                <a:spcPts val="400"/>
              </a:spcBef>
              <a:spcAft>
                <a:spcPts val="0"/>
              </a:spcAft>
              <a:buSzPts val="1600"/>
              <a:buNone/>
              <a:defRPr sz="1600"/>
            </a:lvl5pPr>
            <a:lvl6pPr lvl="5" rtl="0" algn="ctr">
              <a:lnSpc>
                <a:spcPct val="90000"/>
              </a:lnSpc>
              <a:spcBef>
                <a:spcPts val="400"/>
              </a:spcBef>
              <a:spcAft>
                <a:spcPts val="0"/>
              </a:spcAft>
              <a:buSzPts val="1600"/>
              <a:buNone/>
              <a:defRPr sz="1600"/>
            </a:lvl6pPr>
            <a:lvl7pPr lvl="6" rtl="0" algn="ctr">
              <a:lnSpc>
                <a:spcPct val="90000"/>
              </a:lnSpc>
              <a:spcBef>
                <a:spcPts val="400"/>
              </a:spcBef>
              <a:spcAft>
                <a:spcPts val="0"/>
              </a:spcAft>
              <a:buSzPts val="1600"/>
              <a:buNone/>
              <a:defRPr sz="1600"/>
            </a:lvl7pPr>
            <a:lvl8pPr lvl="7" rtl="0" algn="ctr">
              <a:lnSpc>
                <a:spcPct val="90000"/>
              </a:lnSpc>
              <a:spcBef>
                <a:spcPts val="400"/>
              </a:spcBef>
              <a:spcAft>
                <a:spcPts val="0"/>
              </a:spcAft>
              <a:buSzPts val="1600"/>
              <a:buNone/>
              <a:defRPr sz="1600"/>
            </a:lvl8pPr>
            <a:lvl9pPr lvl="8" rtl="0" algn="ctr">
              <a:lnSpc>
                <a:spcPct val="90000"/>
              </a:lnSpc>
              <a:spcBef>
                <a:spcPts val="400"/>
              </a:spcBef>
              <a:spcAft>
                <a:spcPts val="400"/>
              </a:spcAft>
              <a:buSzPts val="1600"/>
              <a:buNone/>
              <a:defRPr sz="1600"/>
            </a:lvl9pPr>
          </a:lstStyle>
          <a:p/>
        </p:txBody>
      </p:sp>
      <p:sp>
        <p:nvSpPr>
          <p:cNvPr id="372" name="Google Shape;372;g26a6a3fec82_0_369"/>
          <p:cNvSpPr/>
          <p:nvPr>
            <p:ph idx="2" type="pic"/>
          </p:nvPr>
        </p:nvSpPr>
        <p:spPr>
          <a:xfrm>
            <a:off x="6981063" y="1310656"/>
            <a:ext cx="5211000" cy="4208700"/>
          </a:xfrm>
          <a:prstGeom prst="rect">
            <a:avLst/>
          </a:prstGeom>
          <a:solidFill>
            <a:srgbClr val="CCCCCC"/>
          </a:solidFill>
          <a:ln>
            <a:noFill/>
          </a:ln>
        </p:spPr>
      </p:sp>
      <p:pic>
        <p:nvPicPr>
          <p:cNvPr id="373" name="Google Shape;373;g26a6a3fec82_0_369"/>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374" name="Google Shape;374;g26a6a3fec82_0_369"/>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grpSp>
        <p:nvGrpSpPr>
          <p:cNvPr id="375" name="Google Shape;375;g26a6a3fec82_0_369"/>
          <p:cNvGrpSpPr/>
          <p:nvPr/>
        </p:nvGrpSpPr>
        <p:grpSpPr>
          <a:xfrm>
            <a:off x="10443377" y="255023"/>
            <a:ext cx="1300185" cy="1200261"/>
            <a:chOff x="1645920" y="1071155"/>
            <a:chExt cx="6296297" cy="5299166"/>
          </a:xfrm>
        </p:grpSpPr>
        <p:sp>
          <p:nvSpPr>
            <p:cNvPr id="376" name="Google Shape;376;g26a6a3fec82_0_369"/>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7" name="Google Shape;377;g26a6a3fec82_0_369"/>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8" name="Google Shape;378;g26a6a3fec82_0_369"/>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9" name="Google Shape;379;g26a6a3fec82_0_369"/>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0" name="Google Shape;380;g26a6a3fec82_0_369"/>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1" name="Google Shape;381;g26a6a3fec82_0_369"/>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2" name="Google Shape;382;g26a6a3fec82_0_369"/>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3" name="Google Shape;383;g26a6a3fec82_0_369"/>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4" name="Google Shape;384;g26a6a3fec82_0_369"/>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g26a6a3fec82_0_369"/>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6" name="Google Shape;386;g26a6a3fec82_0_369"/>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7" name="Google Shape;387;g26a6a3fec82_0_369"/>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8" name="Google Shape;388;g26a6a3fec82_0_369"/>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9" name="Google Shape;389;g26a6a3fec82_0_369"/>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0" name="Google Shape;390;g26a6a3fec82_0_369"/>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1" name="Google Shape;391;g26a6a3fec82_0_369"/>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g26a6a3fec82_0_369"/>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g26a6a3fec82_0_369"/>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4" name="Google Shape;394;g26a6a3fec82_0_369"/>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5" name="Google Shape;395;g26a6a3fec82_0_369"/>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96" name="Shape 396"/>
        <p:cNvGrpSpPr/>
        <p:nvPr/>
      </p:nvGrpSpPr>
      <p:grpSpPr>
        <a:xfrm>
          <a:off x="0" y="0"/>
          <a:ext cx="0" cy="0"/>
          <a:chOff x="0" y="0"/>
          <a:chExt cx="0" cy="0"/>
        </a:xfrm>
      </p:grpSpPr>
      <p:sp>
        <p:nvSpPr>
          <p:cNvPr id="397" name="Google Shape;397;g26a6a3fec82_0_399"/>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32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8" name="Google Shape;398;g26a6a3fec82_0_399"/>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399" name="Google Shape;399;g26a6a3fec82_0_399"/>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0" name="Google Shape;400;g26a6a3fec82_0_399"/>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1" name="Google Shape;401;g26a6a3fec82_0_399"/>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402" name="Shape 402"/>
        <p:cNvGrpSpPr/>
        <p:nvPr/>
      </p:nvGrpSpPr>
      <p:grpSpPr>
        <a:xfrm>
          <a:off x="0" y="0"/>
          <a:ext cx="0" cy="0"/>
          <a:chOff x="0" y="0"/>
          <a:chExt cx="0" cy="0"/>
        </a:xfrm>
      </p:grpSpPr>
      <p:sp>
        <p:nvSpPr>
          <p:cNvPr id="403" name="Google Shape;403;g26a6a3fec82_0_40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g26a6a3fec82_0_40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5" name="Google Shape;405;g26a6a3fec82_0_405"/>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406" name="Google Shape;406;g26a6a3fec82_0_405"/>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262626"/>
              </a:buClr>
              <a:buSzPts val="8000"/>
              <a:buFont typeface="Calibri"/>
              <a:buNone/>
              <a:defRPr b="0" sz="8000">
                <a:solidFill>
                  <a:srgbClr val="262626"/>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7" name="Google Shape;407;g26a6a3fec82_0_405"/>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rtl="0" algn="l">
              <a:lnSpc>
                <a:spcPct val="90000"/>
              </a:lnSpc>
              <a:spcBef>
                <a:spcPts val="200"/>
              </a:spcBef>
              <a:spcAft>
                <a:spcPts val="0"/>
              </a:spcAft>
              <a:buSzPts val="1800"/>
              <a:buNone/>
              <a:defRPr sz="1800">
                <a:solidFill>
                  <a:srgbClr val="888888"/>
                </a:solidFill>
              </a:defRPr>
            </a:lvl2pPr>
            <a:lvl3pPr indent="-228600" lvl="2" marL="1371600" rtl="0" algn="l">
              <a:lnSpc>
                <a:spcPct val="90000"/>
              </a:lnSpc>
              <a:spcBef>
                <a:spcPts val="400"/>
              </a:spcBef>
              <a:spcAft>
                <a:spcPts val="0"/>
              </a:spcAft>
              <a:buSzPts val="1600"/>
              <a:buNone/>
              <a:defRPr sz="1600">
                <a:solidFill>
                  <a:srgbClr val="888888"/>
                </a:solidFill>
              </a:defRPr>
            </a:lvl3pPr>
            <a:lvl4pPr indent="-228600" lvl="3" marL="1828800" rtl="0" algn="l">
              <a:lnSpc>
                <a:spcPct val="90000"/>
              </a:lnSpc>
              <a:spcBef>
                <a:spcPts val="400"/>
              </a:spcBef>
              <a:spcAft>
                <a:spcPts val="0"/>
              </a:spcAft>
              <a:buSzPts val="1400"/>
              <a:buNone/>
              <a:defRPr sz="1400">
                <a:solidFill>
                  <a:srgbClr val="888888"/>
                </a:solidFill>
              </a:defRPr>
            </a:lvl4pPr>
            <a:lvl5pPr indent="-228600" lvl="4" marL="2286000" rtl="0" algn="l">
              <a:lnSpc>
                <a:spcPct val="90000"/>
              </a:lnSpc>
              <a:spcBef>
                <a:spcPts val="400"/>
              </a:spcBef>
              <a:spcAft>
                <a:spcPts val="0"/>
              </a:spcAft>
              <a:buSzPts val="1400"/>
              <a:buNone/>
              <a:defRPr sz="1400">
                <a:solidFill>
                  <a:srgbClr val="888888"/>
                </a:solidFill>
              </a:defRPr>
            </a:lvl5pPr>
            <a:lvl6pPr indent="-228600" lvl="5" marL="2743200" rtl="0" algn="l">
              <a:lnSpc>
                <a:spcPct val="90000"/>
              </a:lnSpc>
              <a:spcBef>
                <a:spcPts val="400"/>
              </a:spcBef>
              <a:spcAft>
                <a:spcPts val="0"/>
              </a:spcAft>
              <a:buSzPts val="1400"/>
              <a:buNone/>
              <a:defRPr sz="1400">
                <a:solidFill>
                  <a:srgbClr val="888888"/>
                </a:solidFill>
              </a:defRPr>
            </a:lvl6pPr>
            <a:lvl7pPr indent="-228600" lvl="6" marL="3200400" rtl="0" algn="l">
              <a:lnSpc>
                <a:spcPct val="90000"/>
              </a:lnSpc>
              <a:spcBef>
                <a:spcPts val="400"/>
              </a:spcBef>
              <a:spcAft>
                <a:spcPts val="0"/>
              </a:spcAft>
              <a:buSzPts val="1400"/>
              <a:buNone/>
              <a:defRPr sz="1400">
                <a:solidFill>
                  <a:srgbClr val="888888"/>
                </a:solidFill>
              </a:defRPr>
            </a:lvl7pPr>
            <a:lvl8pPr indent="-228600" lvl="7" marL="3657600" rtl="0" algn="l">
              <a:lnSpc>
                <a:spcPct val="90000"/>
              </a:lnSpc>
              <a:spcBef>
                <a:spcPts val="400"/>
              </a:spcBef>
              <a:spcAft>
                <a:spcPts val="0"/>
              </a:spcAft>
              <a:buSzPts val="1400"/>
              <a:buNone/>
              <a:defRPr sz="1400">
                <a:solidFill>
                  <a:srgbClr val="888888"/>
                </a:solidFill>
              </a:defRPr>
            </a:lvl8pPr>
            <a:lvl9pPr indent="-228600" lvl="8" marL="4114800" rtl="0" algn="l">
              <a:lnSpc>
                <a:spcPct val="90000"/>
              </a:lnSpc>
              <a:spcBef>
                <a:spcPts val="400"/>
              </a:spcBef>
              <a:spcAft>
                <a:spcPts val="400"/>
              </a:spcAft>
              <a:buSzPts val="1400"/>
              <a:buNone/>
              <a:defRPr sz="1400">
                <a:solidFill>
                  <a:srgbClr val="888888"/>
                </a:solidFill>
              </a:defRPr>
            </a:lvl9pPr>
          </a:lstStyle>
          <a:p/>
        </p:txBody>
      </p:sp>
      <p:sp>
        <p:nvSpPr>
          <p:cNvPr id="408" name="Google Shape;408;g26a6a3fec82_0_40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9" name="Google Shape;409;g26a6a3fec82_0_405"/>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0" name="Google Shape;410;g26a6a3fec82_0_405"/>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cxnSp>
        <p:nvCxnSpPr>
          <p:cNvPr id="411" name="Google Shape;411;g26a6a3fec82_0_405"/>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412" name="Google Shape;412;g26a6a3fec82_0_40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413" name="Google Shape;413;g26a6a3fec82_0_40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grpSp>
        <p:nvGrpSpPr>
          <p:cNvPr id="414" name="Google Shape;414;g26a6a3fec82_0_405"/>
          <p:cNvGrpSpPr/>
          <p:nvPr/>
        </p:nvGrpSpPr>
        <p:grpSpPr>
          <a:xfrm>
            <a:off x="10443377" y="255023"/>
            <a:ext cx="1300185" cy="1200261"/>
            <a:chOff x="1645920" y="1071155"/>
            <a:chExt cx="6296297" cy="5299166"/>
          </a:xfrm>
        </p:grpSpPr>
        <p:sp>
          <p:nvSpPr>
            <p:cNvPr id="415" name="Google Shape;415;g26a6a3fec82_0_405"/>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6" name="Google Shape;416;g26a6a3fec82_0_405"/>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7" name="Google Shape;417;g26a6a3fec82_0_405"/>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8" name="Google Shape;418;g26a6a3fec82_0_405"/>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9" name="Google Shape;419;g26a6a3fec82_0_405"/>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0" name="Google Shape;420;g26a6a3fec82_0_405"/>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1" name="Google Shape;421;g26a6a3fec82_0_405"/>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2" name="Google Shape;422;g26a6a3fec82_0_405"/>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3" name="Google Shape;423;g26a6a3fec82_0_405"/>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4" name="Google Shape;424;g26a6a3fec82_0_405"/>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5" name="Google Shape;425;g26a6a3fec82_0_405"/>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6" name="Google Shape;426;g26a6a3fec82_0_405"/>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7" name="Google Shape;427;g26a6a3fec82_0_405"/>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8" name="Google Shape;428;g26a6a3fec82_0_405"/>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9" name="Google Shape;429;g26a6a3fec82_0_405"/>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0" name="Google Shape;430;g26a6a3fec82_0_405"/>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1" name="Google Shape;431;g26a6a3fec82_0_405"/>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2" name="Google Shape;432;g26a6a3fec82_0_405"/>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3" name="Google Shape;433;g26a6a3fec82_0_405"/>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4" name="Google Shape;434;g26a6a3fec82_0_405"/>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35" name="Shape 435"/>
        <p:cNvGrpSpPr/>
        <p:nvPr/>
      </p:nvGrpSpPr>
      <p:grpSpPr>
        <a:xfrm>
          <a:off x="0" y="0"/>
          <a:ext cx="0" cy="0"/>
          <a:chOff x="0" y="0"/>
          <a:chExt cx="0" cy="0"/>
        </a:xfrm>
      </p:grpSpPr>
      <p:sp>
        <p:nvSpPr>
          <p:cNvPr id="436" name="Google Shape;436;g26a6a3fec82_0_43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7" name="Google Shape;437;g26a6a3fec82_0_438"/>
          <p:cNvSpPr txBox="1"/>
          <p:nvPr>
            <p:ph idx="1" type="body"/>
          </p:nvPr>
        </p:nvSpPr>
        <p:spPr>
          <a:xfrm>
            <a:off x="1097279" y="1845734"/>
            <a:ext cx="4937700" cy="40233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438" name="Google Shape;438;g26a6a3fec82_0_438"/>
          <p:cNvSpPr txBox="1"/>
          <p:nvPr>
            <p:ph idx="2" type="body"/>
          </p:nvPr>
        </p:nvSpPr>
        <p:spPr>
          <a:xfrm>
            <a:off x="6217920" y="1845735"/>
            <a:ext cx="4937700" cy="40233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439" name="Google Shape;439;g26a6a3fec82_0_438"/>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0" name="Google Shape;440;g26a6a3fec82_0_438"/>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1" name="Google Shape;441;g26a6a3fec82_0_438"/>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42" name="Shape 442"/>
        <p:cNvGrpSpPr/>
        <p:nvPr/>
      </p:nvGrpSpPr>
      <p:grpSpPr>
        <a:xfrm>
          <a:off x="0" y="0"/>
          <a:ext cx="0" cy="0"/>
          <a:chOff x="0" y="0"/>
          <a:chExt cx="0" cy="0"/>
        </a:xfrm>
      </p:grpSpPr>
      <p:sp>
        <p:nvSpPr>
          <p:cNvPr id="443" name="Google Shape;443;g26a6a3fec82_0_445"/>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4" name="Google Shape;444;g26a6a3fec82_0_445"/>
          <p:cNvSpPr txBox="1"/>
          <p:nvPr>
            <p:ph idx="1" type="body"/>
          </p:nvPr>
        </p:nvSpPr>
        <p:spPr>
          <a:xfrm>
            <a:off x="109728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2000"/>
              <a:buNone/>
              <a:defRPr b="0" sz="2000" cap="none">
                <a:solidFill>
                  <a:schemeClr val="dk2"/>
                </a:solidFill>
              </a:defRPr>
            </a:lvl1pPr>
            <a:lvl2pPr indent="-228600" lvl="1" marL="914400" rtl="0" algn="l">
              <a:lnSpc>
                <a:spcPct val="90000"/>
              </a:lnSpc>
              <a:spcBef>
                <a:spcPts val="200"/>
              </a:spcBef>
              <a:spcAft>
                <a:spcPts val="0"/>
              </a:spcAft>
              <a:buSzPts val="2000"/>
              <a:buNone/>
              <a:defRPr b="1" sz="2000"/>
            </a:lvl2pPr>
            <a:lvl3pPr indent="-228600" lvl="2" marL="1371600" rtl="0" algn="l">
              <a:lnSpc>
                <a:spcPct val="90000"/>
              </a:lnSpc>
              <a:spcBef>
                <a:spcPts val="400"/>
              </a:spcBef>
              <a:spcAft>
                <a:spcPts val="0"/>
              </a:spcAft>
              <a:buSzPts val="1800"/>
              <a:buNone/>
              <a:defRPr b="1" sz="1800"/>
            </a:lvl3pPr>
            <a:lvl4pPr indent="-228600" lvl="3" marL="1828800" rtl="0" algn="l">
              <a:lnSpc>
                <a:spcPct val="90000"/>
              </a:lnSpc>
              <a:spcBef>
                <a:spcPts val="400"/>
              </a:spcBef>
              <a:spcAft>
                <a:spcPts val="0"/>
              </a:spcAft>
              <a:buSzPts val="1600"/>
              <a:buNone/>
              <a:defRPr b="1" sz="1600"/>
            </a:lvl4pPr>
            <a:lvl5pPr indent="-228600" lvl="4" marL="2286000" rtl="0" algn="l">
              <a:lnSpc>
                <a:spcPct val="90000"/>
              </a:lnSpc>
              <a:spcBef>
                <a:spcPts val="400"/>
              </a:spcBef>
              <a:spcAft>
                <a:spcPts val="0"/>
              </a:spcAft>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445" name="Google Shape;445;g26a6a3fec82_0_445"/>
          <p:cNvSpPr txBox="1"/>
          <p:nvPr>
            <p:ph idx="2" type="body"/>
          </p:nvPr>
        </p:nvSpPr>
        <p:spPr>
          <a:xfrm>
            <a:off x="1097280" y="2582334"/>
            <a:ext cx="4937700" cy="33783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446" name="Google Shape;446;g26a6a3fec82_0_445"/>
          <p:cNvSpPr txBox="1"/>
          <p:nvPr>
            <p:ph idx="3" type="body"/>
          </p:nvPr>
        </p:nvSpPr>
        <p:spPr>
          <a:xfrm>
            <a:off x="621792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2000"/>
              <a:buNone/>
              <a:defRPr b="0" sz="2000" cap="none">
                <a:solidFill>
                  <a:schemeClr val="dk2"/>
                </a:solidFill>
              </a:defRPr>
            </a:lvl1pPr>
            <a:lvl2pPr indent="-228600" lvl="1" marL="914400" rtl="0" algn="l">
              <a:lnSpc>
                <a:spcPct val="90000"/>
              </a:lnSpc>
              <a:spcBef>
                <a:spcPts val="200"/>
              </a:spcBef>
              <a:spcAft>
                <a:spcPts val="0"/>
              </a:spcAft>
              <a:buSzPts val="2000"/>
              <a:buNone/>
              <a:defRPr b="1" sz="2000"/>
            </a:lvl2pPr>
            <a:lvl3pPr indent="-228600" lvl="2" marL="1371600" rtl="0" algn="l">
              <a:lnSpc>
                <a:spcPct val="90000"/>
              </a:lnSpc>
              <a:spcBef>
                <a:spcPts val="400"/>
              </a:spcBef>
              <a:spcAft>
                <a:spcPts val="0"/>
              </a:spcAft>
              <a:buSzPts val="1800"/>
              <a:buNone/>
              <a:defRPr b="1" sz="1800"/>
            </a:lvl3pPr>
            <a:lvl4pPr indent="-228600" lvl="3" marL="1828800" rtl="0" algn="l">
              <a:lnSpc>
                <a:spcPct val="90000"/>
              </a:lnSpc>
              <a:spcBef>
                <a:spcPts val="400"/>
              </a:spcBef>
              <a:spcAft>
                <a:spcPts val="0"/>
              </a:spcAft>
              <a:buSzPts val="1600"/>
              <a:buNone/>
              <a:defRPr b="1" sz="1600"/>
            </a:lvl4pPr>
            <a:lvl5pPr indent="-228600" lvl="4" marL="2286000" rtl="0" algn="l">
              <a:lnSpc>
                <a:spcPct val="90000"/>
              </a:lnSpc>
              <a:spcBef>
                <a:spcPts val="400"/>
              </a:spcBef>
              <a:spcAft>
                <a:spcPts val="0"/>
              </a:spcAft>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447" name="Google Shape;447;g26a6a3fec82_0_445"/>
          <p:cNvSpPr txBox="1"/>
          <p:nvPr>
            <p:ph idx="4" type="body"/>
          </p:nvPr>
        </p:nvSpPr>
        <p:spPr>
          <a:xfrm>
            <a:off x="6217920" y="2582334"/>
            <a:ext cx="4937700" cy="3378300"/>
          </a:xfrm>
          <a:prstGeom prst="rect">
            <a:avLst/>
          </a:prstGeom>
          <a:noFill/>
          <a:ln>
            <a:noFill/>
          </a:ln>
        </p:spPr>
        <p:txBody>
          <a:bodyPr anchorCtr="0" anchor="t" bIns="45700" lIns="0" spcFirstLastPara="1" rIns="0" wrap="square" tIns="4570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448" name="Google Shape;448;g26a6a3fec82_0_44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9" name="Google Shape;449;g26a6a3fec82_0_445"/>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0" name="Google Shape;450;g26a6a3fec82_0_445"/>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74" name="Shape 74"/>
        <p:cNvGrpSpPr/>
        <p:nvPr/>
      </p:nvGrpSpPr>
      <p:grpSpPr>
        <a:xfrm>
          <a:off x="0" y="0"/>
          <a:ext cx="0" cy="0"/>
          <a:chOff x="0" y="0"/>
          <a:chExt cx="0" cy="0"/>
        </a:xfrm>
      </p:grpSpPr>
      <p:sp>
        <p:nvSpPr>
          <p:cNvPr id="75" name="Google Shape;75;p1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451" name="Shape 451"/>
        <p:cNvGrpSpPr/>
        <p:nvPr/>
      </p:nvGrpSpPr>
      <p:grpSpPr>
        <a:xfrm>
          <a:off x="0" y="0"/>
          <a:ext cx="0" cy="0"/>
          <a:chOff x="0" y="0"/>
          <a:chExt cx="0" cy="0"/>
        </a:xfrm>
      </p:grpSpPr>
      <p:sp>
        <p:nvSpPr>
          <p:cNvPr id="452" name="Google Shape;452;g26a6a3fec82_0_454"/>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g26a6a3fec82_0_454"/>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4" name="Google Shape;454;g26a6a3fec82_0_454"/>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455" name="Google Shape;455;g26a6a3fec82_0_45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6" name="Google Shape;456;g26a6a3fec82_0_45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7" name="Google Shape;457;g26a6a3fec82_0_454"/>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pic>
        <p:nvPicPr>
          <p:cNvPr id="458" name="Google Shape;458;g26a6a3fec82_0_454"/>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459" name="Google Shape;459;g26a6a3fec82_0_454"/>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grpSp>
        <p:nvGrpSpPr>
          <p:cNvPr id="460" name="Google Shape;460;g26a6a3fec82_0_454"/>
          <p:cNvGrpSpPr/>
          <p:nvPr/>
        </p:nvGrpSpPr>
        <p:grpSpPr>
          <a:xfrm>
            <a:off x="10443377" y="255023"/>
            <a:ext cx="1300185" cy="1200261"/>
            <a:chOff x="1645920" y="1071155"/>
            <a:chExt cx="6296297" cy="5299166"/>
          </a:xfrm>
        </p:grpSpPr>
        <p:sp>
          <p:nvSpPr>
            <p:cNvPr id="461" name="Google Shape;461;g26a6a3fec82_0_454"/>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2" name="Google Shape;462;g26a6a3fec82_0_454"/>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3" name="Google Shape;463;g26a6a3fec82_0_454"/>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4" name="Google Shape;464;g26a6a3fec82_0_454"/>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5" name="Google Shape;465;g26a6a3fec82_0_454"/>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6" name="Google Shape;466;g26a6a3fec82_0_454"/>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7" name="Google Shape;467;g26a6a3fec82_0_454"/>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8" name="Google Shape;468;g26a6a3fec82_0_454"/>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9" name="Google Shape;469;g26a6a3fec82_0_454"/>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0" name="Google Shape;470;g26a6a3fec82_0_454"/>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1" name="Google Shape;471;g26a6a3fec82_0_454"/>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2" name="Google Shape;472;g26a6a3fec82_0_454"/>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3" name="Google Shape;473;g26a6a3fec82_0_454"/>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4" name="Google Shape;474;g26a6a3fec82_0_454"/>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5" name="Google Shape;475;g26a6a3fec82_0_454"/>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6" name="Google Shape;476;g26a6a3fec82_0_454"/>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7" name="Google Shape;477;g26a6a3fec82_0_454"/>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8" name="Google Shape;478;g26a6a3fec82_0_454"/>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9" name="Google Shape;479;g26a6a3fec82_0_454"/>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0" name="Google Shape;480;g26a6a3fec82_0_454"/>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481" name="Shape 481"/>
        <p:cNvGrpSpPr/>
        <p:nvPr/>
      </p:nvGrpSpPr>
      <p:grpSpPr>
        <a:xfrm>
          <a:off x="0" y="0"/>
          <a:ext cx="0" cy="0"/>
          <a:chOff x="0" y="0"/>
          <a:chExt cx="0" cy="0"/>
        </a:xfrm>
      </p:grpSpPr>
      <p:sp>
        <p:nvSpPr>
          <p:cNvPr id="482" name="Google Shape;482;g26a6a3fec82_0_484"/>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3" name="Google Shape;483;g26a6a3fec82_0_484"/>
          <p:cNvSpPr txBox="1"/>
          <p:nvPr>
            <p:ph idx="1" type="body"/>
          </p:nvPr>
        </p:nvSpPr>
        <p:spPr>
          <a:xfrm rot="5400000">
            <a:off x="3938280" y="-1348376"/>
            <a:ext cx="4376400" cy="10058400"/>
          </a:xfrm>
          <a:prstGeom prst="rect">
            <a:avLst/>
          </a:prstGeom>
          <a:noFill/>
          <a:ln>
            <a:noFill/>
          </a:ln>
        </p:spPr>
        <p:txBody>
          <a:bodyPr anchorCtr="0" anchor="t" bIns="0" lIns="45700" spcFirstLastPara="1" rIns="45700" wrap="square" tIns="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484" name="Google Shape;484;g26a6a3fec82_0_48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5" name="Google Shape;485;g26a6a3fec82_0_48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6" name="Google Shape;486;g26a6a3fec82_0_484"/>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487" name="Shape 487"/>
        <p:cNvGrpSpPr/>
        <p:nvPr/>
      </p:nvGrpSpPr>
      <p:grpSpPr>
        <a:xfrm>
          <a:off x="0" y="0"/>
          <a:ext cx="0" cy="0"/>
          <a:chOff x="0" y="0"/>
          <a:chExt cx="0" cy="0"/>
        </a:xfrm>
      </p:grpSpPr>
      <p:sp>
        <p:nvSpPr>
          <p:cNvPr id="488" name="Google Shape;488;g26a6a3fec82_0_490"/>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26a6a3fec82_0_490"/>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0" name="Google Shape;490;g26a6a3fec82_0_490"/>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491" name="Google Shape;491;g26a6a3fec82_0_490"/>
          <p:cNvSpPr txBox="1"/>
          <p:nvPr>
            <p:ph type="title"/>
          </p:nvPr>
        </p:nvSpPr>
        <p:spPr>
          <a:xfrm rot="5400000">
            <a:off x="7160701" y="1978979"/>
            <a:ext cx="5757300" cy="2628900"/>
          </a:xfrm>
          <a:prstGeom prst="rect">
            <a:avLst/>
          </a:prstGeom>
          <a:noFill/>
          <a:ln>
            <a:noFill/>
          </a:ln>
        </p:spPr>
        <p:txBody>
          <a:bodyPr anchorCtr="0" anchor="b" bIns="45700" lIns="91425" spcFirstLastPara="1" rIns="91425" wrap="square" tIns="45700">
            <a:norm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2" name="Google Shape;492;g26a6a3fec82_0_490"/>
          <p:cNvSpPr txBox="1"/>
          <p:nvPr>
            <p:ph idx="1" type="body"/>
          </p:nvPr>
        </p:nvSpPr>
        <p:spPr>
          <a:xfrm rot="5400000">
            <a:off x="1826700" y="-573722"/>
            <a:ext cx="5757300" cy="7734300"/>
          </a:xfrm>
          <a:prstGeom prst="rect">
            <a:avLst/>
          </a:prstGeom>
          <a:noFill/>
          <a:ln>
            <a:noFill/>
          </a:ln>
        </p:spPr>
        <p:txBody>
          <a:bodyPr anchorCtr="0" anchor="t" bIns="0" lIns="45700" spcFirstLastPara="1" rIns="45700" wrap="square" tIns="0">
            <a:norm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493" name="Google Shape;493;g26a6a3fec82_0_490"/>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4" name="Google Shape;494;g26a6a3fec82_0_490"/>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5" name="Google Shape;495;g26a6a3fec82_0_490"/>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pic>
        <p:nvPicPr>
          <p:cNvPr id="496" name="Google Shape;496;g26a6a3fec82_0_490"/>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497" name="Google Shape;497;g26a6a3fec82_0_490"/>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grpSp>
        <p:nvGrpSpPr>
          <p:cNvPr id="498" name="Google Shape;498;g26a6a3fec82_0_490"/>
          <p:cNvGrpSpPr/>
          <p:nvPr/>
        </p:nvGrpSpPr>
        <p:grpSpPr>
          <a:xfrm>
            <a:off x="10443377" y="255023"/>
            <a:ext cx="1300185" cy="1200261"/>
            <a:chOff x="1645920" y="1071155"/>
            <a:chExt cx="6296297" cy="5299166"/>
          </a:xfrm>
        </p:grpSpPr>
        <p:sp>
          <p:nvSpPr>
            <p:cNvPr id="499" name="Google Shape;499;g26a6a3fec82_0_490"/>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0" name="Google Shape;500;g26a6a3fec82_0_490"/>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1" name="Google Shape;501;g26a6a3fec82_0_490"/>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2" name="Google Shape;502;g26a6a3fec82_0_490"/>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3" name="Google Shape;503;g26a6a3fec82_0_490"/>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4" name="Google Shape;504;g26a6a3fec82_0_490"/>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5" name="Google Shape;505;g26a6a3fec82_0_490"/>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6" name="Google Shape;506;g26a6a3fec82_0_490"/>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7" name="Google Shape;507;g26a6a3fec82_0_490"/>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8" name="Google Shape;508;g26a6a3fec82_0_490"/>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9" name="Google Shape;509;g26a6a3fec82_0_490"/>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0" name="Google Shape;510;g26a6a3fec82_0_490"/>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1" name="Google Shape;511;g26a6a3fec82_0_490"/>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2" name="Google Shape;512;g26a6a3fec82_0_490"/>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3" name="Google Shape;513;g26a6a3fec82_0_490"/>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4" name="Google Shape;514;g26a6a3fec82_0_490"/>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5" name="Google Shape;515;g26a6a3fec82_0_490"/>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6" name="Google Shape;516;g26a6a3fec82_0_490"/>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7" name="Google Shape;517;g26a6a3fec82_0_490"/>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8" name="Google Shape;518;g26a6a3fec82_0_490"/>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79" name="Shape 79"/>
        <p:cNvGrpSpPr/>
        <p:nvPr/>
      </p:nvGrpSpPr>
      <p:grpSpPr>
        <a:xfrm>
          <a:off x="0" y="0"/>
          <a:ext cx="0" cy="0"/>
          <a:chOff x="0" y="0"/>
          <a:chExt cx="0" cy="0"/>
        </a:xfrm>
      </p:grpSpPr>
      <p:sp>
        <p:nvSpPr>
          <p:cNvPr id="80" name="Google Shape;80;p18"/>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8"/>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2" name="Google Shape;82;p1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85" name="Shape 85"/>
        <p:cNvGrpSpPr/>
        <p:nvPr/>
      </p:nvGrpSpPr>
      <p:grpSpPr>
        <a:xfrm>
          <a:off x="0" y="0"/>
          <a:ext cx="0" cy="0"/>
          <a:chOff x="0" y="0"/>
          <a:chExt cx="0" cy="0"/>
        </a:xfrm>
      </p:grpSpPr>
      <p:sp>
        <p:nvSpPr>
          <p:cNvPr id="86" name="Google Shape;86;p19"/>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9"/>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9"/>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9"/>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90" name="Google Shape;90;p1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cxnSp>
        <p:nvCxnSpPr>
          <p:cNvPr id="92" name="Google Shape;92;p19"/>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93" name="Google Shape;93;p19"/>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94" name="Google Shape;94;p19"/>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pic>
        <p:nvPicPr>
          <p:cNvPr id="95" name="Google Shape;95;p19"/>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grpSp>
        <p:nvGrpSpPr>
          <p:cNvPr id="96" name="Google Shape;96;p19"/>
          <p:cNvGrpSpPr/>
          <p:nvPr/>
        </p:nvGrpSpPr>
        <p:grpSpPr>
          <a:xfrm>
            <a:off x="10443312" y="254977"/>
            <a:ext cx="1299935" cy="1200032"/>
            <a:chOff x="1645920" y="1071155"/>
            <a:chExt cx="6296297" cy="5299166"/>
          </a:xfrm>
        </p:grpSpPr>
        <p:sp>
          <p:nvSpPr>
            <p:cNvPr id="97" name="Google Shape;97;p19"/>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9"/>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9"/>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9"/>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9"/>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9"/>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9"/>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9"/>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9"/>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9"/>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9"/>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9"/>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9"/>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9"/>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9"/>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9"/>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9"/>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9"/>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9"/>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9"/>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117" name="Shape 117"/>
        <p:cNvGrpSpPr/>
        <p:nvPr/>
      </p:nvGrpSpPr>
      <p:grpSpPr>
        <a:xfrm>
          <a:off x="0" y="0"/>
          <a:ext cx="0" cy="0"/>
          <a:chOff x="0" y="0"/>
          <a:chExt cx="0" cy="0"/>
        </a:xfrm>
      </p:grpSpPr>
      <p:sp>
        <p:nvSpPr>
          <p:cNvPr id="118" name="Google Shape;118;p20"/>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 name="Google Shape;120;p20"/>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21" name="Google Shape;121;p20"/>
          <p:cNvSpPr txBox="1"/>
          <p:nvPr>
            <p:ph type="ctrTitle"/>
          </p:nvPr>
        </p:nvSpPr>
        <p:spPr>
          <a:xfrm>
            <a:off x="1104900" y="2292094"/>
            <a:ext cx="5734050" cy="22196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0"/>
          <p:cNvSpPr txBox="1"/>
          <p:nvPr>
            <p:ph idx="1" type="subTitle"/>
          </p:nvPr>
        </p:nvSpPr>
        <p:spPr>
          <a:xfrm>
            <a:off x="1104900" y="4511784"/>
            <a:ext cx="5734050" cy="95556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123" name="Google Shape;123;p20"/>
          <p:cNvSpPr/>
          <p:nvPr>
            <p:ph idx="2" type="pic"/>
          </p:nvPr>
        </p:nvSpPr>
        <p:spPr>
          <a:xfrm>
            <a:off x="6981063" y="1310656"/>
            <a:ext cx="5210937" cy="4208604"/>
          </a:xfrm>
          <a:prstGeom prst="rect">
            <a:avLst/>
          </a:prstGeom>
          <a:solidFill>
            <a:srgbClr val="CCCCCC"/>
          </a:solidFill>
          <a:ln>
            <a:noFill/>
          </a:ln>
        </p:spPr>
      </p:sp>
      <p:pic>
        <p:nvPicPr>
          <p:cNvPr id="124" name="Google Shape;124;p20"/>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25" name="Google Shape;125;p20"/>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grpSp>
        <p:nvGrpSpPr>
          <p:cNvPr id="126" name="Google Shape;126;p20"/>
          <p:cNvGrpSpPr/>
          <p:nvPr/>
        </p:nvGrpSpPr>
        <p:grpSpPr>
          <a:xfrm>
            <a:off x="10443312" y="254977"/>
            <a:ext cx="1299935" cy="1200032"/>
            <a:chOff x="1645920" y="1071155"/>
            <a:chExt cx="6296297" cy="5299166"/>
          </a:xfrm>
        </p:grpSpPr>
        <p:sp>
          <p:nvSpPr>
            <p:cNvPr id="127" name="Google Shape;127;p20"/>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20"/>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20"/>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20"/>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20"/>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20"/>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20"/>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20"/>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20"/>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20"/>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20"/>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20"/>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20"/>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20"/>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20"/>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20"/>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20"/>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20"/>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20"/>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20"/>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147" name="Shape 147"/>
        <p:cNvGrpSpPr/>
        <p:nvPr/>
      </p:nvGrpSpPr>
      <p:grpSpPr>
        <a:xfrm>
          <a:off x="0" y="0"/>
          <a:ext cx="0" cy="0"/>
          <a:chOff x="0" y="0"/>
          <a:chExt cx="0" cy="0"/>
        </a:xfrm>
      </p:grpSpPr>
      <p:sp>
        <p:nvSpPr>
          <p:cNvPr id="148" name="Google Shape;148;p2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p21"/>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51" name="Google Shape;151;p21"/>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21"/>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53" name="Google Shape;153;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cxnSp>
        <p:nvCxnSpPr>
          <p:cNvPr id="156" name="Google Shape;156;p2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157" name="Google Shape;157;p21"/>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58" name="Google Shape;158;p2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grpSp>
        <p:nvGrpSpPr>
          <p:cNvPr id="159" name="Google Shape;159;p21"/>
          <p:cNvGrpSpPr/>
          <p:nvPr/>
        </p:nvGrpSpPr>
        <p:grpSpPr>
          <a:xfrm>
            <a:off x="10443312" y="254977"/>
            <a:ext cx="1299935" cy="1200032"/>
            <a:chOff x="1645920" y="1071155"/>
            <a:chExt cx="6296297" cy="5299166"/>
          </a:xfrm>
        </p:grpSpPr>
        <p:sp>
          <p:nvSpPr>
            <p:cNvPr id="160" name="Google Shape;160;p21"/>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21"/>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21"/>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21"/>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21"/>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21"/>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21"/>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21"/>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21"/>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21"/>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1"/>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1"/>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21"/>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21"/>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21"/>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21"/>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21"/>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21"/>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21"/>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21"/>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80" name="Shape 180"/>
        <p:cNvGrpSpPr/>
        <p:nvPr/>
      </p:nvGrpSpPr>
      <p:grpSpPr>
        <a:xfrm>
          <a:off x="0" y="0"/>
          <a:ext cx="0" cy="0"/>
          <a:chOff x="0" y="0"/>
          <a:chExt cx="0" cy="0"/>
        </a:xfrm>
      </p:grpSpPr>
      <p:sp>
        <p:nvSpPr>
          <p:cNvPr id="181" name="Google Shape;181;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22"/>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3" name="Google Shape;183;p22"/>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4" name="Google Shape;184;p2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187" name="Shape 187"/>
        <p:cNvGrpSpPr/>
        <p:nvPr/>
      </p:nvGrpSpPr>
      <p:grpSpPr>
        <a:xfrm>
          <a:off x="0" y="0"/>
          <a:ext cx="0" cy="0"/>
          <a:chOff x="0" y="0"/>
          <a:chExt cx="0" cy="0"/>
        </a:xfrm>
      </p:grpSpPr>
      <p:sp>
        <p:nvSpPr>
          <p:cNvPr id="188" name="Google Shape;188;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23"/>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0" name="Google Shape;190;p23"/>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1" name="Google Shape;191;p23"/>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2" name="Google Shape;192;p23"/>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3" name="Google Shape;193;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196" name="Shape 196"/>
        <p:cNvGrpSpPr/>
        <p:nvPr/>
      </p:nvGrpSpPr>
      <p:grpSpPr>
        <a:xfrm>
          <a:off x="0" y="0"/>
          <a:ext cx="0" cy="0"/>
          <a:chOff x="0" y="0"/>
          <a:chExt cx="0" cy="0"/>
        </a:xfrm>
      </p:grpSpPr>
      <p:sp>
        <p:nvSpPr>
          <p:cNvPr id="197" name="Google Shape;197;p24"/>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4"/>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p24"/>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200" name="Google Shape;200;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pic>
        <p:nvPicPr>
          <p:cNvPr id="203" name="Google Shape;203;p24"/>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204" name="Google Shape;204;p24"/>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sz="2000">
              <a:solidFill>
                <a:schemeClr val="lt1"/>
              </a:solidFill>
              <a:latin typeface="Calibri"/>
              <a:ea typeface="Calibri"/>
              <a:cs typeface="Calibri"/>
              <a:sym typeface="Calibri"/>
            </a:endParaRPr>
          </a:p>
        </p:txBody>
      </p:sp>
      <p:grpSp>
        <p:nvGrpSpPr>
          <p:cNvPr id="205" name="Google Shape;205;p24"/>
          <p:cNvGrpSpPr/>
          <p:nvPr/>
        </p:nvGrpSpPr>
        <p:grpSpPr>
          <a:xfrm>
            <a:off x="10443312" y="254977"/>
            <a:ext cx="1299935" cy="1200032"/>
            <a:chOff x="1645920" y="1071155"/>
            <a:chExt cx="6296297" cy="5299166"/>
          </a:xfrm>
        </p:grpSpPr>
        <p:sp>
          <p:nvSpPr>
            <p:cNvPr id="206" name="Google Shape;206;p24"/>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24"/>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24"/>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24"/>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4"/>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4"/>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4"/>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4"/>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24"/>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4"/>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24"/>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24"/>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24"/>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4"/>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4"/>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24"/>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24"/>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24"/>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24"/>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24"/>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3.jpg"/><Relationship Id="rId2" Type="http://schemas.openxmlformats.org/officeDocument/2006/relationships/image" Target="../media/image4.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5"/>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5"/>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1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pic>
        <p:nvPicPr>
          <p:cNvPr id="17" name="Google Shape;17;p15"/>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8" name="Google Shape;18;p15"/>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9" name="Google Shape;19;p15"/>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grpSp>
        <p:nvGrpSpPr>
          <p:cNvPr id="20" name="Google Shape;20;p15"/>
          <p:cNvGrpSpPr/>
          <p:nvPr/>
        </p:nvGrpSpPr>
        <p:grpSpPr>
          <a:xfrm>
            <a:off x="10443312" y="254977"/>
            <a:ext cx="1299935" cy="1200032"/>
            <a:chOff x="1645920" y="1071155"/>
            <a:chExt cx="6296297" cy="5299166"/>
          </a:xfrm>
        </p:grpSpPr>
        <p:sp>
          <p:nvSpPr>
            <p:cNvPr id="21" name="Google Shape;21;p15"/>
            <p:cNvSpPr/>
            <p:nvPr/>
          </p:nvSpPr>
          <p:spPr>
            <a:xfrm>
              <a:off x="5357315" y="3444845"/>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5"/>
            <p:cNvSpPr/>
            <p:nvPr/>
          </p:nvSpPr>
          <p:spPr>
            <a:xfrm flipH="1" rot="10800000">
              <a:off x="5897483" y="3627585"/>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5"/>
            <p:cNvSpPr/>
            <p:nvPr/>
          </p:nvSpPr>
          <p:spPr>
            <a:xfrm flipH="1" rot="10800000">
              <a:off x="5321154" y="3625410"/>
              <a:ext cx="352407" cy="663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 name="Google Shape;24;p15"/>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5"/>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00"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5"/>
            <p:cNvSpPr/>
            <p:nvPr/>
          </p:nvSpPr>
          <p:spPr>
            <a:xfrm>
              <a:off x="3487783"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15"/>
            <p:cNvSpPr/>
            <p:nvPr/>
          </p:nvSpPr>
          <p:spPr>
            <a:xfrm flipH="1" rot="10800000">
              <a:off x="3814352" y="2359028"/>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5"/>
            <p:cNvSpPr/>
            <p:nvPr/>
          </p:nvSpPr>
          <p:spPr>
            <a:xfrm flipH="1" rot="10800000">
              <a:off x="3814352" y="2638699"/>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5"/>
            <p:cNvSpPr/>
            <p:nvPr/>
          </p:nvSpPr>
          <p:spPr>
            <a:xfrm>
              <a:off x="4526438" y="2168434"/>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5"/>
            <p:cNvSpPr/>
            <p:nvPr/>
          </p:nvSpPr>
          <p:spPr>
            <a:xfrm>
              <a:off x="4774110" y="2168434"/>
              <a:ext cx="398498"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5"/>
            <p:cNvSpPr/>
            <p:nvPr/>
          </p:nvSpPr>
          <p:spPr>
            <a:xfrm rot="5400000">
              <a:off x="2438010" y="3436923"/>
              <a:ext cx="812682"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5"/>
            <p:cNvSpPr/>
            <p:nvPr/>
          </p:nvSpPr>
          <p:spPr>
            <a:xfrm rot="5400000">
              <a:off x="2819819" y="3615145"/>
              <a:ext cx="375634" cy="4702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5"/>
            <p:cNvSpPr/>
            <p:nvPr/>
          </p:nvSpPr>
          <p:spPr>
            <a:xfrm>
              <a:off x="3337718" y="3434817"/>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5"/>
            <p:cNvSpPr/>
            <p:nvPr/>
          </p:nvSpPr>
          <p:spPr>
            <a:xfrm flipH="1" rot="10800000">
              <a:off x="3664287" y="3625411"/>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5"/>
            <p:cNvSpPr/>
            <p:nvPr/>
          </p:nvSpPr>
          <p:spPr>
            <a:xfrm flipH="1" rot="10800000">
              <a:off x="3664287" y="3905082"/>
              <a:ext cx="613954" cy="1152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5"/>
            <p:cNvSpPr/>
            <p:nvPr/>
          </p:nvSpPr>
          <p:spPr>
            <a:xfrm>
              <a:off x="4379400" y="3444846"/>
              <a:ext cx="862149" cy="796835"/>
            </a:xfrm>
            <a:prstGeom prst="ellipse">
              <a:avLst/>
            </a:prstGeom>
            <a:gradFill>
              <a:gsLst>
                <a:gs pos="0">
                  <a:srgbClr val="F2FAFD"/>
                </a:gs>
                <a:gs pos="74000">
                  <a:srgbClr val="1482AB"/>
                </a:gs>
                <a:gs pos="83000">
                  <a:srgbClr val="002060"/>
                </a:gs>
                <a:gs pos="100000">
                  <a:srgbClr val="007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5"/>
            <p:cNvSpPr/>
            <p:nvPr/>
          </p:nvSpPr>
          <p:spPr>
            <a:xfrm flipH="1" rot="10800000">
              <a:off x="470596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5"/>
            <p:cNvSpPr/>
            <p:nvPr/>
          </p:nvSpPr>
          <p:spPr>
            <a:xfrm>
              <a:off x="4705969" y="390725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5"/>
            <p:cNvSpPr/>
            <p:nvPr/>
          </p:nvSpPr>
          <p:spPr>
            <a:xfrm rot="10800000">
              <a:off x="4904818" y="3898537"/>
              <a:ext cx="535580" cy="47957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5"/>
            <p:cNvSpPr/>
            <p:nvPr/>
          </p:nvSpPr>
          <p:spPr>
            <a:xfrm flipH="1" rot="10800000">
              <a:off x="4795019" y="3635439"/>
              <a:ext cx="251547" cy="1266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g26a6a3fec82_0_267"/>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26a6a3fec82_0_267"/>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26a6a3fec82_0_267"/>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8" name="Google Shape;268;g26a6a3fec82_0_267"/>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269" name="Google Shape;269;g26a6a3fec82_0_267"/>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70" name="Google Shape;270;g26a6a3fec82_0_267"/>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71" name="Google Shape;271;g26a6a3fec82_0_267"/>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pic>
        <p:nvPicPr>
          <p:cNvPr id="272" name="Google Shape;272;g26a6a3fec82_0_267"/>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273" name="Google Shape;273;g26a6a3fec82_0_267"/>
          <p:cNvSpPr txBox="1"/>
          <p:nvPr/>
        </p:nvSpPr>
        <p:spPr>
          <a:xfrm>
            <a:off x="4376057" y="6360042"/>
            <a:ext cx="5340900" cy="818400"/>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274" name="Google Shape;274;g26a6a3fec82_0_267"/>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grpSp>
        <p:nvGrpSpPr>
          <p:cNvPr id="275" name="Google Shape;275;g26a6a3fec82_0_267"/>
          <p:cNvGrpSpPr/>
          <p:nvPr/>
        </p:nvGrpSpPr>
        <p:grpSpPr>
          <a:xfrm>
            <a:off x="10443377" y="255023"/>
            <a:ext cx="1300185" cy="1200261"/>
            <a:chOff x="1645920" y="1071155"/>
            <a:chExt cx="6296297" cy="5299166"/>
          </a:xfrm>
        </p:grpSpPr>
        <p:sp>
          <p:nvSpPr>
            <p:cNvPr id="276" name="Google Shape;276;g26a6a3fec82_0_267"/>
            <p:cNvSpPr/>
            <p:nvPr/>
          </p:nvSpPr>
          <p:spPr>
            <a:xfrm>
              <a:off x="5357315" y="3444845"/>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g26a6a3fec82_0_267"/>
            <p:cNvSpPr/>
            <p:nvPr/>
          </p:nvSpPr>
          <p:spPr>
            <a:xfrm flipH="1" rot="10800000">
              <a:off x="5897483" y="3627696"/>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g26a6a3fec82_0_267"/>
            <p:cNvSpPr/>
            <p:nvPr/>
          </p:nvSpPr>
          <p:spPr>
            <a:xfrm flipH="1" rot="10800000">
              <a:off x="5321154" y="3625521"/>
              <a:ext cx="352500" cy="66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g26a6a3fec82_0_267"/>
            <p:cNvSpPr/>
            <p:nvPr/>
          </p:nvSpPr>
          <p:spPr>
            <a:xfrm>
              <a:off x="1645920" y="1071155"/>
              <a:ext cx="3637684" cy="3474167"/>
            </a:xfrm>
            <a:custGeom>
              <a:rect b="b" l="l" r="r" t="t"/>
              <a:pathLst>
                <a:path extrusionOk="0" h="3474167" w="3637684">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g26a6a3fec82_0_267"/>
            <p:cNvSpPr/>
            <p:nvPr/>
          </p:nvSpPr>
          <p:spPr>
            <a:xfrm>
              <a:off x="2253501" y="1330052"/>
              <a:ext cx="5688716" cy="5040269"/>
            </a:xfrm>
            <a:custGeom>
              <a:rect b="b" l="l" r="r" t="t"/>
              <a:pathLst>
                <a:path extrusionOk="0" h="5040269" w="5688716">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rgbClr val="F2FAFD"/>
                </a:gs>
                <a:gs pos="74000">
                  <a:srgbClr val="1482AB"/>
                </a:gs>
                <a:gs pos="83000">
                  <a:srgbClr val="002060"/>
                </a:gs>
                <a:gs pos="100000">
                  <a:srgbClr val="0070C0"/>
                </a:gs>
              </a:gsLst>
              <a:lin ang="5400012" scaled="0"/>
            </a:gra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g26a6a3fec82_0_267"/>
            <p:cNvSpPr/>
            <p:nvPr/>
          </p:nvSpPr>
          <p:spPr>
            <a:xfrm>
              <a:off x="3487783"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2" name="Google Shape;282;g26a6a3fec82_0_267"/>
            <p:cNvSpPr/>
            <p:nvPr/>
          </p:nvSpPr>
          <p:spPr>
            <a:xfrm flipH="1" rot="10800000">
              <a:off x="3814352" y="2359034"/>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g26a6a3fec82_0_267"/>
            <p:cNvSpPr/>
            <p:nvPr/>
          </p:nvSpPr>
          <p:spPr>
            <a:xfrm flipH="1" rot="10800000">
              <a:off x="3814352" y="2638705"/>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g26a6a3fec82_0_267"/>
            <p:cNvSpPr/>
            <p:nvPr/>
          </p:nvSpPr>
          <p:spPr>
            <a:xfrm>
              <a:off x="4526438" y="2168434"/>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g26a6a3fec82_0_267"/>
            <p:cNvSpPr/>
            <p:nvPr/>
          </p:nvSpPr>
          <p:spPr>
            <a:xfrm>
              <a:off x="4774110" y="2168434"/>
              <a:ext cx="3984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6" name="Google Shape;286;g26a6a3fec82_0_267"/>
            <p:cNvSpPr/>
            <p:nvPr/>
          </p:nvSpPr>
          <p:spPr>
            <a:xfrm rot="5400000">
              <a:off x="2438019" y="3436950"/>
              <a:ext cx="8127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7" name="Google Shape;287;g26a6a3fec82_0_267"/>
            <p:cNvSpPr/>
            <p:nvPr/>
          </p:nvSpPr>
          <p:spPr>
            <a:xfrm rot="5400000">
              <a:off x="2819769" y="3615061"/>
              <a:ext cx="375600" cy="4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8" name="Google Shape;288;g26a6a3fec82_0_267"/>
            <p:cNvSpPr/>
            <p:nvPr/>
          </p:nvSpPr>
          <p:spPr>
            <a:xfrm>
              <a:off x="3337718" y="3434817"/>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9" name="Google Shape;289;g26a6a3fec82_0_267"/>
            <p:cNvSpPr/>
            <p:nvPr/>
          </p:nvSpPr>
          <p:spPr>
            <a:xfrm flipH="1" rot="10800000">
              <a:off x="3664287" y="3625417"/>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 name="Google Shape;290;g26a6a3fec82_0_267"/>
            <p:cNvSpPr/>
            <p:nvPr/>
          </p:nvSpPr>
          <p:spPr>
            <a:xfrm flipH="1" rot="10800000">
              <a:off x="3664287" y="3905088"/>
              <a:ext cx="614100" cy="11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g26a6a3fec82_0_267"/>
            <p:cNvSpPr/>
            <p:nvPr/>
          </p:nvSpPr>
          <p:spPr>
            <a:xfrm>
              <a:off x="4379400" y="3444846"/>
              <a:ext cx="862200" cy="796800"/>
            </a:xfrm>
            <a:prstGeom prst="ellipse">
              <a:avLst/>
            </a:prstGeom>
            <a:gradFill>
              <a:gsLst>
                <a:gs pos="0">
                  <a:srgbClr val="F2FAFD"/>
                </a:gs>
                <a:gs pos="74000">
                  <a:srgbClr val="1482AB"/>
                </a:gs>
                <a:gs pos="83000">
                  <a:srgbClr val="002060"/>
                </a:gs>
                <a:gs pos="100000">
                  <a:srgbClr val="0070C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g26a6a3fec82_0_267"/>
            <p:cNvSpPr/>
            <p:nvPr/>
          </p:nvSpPr>
          <p:spPr>
            <a:xfrm flipH="1" rot="10800000">
              <a:off x="470596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g26a6a3fec82_0_267"/>
            <p:cNvSpPr/>
            <p:nvPr/>
          </p:nvSpPr>
          <p:spPr>
            <a:xfrm>
              <a:off x="4705969" y="3907257"/>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g26a6a3fec82_0_267"/>
            <p:cNvSpPr/>
            <p:nvPr/>
          </p:nvSpPr>
          <p:spPr>
            <a:xfrm rot="10800000">
              <a:off x="4904898" y="3898410"/>
              <a:ext cx="535500" cy="4797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g26a6a3fec82_0_267"/>
            <p:cNvSpPr/>
            <p:nvPr/>
          </p:nvSpPr>
          <p:spPr>
            <a:xfrm flipH="1" rot="10800000">
              <a:off x="4795019" y="3635502"/>
              <a:ext cx="251400" cy="12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hyperlink" Target="https://drive.google.com/drive/u/0/folders/1ZY5YviOC_gj46QIMw044dqKfwkQXJbW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hyperlink" Target="https://www.facebook.com/Eu-Cert-104391385540756/?ref=pages_you_manag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26a6a3fec82_0_261"/>
          <p:cNvSpPr txBox="1"/>
          <p:nvPr>
            <p:ph type="title"/>
          </p:nvPr>
        </p:nvSpPr>
        <p:spPr>
          <a:xfrm>
            <a:off x="457200" y="594359"/>
            <a:ext cx="3200400" cy="39066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3600"/>
              <a:buFont typeface="Calibri"/>
              <a:buNone/>
            </a:pPr>
            <a:r>
              <a:rPr lang="de-DE"/>
              <a:t>EU-CERT:</a:t>
            </a:r>
            <a:br>
              <a:rPr lang="de-DE"/>
            </a:br>
            <a:r>
              <a:rPr lang="de-DE"/>
              <a:t>European Certificates and Accreditation for European Projects</a:t>
            </a:r>
            <a:endParaRPr/>
          </a:p>
        </p:txBody>
      </p:sp>
      <p:sp>
        <p:nvSpPr>
          <p:cNvPr id="524" name="Google Shape;524;g26a6a3fec82_0_261"/>
          <p:cNvSpPr txBox="1"/>
          <p:nvPr>
            <p:ph idx="2" type="body"/>
          </p:nvPr>
        </p:nvSpPr>
        <p:spPr>
          <a:xfrm>
            <a:off x="457200" y="4891596"/>
            <a:ext cx="3200400" cy="1413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100000"/>
              <a:buNone/>
            </a:pPr>
            <a:r>
              <a:rPr b="1" i="1" lang="de-DE"/>
              <a:t>Reference Number:</a:t>
            </a:r>
            <a:br>
              <a:rPr b="1" i="1" lang="de-DE"/>
            </a:br>
            <a:r>
              <a:rPr lang="de-DE"/>
              <a:t>2021-1-DE02-KA220-ADU-000033541 </a:t>
            </a:r>
            <a:endParaRPr/>
          </a:p>
          <a:p>
            <a:pPr indent="0" lvl="0" marL="0" rtl="0" algn="l">
              <a:lnSpc>
                <a:spcPct val="90000"/>
              </a:lnSpc>
              <a:spcBef>
                <a:spcPts val="1400"/>
              </a:spcBef>
              <a:spcAft>
                <a:spcPts val="0"/>
              </a:spcAft>
              <a:buSzPct val="100000"/>
              <a:buNone/>
            </a:pPr>
            <a:r>
              <a:rPr b="1" lang="de-DE"/>
              <a:t>Duration: </a:t>
            </a:r>
            <a:endParaRPr/>
          </a:p>
          <a:p>
            <a:pPr indent="0" lvl="0" marL="0" rtl="0" algn="l">
              <a:lnSpc>
                <a:spcPct val="90000"/>
              </a:lnSpc>
              <a:spcBef>
                <a:spcPts val="1400"/>
              </a:spcBef>
              <a:spcAft>
                <a:spcPts val="0"/>
              </a:spcAft>
              <a:buSzPct val="100000"/>
              <a:buNone/>
            </a:pPr>
            <a:r>
              <a:rPr lang="de-DE"/>
              <a:t>01.02.2022 – 31.05.2024 </a:t>
            </a:r>
            <a:r>
              <a:rPr b="1" lang="de-DE"/>
              <a:t>(28 month) </a:t>
            </a:r>
            <a:endParaRPr/>
          </a:p>
          <a:p>
            <a:pPr indent="0" lvl="0" marL="0" rtl="0" algn="l">
              <a:lnSpc>
                <a:spcPct val="90000"/>
              </a:lnSpc>
              <a:spcBef>
                <a:spcPts val="1400"/>
              </a:spcBef>
              <a:spcAft>
                <a:spcPts val="0"/>
              </a:spcAft>
              <a:buSzPct val="100000"/>
              <a:buNone/>
            </a:pPr>
            <a:r>
              <a:t/>
            </a:r>
            <a:endParaRPr b="1"/>
          </a:p>
        </p:txBody>
      </p:sp>
      <p:sp>
        <p:nvSpPr>
          <p:cNvPr id="525" name="Google Shape;525;g26a6a3fec82_0_261"/>
          <p:cNvSpPr txBox="1"/>
          <p:nvPr/>
        </p:nvSpPr>
        <p:spPr>
          <a:xfrm>
            <a:off x="5026982" y="2114548"/>
            <a:ext cx="5435400" cy="4327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2800"/>
              <a:buFont typeface="Noto Sans Symbols"/>
              <a:buNone/>
            </a:pPr>
            <a:r>
              <a:rPr b="1" i="0" lang="de-DE" sz="2800" u="none" cap="none" strike="noStrike">
                <a:solidFill>
                  <a:srgbClr val="595959"/>
                </a:solidFill>
                <a:latin typeface="Calibri"/>
                <a:ea typeface="Calibri"/>
                <a:cs typeface="Calibri"/>
                <a:sym typeface="Calibri"/>
              </a:rPr>
              <a:t>EU-CERT</a:t>
            </a:r>
            <a:br>
              <a:rPr b="1" i="0" lang="de-DE" sz="2800" u="none" cap="none" strike="noStrike">
                <a:solidFill>
                  <a:srgbClr val="595959"/>
                </a:solidFill>
                <a:latin typeface="Calibri"/>
                <a:ea typeface="Calibri"/>
                <a:cs typeface="Calibri"/>
                <a:sym typeface="Calibri"/>
              </a:rPr>
            </a:br>
            <a:r>
              <a:rPr b="1" i="0" lang="de-DE" sz="2800" u="none" cap="none" strike="noStrike">
                <a:solidFill>
                  <a:srgbClr val="595959"/>
                </a:solidFill>
                <a:latin typeface="Calibri"/>
                <a:ea typeface="Calibri"/>
                <a:cs typeface="Calibri"/>
                <a:sym typeface="Calibri"/>
              </a:rPr>
              <a:t>Transnational partner meeting (TPM5)</a:t>
            </a:r>
            <a:br>
              <a:rPr b="1" i="0" lang="de-DE" sz="2800" u="none" cap="none" strike="noStrike">
                <a:solidFill>
                  <a:srgbClr val="595959"/>
                </a:solidFill>
                <a:latin typeface="Calibri"/>
                <a:ea typeface="Calibri"/>
                <a:cs typeface="Calibri"/>
                <a:sym typeface="Calibri"/>
              </a:rPr>
            </a:br>
            <a:r>
              <a:rPr b="1" i="0" lang="de-DE" sz="2800" u="none" cap="none" strike="noStrike">
                <a:solidFill>
                  <a:srgbClr val="595959"/>
                </a:solidFill>
                <a:latin typeface="Calibri"/>
                <a:ea typeface="Calibri"/>
                <a:cs typeface="Calibri"/>
                <a:sym typeface="Calibri"/>
              </a:rPr>
              <a:t>in Paderborn, Germany </a:t>
            </a:r>
            <a:endParaRPr b="0" i="0" sz="28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1800"/>
              <a:buFont typeface="Noto Sans Symbols"/>
              <a:buNone/>
            </a:pPr>
            <a:r>
              <a:rPr b="1" i="0" lang="de-DE" sz="1800" u="none" cap="none" strike="noStrike">
                <a:solidFill>
                  <a:srgbClr val="595959"/>
                </a:solidFill>
                <a:latin typeface="Calibri"/>
                <a:ea typeface="Calibri"/>
                <a:cs typeface="Calibri"/>
                <a:sym typeface="Calibri"/>
              </a:rPr>
              <a:t>The EU-CERT – Final Policy Recommendation Conference!</a:t>
            </a:r>
            <a:endParaRPr b="0" i="0" sz="18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1800"/>
              <a:buFont typeface="Noto Sans Symbols"/>
              <a:buNone/>
            </a:pPr>
            <a:r>
              <a:rPr b="1" i="0" lang="de-DE" sz="1800" u="none" cap="none" strike="noStrike">
                <a:solidFill>
                  <a:srgbClr val="595959"/>
                </a:solidFill>
                <a:latin typeface="Calibri"/>
                <a:ea typeface="Calibri"/>
                <a:cs typeface="Calibri"/>
                <a:sym typeface="Calibri"/>
              </a:rPr>
              <a:t>5</a:t>
            </a:r>
            <a:r>
              <a:rPr b="1" baseline="30000" i="0" lang="de-DE" sz="1800" u="none" cap="none" strike="noStrike">
                <a:solidFill>
                  <a:srgbClr val="595959"/>
                </a:solidFill>
                <a:latin typeface="Calibri"/>
                <a:ea typeface="Calibri"/>
                <a:cs typeface="Calibri"/>
                <a:sym typeface="Calibri"/>
              </a:rPr>
              <a:t>th</a:t>
            </a:r>
            <a:r>
              <a:rPr b="1" i="0" lang="de-DE" sz="1800" u="none" cap="none" strike="noStrike">
                <a:solidFill>
                  <a:srgbClr val="595959"/>
                </a:solidFill>
                <a:latin typeface="Calibri"/>
                <a:ea typeface="Calibri"/>
                <a:cs typeface="Calibri"/>
                <a:sym typeface="Calibri"/>
              </a:rPr>
              <a:t> - 7</a:t>
            </a:r>
            <a:r>
              <a:rPr b="1" baseline="30000" i="0" lang="de-DE" sz="1800" u="none" cap="none" strike="noStrike">
                <a:solidFill>
                  <a:srgbClr val="595959"/>
                </a:solidFill>
                <a:latin typeface="Calibri"/>
                <a:ea typeface="Calibri"/>
                <a:cs typeface="Calibri"/>
                <a:sym typeface="Calibri"/>
              </a:rPr>
              <a:t>th</a:t>
            </a:r>
            <a:r>
              <a:rPr b="1" i="0" lang="de-DE" sz="1800" u="none" cap="none" strike="noStrike">
                <a:solidFill>
                  <a:srgbClr val="595959"/>
                </a:solidFill>
                <a:latin typeface="Calibri"/>
                <a:ea typeface="Calibri"/>
                <a:cs typeface="Calibri"/>
                <a:sym typeface="Calibri"/>
              </a:rPr>
              <a:t> of March 2024</a:t>
            </a:r>
            <a:endParaRPr b="0" i="0" sz="18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000"/>
              <a:buFont typeface="Noto Sans Symbols"/>
              <a:buNone/>
            </a:pPr>
            <a:r>
              <a:t/>
            </a:r>
            <a:endParaRPr b="1" i="0" sz="20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000"/>
              <a:buFont typeface="Noto Sans Symbols"/>
              <a:buNone/>
            </a:pPr>
            <a:r>
              <a:rPr b="1" lang="de-DE" sz="2000">
                <a:solidFill>
                  <a:srgbClr val="595959"/>
                </a:solidFill>
                <a:latin typeface="Calibri"/>
                <a:ea typeface="Calibri"/>
                <a:cs typeface="Calibri"/>
                <a:sym typeface="Calibri"/>
              </a:rPr>
              <a:t>Dissemination</a:t>
            </a:r>
            <a:br>
              <a:rPr b="1" i="0" lang="de-DE" sz="2000" u="none" cap="none" strike="noStrike">
                <a:solidFill>
                  <a:srgbClr val="595959"/>
                </a:solidFill>
                <a:latin typeface="Calibri"/>
                <a:ea typeface="Calibri"/>
                <a:cs typeface="Calibri"/>
                <a:sym typeface="Calibri"/>
              </a:rPr>
            </a:br>
            <a:r>
              <a:rPr b="1" i="0" lang="de-DE" sz="2000" u="none" cap="none" strike="noStrike">
                <a:solidFill>
                  <a:srgbClr val="595959"/>
                </a:solidFill>
                <a:latin typeface="Calibri"/>
                <a:ea typeface="Calibri"/>
                <a:cs typeface="Calibri"/>
                <a:sym typeface="Calibri"/>
              </a:rPr>
              <a:t>University of Paderborn </a:t>
            </a:r>
            <a:endParaRPr b="0" i="0" sz="2000" u="none" cap="none" strike="noStrike">
              <a:solidFill>
                <a:srgbClr val="5959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10"/>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EU-CERT Templates</a:t>
            </a:r>
            <a:endParaRPr/>
          </a:p>
        </p:txBody>
      </p:sp>
      <p:sp>
        <p:nvSpPr>
          <p:cNvPr id="593" name="Google Shape;593;p10"/>
          <p:cNvSpPr txBox="1"/>
          <p:nvPr/>
        </p:nvSpPr>
        <p:spPr>
          <a:xfrm>
            <a:off x="1097280" y="1557097"/>
            <a:ext cx="1832351"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Please stick to this PowerPoint template!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de-DE" sz="1800">
                <a:solidFill>
                  <a:schemeClr val="dk1"/>
                </a:solidFill>
                <a:latin typeface="Calibri"/>
                <a:ea typeface="Calibri"/>
                <a:cs typeface="Calibri"/>
                <a:sym typeface="Calibri"/>
              </a:rPr>
              <a:t>Available on google drive </a:t>
            </a:r>
            <a:endParaRPr/>
          </a:p>
        </p:txBody>
      </p:sp>
      <p:pic>
        <p:nvPicPr>
          <p:cNvPr id="594" name="Google Shape;594;p10"/>
          <p:cNvPicPr preferRelativeResize="0"/>
          <p:nvPr/>
        </p:nvPicPr>
        <p:blipFill rotWithShape="1">
          <a:blip r:embed="rId3">
            <a:alphaModFix/>
          </a:blip>
          <a:srcRect b="0" l="0" r="0" t="0"/>
          <a:stretch/>
        </p:blipFill>
        <p:spPr>
          <a:xfrm>
            <a:off x="3180519" y="1675849"/>
            <a:ext cx="8393289" cy="3746157"/>
          </a:xfrm>
          <a:prstGeom prst="rect">
            <a:avLst/>
          </a:prstGeom>
          <a:noFill/>
          <a:ln>
            <a:noFill/>
          </a:ln>
        </p:spPr>
      </p:pic>
      <p:sp>
        <p:nvSpPr>
          <p:cNvPr id="595" name="Google Shape;595;p10"/>
          <p:cNvSpPr/>
          <p:nvPr/>
        </p:nvSpPr>
        <p:spPr>
          <a:xfrm>
            <a:off x="7171676" y="2737177"/>
            <a:ext cx="3845512" cy="1089099"/>
          </a:xfrm>
          <a:prstGeom prst="ellipse">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10"/>
          <p:cNvSpPr/>
          <p:nvPr/>
        </p:nvSpPr>
        <p:spPr>
          <a:xfrm>
            <a:off x="7310168" y="4586222"/>
            <a:ext cx="4408356" cy="1089099"/>
          </a:xfrm>
          <a:prstGeom prst="ellipse">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10"/>
          <p:cNvSpPr/>
          <p:nvPr/>
        </p:nvSpPr>
        <p:spPr>
          <a:xfrm>
            <a:off x="4677646" y="4110362"/>
            <a:ext cx="2487805" cy="1438302"/>
          </a:xfrm>
          <a:prstGeom prst="ellipse">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1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Social Media Roster </a:t>
            </a:r>
            <a:endParaRPr/>
          </a:p>
        </p:txBody>
      </p:sp>
      <p:pic>
        <p:nvPicPr>
          <p:cNvPr id="603" name="Google Shape;603;p11"/>
          <p:cNvPicPr preferRelativeResize="0"/>
          <p:nvPr/>
        </p:nvPicPr>
        <p:blipFill rotWithShape="1">
          <a:blip r:embed="rId3">
            <a:alphaModFix/>
          </a:blip>
          <a:srcRect b="0" l="0" r="0" t="0"/>
          <a:stretch/>
        </p:blipFill>
        <p:spPr>
          <a:xfrm>
            <a:off x="1296139" y="1439737"/>
            <a:ext cx="9093693" cy="41763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1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de-DE"/>
              <a:t>Dissemination activities - Documentation</a:t>
            </a:r>
            <a:endParaRPr/>
          </a:p>
        </p:txBody>
      </p:sp>
      <p:sp>
        <p:nvSpPr>
          <p:cNvPr id="609" name="Google Shape;609;p1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610" name="Google Shape;610;p12"/>
          <p:cNvSpPr txBox="1"/>
          <p:nvPr/>
        </p:nvSpPr>
        <p:spPr>
          <a:xfrm>
            <a:off x="461492" y="1110344"/>
            <a:ext cx="5353382"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2400">
                <a:solidFill>
                  <a:srgbClr val="2E663E"/>
                </a:solidFill>
                <a:latin typeface="Calibri"/>
                <a:ea typeface="Calibri"/>
                <a:cs typeface="Calibri"/>
                <a:sym typeface="Calibri"/>
              </a:rPr>
              <a:t>Please,….</a:t>
            </a:r>
            <a:endParaRPr/>
          </a:p>
          <a:p>
            <a:pPr indent="0" lvl="0" marL="0" marR="0" rtl="0" algn="l">
              <a:spcBef>
                <a:spcPts val="0"/>
              </a:spcBef>
              <a:spcAft>
                <a:spcPts val="0"/>
              </a:spcAft>
              <a:buNone/>
            </a:pPr>
            <a:r>
              <a:t/>
            </a:r>
            <a:endParaRPr sz="2400">
              <a:solidFill>
                <a:srgbClr val="2E663E"/>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...use the documentation table as evidence for dissemination activities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The template will be available on EU-CERT website / Google Drive Folder for download  </a:t>
            </a:r>
            <a:endParaRPr sz="1800">
              <a:solidFill>
                <a:schemeClr val="dk1"/>
              </a:solidFill>
              <a:latin typeface="Calibri"/>
              <a:ea typeface="Calibri"/>
              <a:cs typeface="Calibri"/>
              <a:sym typeface="Calibri"/>
            </a:endParaRPr>
          </a:p>
        </p:txBody>
      </p:sp>
      <p:pic>
        <p:nvPicPr>
          <p:cNvPr id="611" name="Google Shape;611;p12"/>
          <p:cNvPicPr preferRelativeResize="0"/>
          <p:nvPr/>
        </p:nvPicPr>
        <p:blipFill rotWithShape="1">
          <a:blip r:embed="rId3">
            <a:alphaModFix/>
          </a:blip>
          <a:srcRect b="0" l="0" r="0" t="0"/>
          <a:stretch/>
        </p:blipFill>
        <p:spPr>
          <a:xfrm>
            <a:off x="5799894" y="1600999"/>
            <a:ext cx="5930614" cy="414665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13"/>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Dissemiantion Report Template – Example UPB</a:t>
            </a:r>
            <a:endParaRPr/>
          </a:p>
        </p:txBody>
      </p:sp>
      <p:pic>
        <p:nvPicPr>
          <p:cNvPr id="617" name="Google Shape;617;p13"/>
          <p:cNvPicPr preferRelativeResize="0"/>
          <p:nvPr/>
        </p:nvPicPr>
        <p:blipFill rotWithShape="1">
          <a:blip r:embed="rId3">
            <a:alphaModFix/>
          </a:blip>
          <a:srcRect b="0" l="0" r="0" t="0"/>
          <a:stretch/>
        </p:blipFill>
        <p:spPr>
          <a:xfrm>
            <a:off x="1097280" y="1740285"/>
            <a:ext cx="4133480" cy="3529170"/>
          </a:xfrm>
          <a:prstGeom prst="rect">
            <a:avLst/>
          </a:prstGeom>
          <a:noFill/>
          <a:ln>
            <a:noFill/>
          </a:ln>
        </p:spPr>
      </p:pic>
      <p:pic>
        <p:nvPicPr>
          <p:cNvPr id="618" name="Google Shape;618;p13"/>
          <p:cNvPicPr preferRelativeResize="0"/>
          <p:nvPr/>
        </p:nvPicPr>
        <p:blipFill rotWithShape="1">
          <a:blip r:embed="rId4">
            <a:alphaModFix/>
          </a:blip>
          <a:srcRect b="0" l="0" r="0" t="0"/>
          <a:stretch/>
        </p:blipFill>
        <p:spPr>
          <a:xfrm>
            <a:off x="5528925" y="1740285"/>
            <a:ext cx="3778022" cy="352917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4"/>
          <p:cNvSpPr txBox="1"/>
          <p:nvPr/>
        </p:nvSpPr>
        <p:spPr>
          <a:xfrm>
            <a:off x="6502523" y="2414726"/>
            <a:ext cx="4378975" cy="93564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de-DE" sz="1600">
                <a:solidFill>
                  <a:schemeClr val="dk1"/>
                </a:solidFill>
                <a:latin typeface="Calibri"/>
                <a:ea typeface="Calibri"/>
                <a:cs typeface="Calibri"/>
                <a:sym typeface="Calibri"/>
              </a:rPr>
              <a:t>Prof. Dr. Marc Beutner</a:t>
            </a:r>
            <a:endParaRPr/>
          </a:p>
          <a:p>
            <a:pPr indent="0" lvl="0" marL="0" marR="0" rtl="0" algn="l">
              <a:lnSpc>
                <a:spcPct val="89999"/>
              </a:lnSpc>
              <a:spcBef>
                <a:spcPts val="0"/>
              </a:spcBef>
              <a:spcAft>
                <a:spcPts val="0"/>
              </a:spcAft>
              <a:buNone/>
            </a:pPr>
            <a:r>
              <a:rPr lang="de-DE" sz="1600">
                <a:solidFill>
                  <a:schemeClr val="dk1"/>
                </a:solidFill>
                <a:latin typeface="Calibri"/>
                <a:ea typeface="Calibri"/>
                <a:cs typeface="Calibri"/>
                <a:sym typeface="Calibri"/>
              </a:rPr>
              <a:t>Tel:	+49 (0) 52 51 / 60 - 23 67</a:t>
            </a:r>
            <a:endParaRPr/>
          </a:p>
          <a:p>
            <a:pPr indent="0" lvl="0" marL="0" marR="0" rtl="0" algn="l">
              <a:lnSpc>
                <a:spcPct val="89999"/>
              </a:lnSpc>
              <a:spcBef>
                <a:spcPts val="0"/>
              </a:spcBef>
              <a:spcAft>
                <a:spcPts val="0"/>
              </a:spcAft>
              <a:buNone/>
            </a:pPr>
            <a:r>
              <a:rPr lang="de-DE" sz="1600">
                <a:solidFill>
                  <a:schemeClr val="dk1"/>
                </a:solidFill>
                <a:latin typeface="Calibri"/>
                <a:ea typeface="Calibri"/>
                <a:cs typeface="Calibri"/>
                <a:sym typeface="Calibri"/>
              </a:rPr>
              <a:t>Fax:	+49 (0) 52 51 / 60 - 35 63</a:t>
            </a:r>
            <a:endParaRPr/>
          </a:p>
          <a:p>
            <a:pPr indent="0" lvl="0" marL="0" marR="0" rtl="0" algn="l">
              <a:lnSpc>
                <a:spcPct val="100000"/>
              </a:lnSpc>
              <a:spcBef>
                <a:spcPts val="0"/>
              </a:spcBef>
              <a:spcAft>
                <a:spcPts val="0"/>
              </a:spcAft>
              <a:buNone/>
            </a:pPr>
            <a:r>
              <a:rPr lang="de-DE" sz="1600">
                <a:solidFill>
                  <a:schemeClr val="dk1"/>
                </a:solidFill>
                <a:latin typeface="Calibri"/>
                <a:ea typeface="Calibri"/>
                <a:cs typeface="Calibri"/>
                <a:sym typeface="Calibri"/>
              </a:rPr>
              <a:t>E-Mail:	marc.beutner@uni-paderborn.de</a:t>
            </a:r>
            <a:endParaRPr/>
          </a:p>
        </p:txBody>
      </p:sp>
      <p:sp>
        <p:nvSpPr>
          <p:cNvPr id="624" name="Google Shape;624;p14"/>
          <p:cNvSpPr txBox="1"/>
          <p:nvPr/>
        </p:nvSpPr>
        <p:spPr>
          <a:xfrm>
            <a:off x="1192568" y="2414726"/>
            <a:ext cx="4496910" cy="147476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de-DE" sz="1600">
                <a:solidFill>
                  <a:schemeClr val="dk1"/>
                </a:solidFill>
                <a:latin typeface="Calibri"/>
                <a:ea typeface="Calibri"/>
                <a:cs typeface="Calibri"/>
                <a:sym typeface="Calibri"/>
              </a:rPr>
              <a:t>Universität Paderborn</a:t>
            </a:r>
            <a:endParaRPr/>
          </a:p>
          <a:p>
            <a:pPr indent="0" lvl="0" marL="0" marR="0" rtl="0" algn="l">
              <a:lnSpc>
                <a:spcPct val="99583"/>
              </a:lnSpc>
              <a:spcBef>
                <a:spcPts val="0"/>
              </a:spcBef>
              <a:spcAft>
                <a:spcPts val="0"/>
              </a:spcAft>
              <a:buNone/>
            </a:pPr>
            <a:r>
              <a:rPr b="1" lang="de-DE" sz="1600">
                <a:solidFill>
                  <a:schemeClr val="dk1"/>
                </a:solidFill>
                <a:latin typeface="Calibri"/>
                <a:ea typeface="Calibri"/>
                <a:cs typeface="Calibri"/>
                <a:sym typeface="Calibri"/>
              </a:rPr>
              <a:t>Department Wirtschaftspädagogik Lehrstuhl Wirtschaftspädagogik II Warburger Str. 100</a:t>
            </a:r>
            <a:endParaRPr/>
          </a:p>
          <a:p>
            <a:pPr indent="0" lvl="0" marL="0" marR="0" rtl="0" algn="l">
              <a:lnSpc>
                <a:spcPct val="100000"/>
              </a:lnSpc>
              <a:spcBef>
                <a:spcPts val="0"/>
              </a:spcBef>
              <a:spcAft>
                <a:spcPts val="0"/>
              </a:spcAft>
              <a:buNone/>
            </a:pPr>
            <a:r>
              <a:rPr b="1" lang="de-DE" sz="1600">
                <a:solidFill>
                  <a:schemeClr val="dk1"/>
                </a:solidFill>
                <a:latin typeface="Calibri"/>
                <a:ea typeface="Calibri"/>
                <a:cs typeface="Calibri"/>
                <a:sym typeface="Calibri"/>
              </a:rPr>
              <a:t>33098 Paderborn</a:t>
            </a:r>
            <a:endParaRPr/>
          </a:p>
          <a:p>
            <a:pPr indent="0" lvl="0" marL="0" marR="0" rtl="0" algn="l">
              <a:lnSpc>
                <a:spcPct val="106666"/>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de-DE" sz="1600">
                <a:solidFill>
                  <a:schemeClr val="dk1"/>
                </a:solidFill>
                <a:latin typeface="Calibri"/>
                <a:ea typeface="Calibri"/>
                <a:cs typeface="Calibri"/>
                <a:sym typeface="Calibri"/>
              </a:rPr>
              <a:t>http://www.upb.de/wipaed</a:t>
            </a:r>
            <a:endParaRPr b="1" sz="16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200"/>
              <a:buFont typeface="Calibri"/>
              <a:buNone/>
            </a:pPr>
            <a:r>
              <a:rPr lang="de-DE"/>
              <a:t>Dissemination activities</a:t>
            </a:r>
            <a:endParaRPr/>
          </a:p>
        </p:txBody>
      </p:sp>
      <p:sp>
        <p:nvSpPr>
          <p:cNvPr id="531" name="Google Shape;531;p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532" name="Google Shape;532;p2"/>
          <p:cNvSpPr txBox="1"/>
          <p:nvPr/>
        </p:nvSpPr>
        <p:spPr>
          <a:xfrm>
            <a:off x="1337734" y="1447799"/>
            <a:ext cx="9347199"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de-DE" sz="2000" u="none" cap="none" strike="noStrike">
                <a:solidFill>
                  <a:schemeClr val="dk1"/>
                </a:solidFill>
                <a:latin typeface="Calibri"/>
                <a:ea typeface="Calibri"/>
                <a:cs typeface="Calibri"/>
                <a:sym typeface="Calibri"/>
              </a:rPr>
              <a:t>Dissemination activities should be done regularly by each partner during the project:</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de-DE" sz="2000">
                <a:solidFill>
                  <a:schemeClr val="dk1"/>
                </a:solidFill>
                <a:latin typeface="Calibri"/>
                <a:ea typeface="Calibri"/>
                <a:cs typeface="Calibri"/>
                <a:sym typeface="Calibri"/>
              </a:rPr>
              <a:t>Posts on Facebook, posts on school website etc.</a:t>
            </a:r>
            <a:endParaRPr/>
          </a:p>
          <a:p>
            <a:pPr indent="-285750" lvl="0" marL="285750" marR="0" rtl="0" algn="l">
              <a:spcBef>
                <a:spcPts val="0"/>
              </a:spcBef>
              <a:spcAft>
                <a:spcPts val="0"/>
              </a:spcAft>
              <a:buClr>
                <a:schemeClr val="dk1"/>
              </a:buClr>
              <a:buSzPts val="2000"/>
              <a:buFont typeface="Arial"/>
              <a:buChar char="•"/>
            </a:pPr>
            <a:r>
              <a:rPr lang="de-DE" sz="2000">
                <a:solidFill>
                  <a:schemeClr val="dk1"/>
                </a:solidFill>
                <a:latin typeface="Calibri"/>
                <a:ea typeface="Calibri"/>
                <a:cs typeface="Calibri"/>
                <a:sym typeface="Calibri"/>
              </a:rPr>
              <a:t>Printed materials: Flyer, Posters, Brochures, Newsletters etc.</a:t>
            </a:r>
            <a:endParaRPr/>
          </a:p>
          <a:p>
            <a:pPr indent="-285750" lvl="0" marL="285750" marR="0" rtl="0" algn="l">
              <a:spcBef>
                <a:spcPts val="0"/>
              </a:spcBef>
              <a:spcAft>
                <a:spcPts val="0"/>
              </a:spcAft>
              <a:buClr>
                <a:schemeClr val="dk1"/>
              </a:buClr>
              <a:buSzPts val="2000"/>
              <a:buFont typeface="Arial"/>
              <a:buChar char="•"/>
            </a:pPr>
            <a:r>
              <a:rPr lang="de-DE" sz="2000">
                <a:solidFill>
                  <a:schemeClr val="dk1"/>
                </a:solidFill>
                <a:latin typeface="Calibri"/>
                <a:ea typeface="Calibri"/>
                <a:cs typeface="Calibri"/>
                <a:sym typeface="Calibri"/>
              </a:rPr>
              <a:t>Articles about the project in local newspapers or online article etc.</a:t>
            </a:r>
            <a:endParaRPr/>
          </a:p>
          <a:p>
            <a:pPr indent="-285750" lvl="0" marL="285750" marR="0" rtl="0" algn="l">
              <a:spcBef>
                <a:spcPts val="0"/>
              </a:spcBef>
              <a:spcAft>
                <a:spcPts val="0"/>
              </a:spcAft>
              <a:buClr>
                <a:schemeClr val="dk1"/>
              </a:buClr>
              <a:buSzPts val="2000"/>
              <a:buFont typeface="Arial"/>
              <a:buChar char="•"/>
            </a:pPr>
            <a:r>
              <a:rPr lang="de-DE" sz="2000">
                <a:solidFill>
                  <a:schemeClr val="dk1"/>
                </a:solidFill>
                <a:latin typeface="Calibri"/>
                <a:ea typeface="Calibri"/>
                <a:cs typeface="Calibri"/>
                <a:sym typeface="Calibri"/>
              </a:rPr>
              <a:t>Face-to-face meetings with interested people etc.</a:t>
            </a:r>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Noto Sans Symbols"/>
              <a:buChar char="⮚"/>
            </a:pPr>
            <a:r>
              <a:rPr lang="de-DE" sz="2000">
                <a:solidFill>
                  <a:schemeClr val="dk1"/>
                </a:solidFill>
                <a:latin typeface="Calibri"/>
                <a:ea typeface="Calibri"/>
                <a:cs typeface="Calibri"/>
                <a:sym typeface="Calibri"/>
              </a:rPr>
              <a:t>Please, use the dissemination table for documentation </a:t>
            </a:r>
            <a:endParaRPr/>
          </a:p>
          <a:p>
            <a:pPr indent="-285750" lvl="0" marL="285750" marR="0" rtl="0" algn="l">
              <a:spcBef>
                <a:spcPts val="0"/>
              </a:spcBef>
              <a:spcAft>
                <a:spcPts val="0"/>
              </a:spcAft>
              <a:buClr>
                <a:schemeClr val="dk1"/>
              </a:buClr>
              <a:buSzPts val="2000"/>
              <a:buFont typeface="Noto Sans Symbols"/>
              <a:buChar char="⮚"/>
            </a:pPr>
            <a:r>
              <a:rPr lang="de-DE" sz="2000">
                <a:solidFill>
                  <a:schemeClr val="dk1"/>
                </a:solidFill>
                <a:latin typeface="Calibri"/>
                <a:ea typeface="Calibri"/>
                <a:cs typeface="Calibri"/>
                <a:sym typeface="Calibri"/>
              </a:rPr>
              <a:t>Please, see social media roster for EU-CERT Facebook page</a:t>
            </a:r>
            <a:endParaRPr sz="20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Google Drive Folders</a:t>
            </a:r>
            <a:endParaRPr/>
          </a:p>
        </p:txBody>
      </p:sp>
      <p:pic>
        <p:nvPicPr>
          <p:cNvPr id="538" name="Google Shape;538;p3"/>
          <p:cNvPicPr preferRelativeResize="0"/>
          <p:nvPr/>
        </p:nvPicPr>
        <p:blipFill rotWithShape="1">
          <a:blip r:embed="rId3">
            <a:alphaModFix/>
          </a:blip>
          <a:srcRect b="0" l="0" r="0" t="0"/>
          <a:stretch/>
        </p:blipFill>
        <p:spPr>
          <a:xfrm>
            <a:off x="1354732" y="1304881"/>
            <a:ext cx="8975095" cy="3751521"/>
          </a:xfrm>
          <a:prstGeom prst="rect">
            <a:avLst/>
          </a:prstGeom>
          <a:noFill/>
          <a:ln>
            <a:noFill/>
          </a:ln>
        </p:spPr>
      </p:pic>
      <p:sp>
        <p:nvSpPr>
          <p:cNvPr id="539" name="Google Shape;539;p3"/>
          <p:cNvSpPr/>
          <p:nvPr/>
        </p:nvSpPr>
        <p:spPr>
          <a:xfrm>
            <a:off x="1166470" y="5445475"/>
            <a:ext cx="24195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u="sng">
                <a:solidFill>
                  <a:schemeClr val="dk1"/>
                </a:solidFill>
                <a:latin typeface="Calibri"/>
                <a:ea typeface="Calibri"/>
                <a:cs typeface="Calibri"/>
                <a:sym typeface="Calibri"/>
                <a:hlinkClick r:id="rId4">
                  <a:extLst>
                    <a:ext uri="{A12FA001-AC4F-418D-AE19-62706E023703}">
                      <ahyp:hlinkClr val="tx"/>
                    </a:ext>
                  </a:extLst>
                </a:hlinkClick>
              </a:rPr>
              <a:t>EU-CERT – Google Drive</a:t>
            </a:r>
            <a:endParaRPr sz="1800">
              <a:solidFill>
                <a:schemeClr val="dk1"/>
              </a:solidFill>
              <a:latin typeface="Calibri"/>
              <a:ea typeface="Calibri"/>
              <a:cs typeface="Calibri"/>
              <a:sym typeface="Calibri"/>
            </a:endParaRPr>
          </a:p>
        </p:txBody>
      </p:sp>
      <p:sp>
        <p:nvSpPr>
          <p:cNvPr id="540" name="Google Shape;540;p3"/>
          <p:cNvSpPr/>
          <p:nvPr/>
        </p:nvSpPr>
        <p:spPr>
          <a:xfrm>
            <a:off x="4859045" y="5445475"/>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https://drive.google.com/drive/u/0/folders/1ZY5YviOC_gj46QIMw044dqKfwkQXJbWt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Dissemination Activities </a:t>
            </a:r>
            <a:endParaRPr/>
          </a:p>
        </p:txBody>
      </p:sp>
      <p:pic>
        <p:nvPicPr>
          <p:cNvPr id="546" name="Google Shape;546;p4"/>
          <p:cNvPicPr preferRelativeResize="0"/>
          <p:nvPr/>
        </p:nvPicPr>
        <p:blipFill rotWithShape="1">
          <a:blip r:embed="rId3">
            <a:alphaModFix/>
          </a:blip>
          <a:srcRect b="0" l="0" r="0" t="0"/>
          <a:stretch/>
        </p:blipFill>
        <p:spPr>
          <a:xfrm>
            <a:off x="1097280" y="1440066"/>
            <a:ext cx="3307127" cy="4594194"/>
          </a:xfrm>
          <a:prstGeom prst="rect">
            <a:avLst/>
          </a:prstGeom>
          <a:noFill/>
          <a:ln>
            <a:noFill/>
          </a:ln>
        </p:spPr>
      </p:pic>
      <p:pic>
        <p:nvPicPr>
          <p:cNvPr id="547" name="Google Shape;547;p4"/>
          <p:cNvPicPr preferRelativeResize="0"/>
          <p:nvPr/>
        </p:nvPicPr>
        <p:blipFill rotWithShape="1">
          <a:blip r:embed="rId4">
            <a:alphaModFix/>
          </a:blip>
          <a:srcRect b="0" l="0" r="0" t="0"/>
          <a:stretch/>
        </p:blipFill>
        <p:spPr>
          <a:xfrm>
            <a:off x="7547954" y="1442426"/>
            <a:ext cx="3265048" cy="4591834"/>
          </a:xfrm>
          <a:prstGeom prst="rect">
            <a:avLst/>
          </a:prstGeom>
          <a:noFill/>
          <a:ln>
            <a:noFill/>
          </a:ln>
        </p:spPr>
      </p:pic>
      <p:sp>
        <p:nvSpPr>
          <p:cNvPr id="548" name="Google Shape;548;p4"/>
          <p:cNvSpPr txBox="1"/>
          <p:nvPr/>
        </p:nvSpPr>
        <p:spPr>
          <a:xfrm>
            <a:off x="4538539" y="1705838"/>
            <a:ext cx="287528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Please, be so kind and translate the EU-CERT poster in your national language.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de-DE" sz="1800">
                <a:solidFill>
                  <a:schemeClr val="dk1"/>
                </a:solidFill>
                <a:latin typeface="Calibri"/>
                <a:ea typeface="Calibri"/>
                <a:cs typeface="Calibri"/>
                <a:sym typeface="Calibri"/>
              </a:rPr>
              <a:t>The posters are uploaded on the google drive folder.</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Dissemination Activities </a:t>
            </a:r>
            <a:endParaRPr/>
          </a:p>
        </p:txBody>
      </p:sp>
      <p:pic>
        <p:nvPicPr>
          <p:cNvPr descr="We're Still Under Construction! - Busy Baskets Nursery" id="554" name="Google Shape;554;p5"/>
          <p:cNvPicPr preferRelativeResize="0"/>
          <p:nvPr/>
        </p:nvPicPr>
        <p:blipFill rotWithShape="1">
          <a:blip r:embed="rId3">
            <a:alphaModFix/>
          </a:blip>
          <a:srcRect b="0" l="0" r="0" t="0"/>
          <a:stretch/>
        </p:blipFill>
        <p:spPr>
          <a:xfrm>
            <a:off x="3369204" y="3331243"/>
            <a:ext cx="3647435" cy="2615142"/>
          </a:xfrm>
          <a:prstGeom prst="rect">
            <a:avLst/>
          </a:prstGeom>
          <a:noFill/>
          <a:ln>
            <a:noFill/>
          </a:ln>
        </p:spPr>
      </p:pic>
      <p:sp>
        <p:nvSpPr>
          <p:cNvPr id="555" name="Google Shape;555;p5"/>
          <p:cNvSpPr txBox="1"/>
          <p:nvPr/>
        </p:nvSpPr>
        <p:spPr>
          <a:xfrm>
            <a:off x="2526771" y="1299918"/>
            <a:ext cx="655005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The EU-CERT website will be available soon.</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de-DE" sz="1800">
                <a:solidFill>
                  <a:schemeClr val="dk1"/>
                </a:solidFill>
                <a:latin typeface="Calibri"/>
                <a:ea typeface="Calibri"/>
                <a:cs typeface="Calibri"/>
                <a:sym typeface="Calibri"/>
              </a:rPr>
              <a:t>We will notify you and invite you to translate the dissemination materials.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Social Media Accounts – Facebook 	</a:t>
            </a:r>
            <a:endParaRPr/>
          </a:p>
        </p:txBody>
      </p:sp>
      <p:pic>
        <p:nvPicPr>
          <p:cNvPr id="561" name="Google Shape;561;p6"/>
          <p:cNvPicPr preferRelativeResize="0"/>
          <p:nvPr/>
        </p:nvPicPr>
        <p:blipFill rotWithShape="1">
          <a:blip r:embed="rId3">
            <a:alphaModFix/>
          </a:blip>
          <a:srcRect b="0" l="0" r="0" t="0"/>
          <a:stretch/>
        </p:blipFill>
        <p:spPr>
          <a:xfrm>
            <a:off x="1199519" y="1110344"/>
            <a:ext cx="3200254" cy="4851998"/>
          </a:xfrm>
          <a:prstGeom prst="rect">
            <a:avLst/>
          </a:prstGeom>
          <a:noFill/>
          <a:ln cap="flat" cmpd="sng" w="9525">
            <a:solidFill>
              <a:schemeClr val="dk1"/>
            </a:solidFill>
            <a:prstDash val="solid"/>
            <a:round/>
            <a:headEnd len="sm" w="sm" type="none"/>
            <a:tailEnd len="sm" w="sm" type="none"/>
          </a:ln>
        </p:spPr>
      </p:pic>
      <p:sp>
        <p:nvSpPr>
          <p:cNvPr id="562" name="Google Shape;562;p6"/>
          <p:cNvSpPr/>
          <p:nvPr/>
        </p:nvSpPr>
        <p:spPr>
          <a:xfrm>
            <a:off x="4829371" y="2457766"/>
            <a:ext cx="6096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EU-CERT Facebook page: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de-DE" sz="1800" u="sng">
                <a:solidFill>
                  <a:schemeClr val="dk1"/>
                </a:solidFill>
                <a:latin typeface="Calibri"/>
                <a:ea typeface="Calibri"/>
                <a:cs typeface="Calibri"/>
                <a:sym typeface="Calibri"/>
                <a:hlinkClick r:id="rId4">
                  <a:extLst>
                    <a:ext uri="{A12FA001-AC4F-418D-AE19-62706E023703}">
                      <ahyp:hlinkClr val="tx"/>
                    </a:ext>
                  </a:extLst>
                </a:hlinkClick>
              </a:rPr>
              <a:t>https://www.facebook.com/Eu-Cert-104391385540756/?ref=pages_you_manage</a:t>
            </a:r>
            <a:r>
              <a:rPr lang="de-DE" sz="1800">
                <a:solidFill>
                  <a:schemeClr val="dk1"/>
                </a:solidFill>
                <a:latin typeface="Calibri"/>
                <a:ea typeface="Calibri"/>
                <a:cs typeface="Calibri"/>
                <a:sym typeface="Calibri"/>
              </a:rPr>
              <a:t> </a:t>
            </a:r>
            <a:endParaRPr/>
          </a:p>
        </p:txBody>
      </p:sp>
      <p:sp>
        <p:nvSpPr>
          <p:cNvPr id="563" name="Google Shape;563;p6"/>
          <p:cNvSpPr/>
          <p:nvPr/>
        </p:nvSpPr>
        <p:spPr>
          <a:xfrm>
            <a:off x="4829371" y="1374689"/>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de-DE" sz="1800">
                <a:solidFill>
                  <a:schemeClr val="dk1"/>
                </a:solidFill>
                <a:latin typeface="Calibri"/>
                <a:ea typeface="Calibri"/>
                <a:cs typeface="Calibri"/>
                <a:sym typeface="Calibri"/>
              </a:rPr>
              <a:t>Please, send me your facebook account name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Social Media Accounts – Facebook 	</a:t>
            </a:r>
            <a:endParaRPr/>
          </a:p>
        </p:txBody>
      </p:sp>
      <p:pic>
        <p:nvPicPr>
          <p:cNvPr id="569" name="Google Shape;569;p7"/>
          <p:cNvPicPr preferRelativeResize="0"/>
          <p:nvPr/>
        </p:nvPicPr>
        <p:blipFill rotWithShape="1">
          <a:blip r:embed="rId3">
            <a:alphaModFix/>
          </a:blip>
          <a:srcRect b="0" l="0" r="0" t="0"/>
          <a:stretch/>
        </p:blipFill>
        <p:spPr>
          <a:xfrm>
            <a:off x="1097280" y="1891559"/>
            <a:ext cx="7744287" cy="3386101"/>
          </a:xfrm>
          <a:prstGeom prst="rect">
            <a:avLst/>
          </a:prstGeom>
          <a:noFill/>
          <a:ln>
            <a:noFill/>
          </a:ln>
        </p:spPr>
      </p:pic>
      <p:sp>
        <p:nvSpPr>
          <p:cNvPr id="570" name="Google Shape;570;p7"/>
          <p:cNvSpPr txBox="1"/>
          <p:nvPr/>
        </p:nvSpPr>
        <p:spPr>
          <a:xfrm>
            <a:off x="9019712" y="2166151"/>
            <a:ext cx="2716567"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Be active on social media and plan your posts for the next weeks and months!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de-DE" sz="1800">
                <a:solidFill>
                  <a:schemeClr val="dk1"/>
                </a:solidFill>
                <a:latin typeface="Calibri"/>
                <a:ea typeface="Calibri"/>
                <a:cs typeface="Calibri"/>
                <a:sym typeface="Calibri"/>
              </a:rPr>
              <a:t>That makes it easier to communicate with your stakeholders!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8"/>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de-DE"/>
              <a:t>EU-CERT Templates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9"/>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EU-CERT Templates</a:t>
            </a:r>
            <a:endParaRPr/>
          </a:p>
        </p:txBody>
      </p:sp>
      <p:pic>
        <p:nvPicPr>
          <p:cNvPr id="581" name="Google Shape;581;p9"/>
          <p:cNvPicPr preferRelativeResize="0"/>
          <p:nvPr/>
        </p:nvPicPr>
        <p:blipFill rotWithShape="1">
          <a:blip r:embed="rId3">
            <a:alphaModFix/>
          </a:blip>
          <a:srcRect b="0" l="0" r="0" t="0"/>
          <a:stretch/>
        </p:blipFill>
        <p:spPr>
          <a:xfrm>
            <a:off x="5699464" y="510631"/>
            <a:ext cx="3668603" cy="5259346"/>
          </a:xfrm>
          <a:prstGeom prst="rect">
            <a:avLst/>
          </a:prstGeom>
          <a:noFill/>
          <a:ln cap="flat" cmpd="sng" w="9525">
            <a:solidFill>
              <a:schemeClr val="dk1"/>
            </a:solidFill>
            <a:prstDash val="solid"/>
            <a:round/>
            <a:headEnd len="sm" w="sm" type="none"/>
            <a:tailEnd len="sm" w="sm" type="none"/>
          </a:ln>
        </p:spPr>
      </p:pic>
      <p:sp>
        <p:nvSpPr>
          <p:cNvPr id="582" name="Google Shape;582;p9"/>
          <p:cNvSpPr/>
          <p:nvPr/>
        </p:nvSpPr>
        <p:spPr>
          <a:xfrm>
            <a:off x="6186255" y="1910601"/>
            <a:ext cx="2735803" cy="691823"/>
          </a:xfrm>
          <a:prstGeom prst="ellipse">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9"/>
          <p:cNvSpPr/>
          <p:nvPr/>
        </p:nvSpPr>
        <p:spPr>
          <a:xfrm>
            <a:off x="8098560" y="352561"/>
            <a:ext cx="1269507" cy="691823"/>
          </a:xfrm>
          <a:prstGeom prst="ellipse">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9"/>
          <p:cNvSpPr/>
          <p:nvPr/>
        </p:nvSpPr>
        <p:spPr>
          <a:xfrm>
            <a:off x="6821009" y="352562"/>
            <a:ext cx="1269507" cy="691823"/>
          </a:xfrm>
          <a:prstGeom prst="ellipse">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9"/>
          <p:cNvSpPr/>
          <p:nvPr/>
        </p:nvSpPr>
        <p:spPr>
          <a:xfrm>
            <a:off x="4867276" y="5000665"/>
            <a:ext cx="4957345" cy="691823"/>
          </a:xfrm>
          <a:prstGeom prst="ellipse">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9"/>
          <p:cNvSpPr/>
          <p:nvPr/>
        </p:nvSpPr>
        <p:spPr>
          <a:xfrm>
            <a:off x="8563992" y="5199991"/>
            <a:ext cx="1269507" cy="691823"/>
          </a:xfrm>
          <a:prstGeom prst="ellipse">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9"/>
          <p:cNvSpPr txBox="1"/>
          <p:nvPr/>
        </p:nvSpPr>
        <p:spPr>
          <a:xfrm>
            <a:off x="1097280" y="2388094"/>
            <a:ext cx="355994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Please stick to this Word template!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de-DE" sz="1800">
                <a:solidFill>
                  <a:schemeClr val="dk1"/>
                </a:solidFill>
                <a:latin typeface="Calibri"/>
                <a:ea typeface="Calibri"/>
                <a:cs typeface="Calibri"/>
                <a:sym typeface="Calibri"/>
              </a:rPr>
              <a:t>Available on google drive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ückblick">
  <a:themeElements>
    <a:clrScheme name="Blau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ückblick">
  <a:themeElements>
    <a:clrScheme name="Blau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