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33" r:id="rId4"/>
  </p:sldMasterIdLst>
  <p:notesMasterIdLst>
    <p:notesMasterId r:id="rId38"/>
  </p:notesMasterIdLst>
  <p:handoutMasterIdLst>
    <p:handoutMasterId r:id="rId39"/>
  </p:handoutMasterIdLst>
  <p:sldIdLst>
    <p:sldId id="402" r:id="rId5"/>
    <p:sldId id="406" r:id="rId6"/>
    <p:sldId id="379" r:id="rId7"/>
    <p:sldId id="363" r:id="rId8"/>
    <p:sldId id="356" r:id="rId9"/>
    <p:sldId id="355" r:id="rId10"/>
    <p:sldId id="348" r:id="rId11"/>
    <p:sldId id="332" r:id="rId12"/>
    <p:sldId id="410" r:id="rId13"/>
    <p:sldId id="333" r:id="rId14"/>
    <p:sldId id="334" r:id="rId15"/>
    <p:sldId id="335" r:id="rId16"/>
    <p:sldId id="336" r:id="rId17"/>
    <p:sldId id="337" r:id="rId18"/>
    <p:sldId id="338" r:id="rId19"/>
    <p:sldId id="371" r:id="rId20"/>
    <p:sldId id="372" r:id="rId21"/>
    <p:sldId id="373" r:id="rId22"/>
    <p:sldId id="360" r:id="rId23"/>
    <p:sldId id="361" r:id="rId24"/>
    <p:sldId id="362" r:id="rId25"/>
    <p:sldId id="400" r:id="rId26"/>
    <p:sldId id="364" r:id="rId27"/>
    <p:sldId id="365" r:id="rId28"/>
    <p:sldId id="366" r:id="rId29"/>
    <p:sldId id="367" r:id="rId30"/>
    <p:sldId id="368" r:id="rId31"/>
    <p:sldId id="349" r:id="rId32"/>
    <p:sldId id="350" r:id="rId33"/>
    <p:sldId id="351" r:id="rId34"/>
    <p:sldId id="370" r:id="rId35"/>
    <p:sldId id="409" r:id="rId36"/>
    <p:sldId id="352" r:id="rId37"/>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94744" autoAdjust="0"/>
  </p:normalViewPr>
  <p:slideViewPr>
    <p:cSldViewPr snapToGrid="0" showGuides="1">
      <p:cViewPr varScale="1">
        <p:scale>
          <a:sx n="74" d="100"/>
          <a:sy n="74" d="100"/>
        </p:scale>
        <p:origin x="874" y="43"/>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3134" y="4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dirty="0"/>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4DE84B31-454E-45BD-885C-68E949EC4F86}" type="datetime1">
              <a:rPr lang="de-DE" smtClean="0"/>
              <a:t>01.12.2023</a:t>
            </a:fld>
            <a:endParaRPr lang="de-DE" dirty="0"/>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dirty="0"/>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de-DE" smtClean="0"/>
              <a:pPr algn="r" rtl="0"/>
              <a:t>‹Nr.›</a:t>
            </a:fld>
            <a:endParaRPr lang="de-DE"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de-DE" noProof="0"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r>
              <a:rPr lang="de-DE" dirty="0"/>
              <a:t>​</a:t>
            </a:r>
            <a:fld id="{3B3E61AF-5B78-4D44-BAE6-8A008712095C}" type="datetime1">
              <a:rPr lang="de-DE" smtClean="0"/>
              <a:pPr algn="r"/>
              <a:t>01.12.2023</a:t>
            </a:fld>
            <a:r>
              <a:rPr lang="de-DE" dirty="0"/>
              <a:t>​</a:t>
            </a:r>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de-DE" noProof="0"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de-DE" smtClean="0"/>
              <a:pPr/>
              <a:t>‹Nr.›</a:t>
            </a:fld>
            <a:endParaRPr lang="de-DE"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EE94E67-4979-4A98-B57C-73F417A278B5}"/>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7C2865E7-F9EC-456F-91AC-0A312FD548C6}"/>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r>
              <a:rPr lang="de-DE"/>
              <a:t>​</a:t>
            </a:r>
            <a:fld id="{B7C4225E-112C-46DC-B4A1-DABE3751CAD0}" type="datetime1">
              <a:rPr lang="de" smtClean="0"/>
              <a:pPr/>
              <a:t>01.12.2023</a:t>
            </a:fld>
            <a:r>
              <a:t>​</a:t>
            </a:r>
            <a:endParaRPr dirty="0"/>
          </a:p>
        </p:txBody>
      </p:sp>
      <p:sp>
        <p:nvSpPr>
          <p:cNvPr id="6" name="Slide Number Placeholder 5"/>
          <p:cNvSpPr>
            <a:spLocks noGrp="1"/>
          </p:cNvSpPr>
          <p:nvPr>
            <p:ph type="sldNum" sz="quarter" idx="12"/>
          </p:nvPr>
        </p:nvSpPr>
        <p:spPr/>
        <p:txBody>
          <a:bodyPr/>
          <a:lstStyle/>
          <a:p>
            <a:pPr rtl="0"/>
            <a:fld id="{0FF54DE5-C571-48E8-A5BC-B369434E2F44}" type="slidenum">
              <a:rPr lang="de-DE" smtClean="0"/>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4" name="Grafik 13">
            <a:extLst>
              <a:ext uri="{FF2B5EF4-FFF2-40B4-BE49-F238E27FC236}">
                <a16:creationId xmlns:a16="http://schemas.microsoft.com/office/drawing/2014/main" id="{A5514CC5-9F74-410F-9764-C41B9AA117F4}"/>
              </a:ext>
            </a:extLst>
          </p:cNvPr>
          <p:cNvPicPr/>
          <p:nvPr userDrawn="1"/>
        </p:nvPicPr>
        <p:blipFill>
          <a:blip r:embed="rId2"/>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4BE99218-C5F6-4E57-9C2C-F45EA09E5323}"/>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8" name="Grafik 17">
            <a:extLst>
              <a:ext uri="{FF2B5EF4-FFF2-40B4-BE49-F238E27FC236}">
                <a16:creationId xmlns:a16="http://schemas.microsoft.com/office/drawing/2014/main" id="{992402AE-ACF8-4126-8E19-1D5B9B887B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grpSp>
        <p:nvGrpSpPr>
          <p:cNvPr id="19" name="Gruppieren 18">
            <a:extLst>
              <a:ext uri="{FF2B5EF4-FFF2-40B4-BE49-F238E27FC236}">
                <a16:creationId xmlns:a16="http://schemas.microsoft.com/office/drawing/2014/main" id="{64FACD56-124A-4F91-9BAC-FBD4AD774ACA}"/>
              </a:ext>
            </a:extLst>
          </p:cNvPr>
          <p:cNvGrpSpPr/>
          <p:nvPr userDrawn="1"/>
        </p:nvGrpSpPr>
        <p:grpSpPr>
          <a:xfrm>
            <a:off x="10443312" y="254977"/>
            <a:ext cx="1299935" cy="1200032"/>
            <a:chOff x="1645920" y="1071155"/>
            <a:chExt cx="6296297" cy="5299166"/>
          </a:xfrm>
        </p:grpSpPr>
        <p:sp>
          <p:nvSpPr>
            <p:cNvPr id="20" name="Ellipse 19">
              <a:extLst>
                <a:ext uri="{FF2B5EF4-FFF2-40B4-BE49-F238E27FC236}">
                  <a16:creationId xmlns:a16="http://schemas.microsoft.com/office/drawing/2014/main" id="{551C68C4-A150-4A51-928A-B9A8682BA3D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2ABA6EDC-1E28-4944-AFB1-93D3C04470F3}"/>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1F5C9B87-0180-4E72-B293-F453E6BB65F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Freihandform: Form 22">
              <a:extLst>
                <a:ext uri="{FF2B5EF4-FFF2-40B4-BE49-F238E27FC236}">
                  <a16:creationId xmlns:a16="http://schemas.microsoft.com/office/drawing/2014/main" id="{2093B2DE-43F9-4A5F-94D3-AC4E180EC7F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Freihandform: Form 23">
              <a:extLst>
                <a:ext uri="{FF2B5EF4-FFF2-40B4-BE49-F238E27FC236}">
                  <a16:creationId xmlns:a16="http://schemas.microsoft.com/office/drawing/2014/main" id="{C246F082-8EB4-4A27-B1A1-9C4D2197F8BE}"/>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00E4EB3-3318-4D03-8999-F4FD6287CB0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C1AA8-D938-49CE-913A-5213511AA10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9B459D3B-5C95-420B-8377-9FE0A3559394}"/>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31C4E9E1-E326-4E2A-AEED-01D4F2BD15FA}"/>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55D0A6F-8793-40D1-AFC5-E28203BD00D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Ellipse 29">
              <a:extLst>
                <a:ext uri="{FF2B5EF4-FFF2-40B4-BE49-F238E27FC236}">
                  <a16:creationId xmlns:a16="http://schemas.microsoft.com/office/drawing/2014/main" id="{9752ACE8-49E2-456E-BE8A-622A7EEEF4B3}"/>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27167793-134C-44AB-A1E5-C6375A2D9C5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9A6450D8-78C0-467F-8E15-F02C8B9D2041}"/>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239356E6-0FED-4EE4-BA74-BEC11F5E9E77}"/>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E46D95B-B333-431D-953F-7EAC228B7D3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a:extLst>
                <a:ext uri="{FF2B5EF4-FFF2-40B4-BE49-F238E27FC236}">
                  <a16:creationId xmlns:a16="http://schemas.microsoft.com/office/drawing/2014/main" id="{423A12A2-AC97-4E79-88AF-EF083E706AD2}"/>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48D13C5E-AAE5-4036-95D2-E2B549B3CFDE}"/>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5ACB0D16-97E4-4EB8-99AB-33B3207142F3}"/>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winkliges Dreieck 37">
              <a:extLst>
                <a:ext uri="{FF2B5EF4-FFF2-40B4-BE49-F238E27FC236}">
                  <a16:creationId xmlns:a16="http://schemas.microsoft.com/office/drawing/2014/main" id="{52A01412-C97B-4627-A8FA-82EC28CD811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38">
              <a:extLst>
                <a:ext uri="{FF2B5EF4-FFF2-40B4-BE49-F238E27FC236}">
                  <a16:creationId xmlns:a16="http://schemas.microsoft.com/office/drawing/2014/main" id="{EFD291E8-E9DF-4B45-9A9F-140DE3FE44A2}"/>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62019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14" name="Rectangle 6">
            <a:extLst>
              <a:ext uri="{FF2B5EF4-FFF2-40B4-BE49-F238E27FC236}">
                <a16:creationId xmlns:a16="http://schemas.microsoft.com/office/drawing/2014/main" id="{05D79598-CCB3-49FA-8F20-78D231679734}"/>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8">
            <a:extLst>
              <a:ext uri="{FF2B5EF4-FFF2-40B4-BE49-F238E27FC236}">
                <a16:creationId xmlns:a16="http://schemas.microsoft.com/office/drawing/2014/main" id="{F5BBF09F-DD46-4C43-B0F0-3BE77057564C}"/>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6" name="Grafik 15">
            <a:extLst>
              <a:ext uri="{FF2B5EF4-FFF2-40B4-BE49-F238E27FC236}">
                <a16:creationId xmlns:a16="http://schemas.microsoft.com/office/drawing/2014/main" id="{25484D72-5ABC-4513-BED9-89D3C2E14A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pic>
        <p:nvPicPr>
          <p:cNvPr id="13" name="Grafik 12">
            <a:extLst>
              <a:ext uri="{FF2B5EF4-FFF2-40B4-BE49-F238E27FC236}">
                <a16:creationId xmlns:a16="http://schemas.microsoft.com/office/drawing/2014/main" id="{CA30B99D-5893-4EA3-B063-D174FE8ADF81}"/>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5E03E611-2053-40E4-BC66-FBCECDF88AE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8" name="Gruppieren 17">
            <a:extLst>
              <a:ext uri="{FF2B5EF4-FFF2-40B4-BE49-F238E27FC236}">
                <a16:creationId xmlns:a16="http://schemas.microsoft.com/office/drawing/2014/main" id="{08E204D4-EC27-4DFF-9BE1-B13EC99F867B}"/>
              </a:ext>
            </a:extLst>
          </p:cNvPr>
          <p:cNvGrpSpPr/>
          <p:nvPr userDrawn="1"/>
        </p:nvGrpSpPr>
        <p:grpSpPr>
          <a:xfrm>
            <a:off x="10443312" y="254977"/>
            <a:ext cx="1299935" cy="1200032"/>
            <a:chOff x="1645920" y="1071155"/>
            <a:chExt cx="6296297" cy="5299166"/>
          </a:xfrm>
        </p:grpSpPr>
        <p:sp>
          <p:nvSpPr>
            <p:cNvPr id="19" name="Ellipse 18">
              <a:extLst>
                <a:ext uri="{FF2B5EF4-FFF2-40B4-BE49-F238E27FC236}">
                  <a16:creationId xmlns:a16="http://schemas.microsoft.com/office/drawing/2014/main" id="{94C24630-3406-4CF6-B809-9DC8737D7CA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DEA036EB-17F2-407E-A549-415227A28BF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6E9E9AFA-C3AC-43C3-A2D7-524CD53A39A4}"/>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Freihandform: Form 21">
              <a:extLst>
                <a:ext uri="{FF2B5EF4-FFF2-40B4-BE49-F238E27FC236}">
                  <a16:creationId xmlns:a16="http://schemas.microsoft.com/office/drawing/2014/main" id="{9BDEFB25-3727-4364-BA02-87053E0E72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86D22735-799E-4A28-BDBC-95FB5EF0E91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A1611D20-033A-435D-975D-16CA68FEF49D}"/>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FD6E9ADD-F07D-4D4E-B40A-38B638EA4EA3}"/>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6C70CD31-6700-4138-A46E-B3B6E76613C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17B1F6CA-C565-4971-AD6C-3751AD9F4634}"/>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AC3034A0-759D-40EF-BE10-2F1F4BA6E898}"/>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5ED69EE6-B8B3-4D2C-9BCE-CBE59BE41C1C}"/>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9F321595-8668-48EA-8773-6BD44AEBE88D}"/>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BC228C1F-C139-4B4D-9336-B47B295B882D}"/>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322684A1-5D88-465F-9633-E18D05399CAE}"/>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1CAA6570-A6C4-4835-8861-DBEB566D1D5C}"/>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B7F43D3D-2769-4E96-8B72-172477B37199}"/>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3A03C49F-6C9B-4B5E-A377-49C8CE9E2A6C}"/>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107BB89A-E72B-4FAC-873A-CE0CE0E4F5D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3F3B7889-27F5-4E3A-98A9-F2CD20BC5A9C}"/>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10990737-8ADD-4C5F-919F-DF2C13AED58A}"/>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5541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Titelfolie mit Bild">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6448C9EC-C3E1-4F5A-94AF-C149CD41BDF3}"/>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8">
            <a:extLst>
              <a:ext uri="{FF2B5EF4-FFF2-40B4-BE49-F238E27FC236}">
                <a16:creationId xmlns:a16="http://schemas.microsoft.com/office/drawing/2014/main" id="{91C87DB6-1D4E-4694-9905-4E1B9F63E468}"/>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2" name="Grafik 21">
            <a:extLst>
              <a:ext uri="{FF2B5EF4-FFF2-40B4-BE49-F238E27FC236}">
                <a16:creationId xmlns:a16="http://schemas.microsoft.com/office/drawing/2014/main" id="{1229CAE1-65AE-42F6-B84F-37838C1387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el 1"/>
          <p:cNvSpPr>
            <a:spLocks noGrp="1"/>
          </p:cNvSpPr>
          <p:nvPr>
            <p:ph type="ctrTitle"/>
          </p:nvPr>
        </p:nvSpPr>
        <p:spPr>
          <a:xfrm>
            <a:off x="1104900" y="2292094"/>
            <a:ext cx="5734050" cy="2219691"/>
          </a:xfrm>
        </p:spPr>
        <p:txBody>
          <a:bodyPr rtlCol="0" anchor="ctr">
            <a:normAutofit/>
          </a:bodyPr>
          <a:lstStyle>
            <a:lvl1pPr algn="l" rtl="0">
              <a:defRPr sz="4000" cap="all" baseline="0"/>
            </a:lvl1pPr>
          </a:lstStyle>
          <a:p>
            <a:pPr rtl="0"/>
            <a:endParaRPr lang="de-DE" noProof="0" dirty="0"/>
          </a:p>
        </p:txBody>
      </p:sp>
      <p:sp>
        <p:nvSpPr>
          <p:cNvPr id="3" name="Untertitel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endParaRPr lang="en-US" dirty="0"/>
          </a:p>
        </p:txBody>
      </p:sp>
      <p:sp>
        <p:nvSpPr>
          <p:cNvPr id="11" name="Bildplatzhalter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de-DE" noProof="0" dirty="0"/>
              <a:t>Bild durch Klicken auf Symbol hinzufügen</a:t>
            </a:r>
          </a:p>
        </p:txBody>
      </p:sp>
      <p:pic>
        <p:nvPicPr>
          <p:cNvPr id="13" name="Grafik 12">
            <a:extLst>
              <a:ext uri="{FF2B5EF4-FFF2-40B4-BE49-F238E27FC236}">
                <a16:creationId xmlns:a16="http://schemas.microsoft.com/office/drawing/2014/main" id="{B27CEBE5-58AB-4F2D-B994-5256965C8598}"/>
              </a:ext>
            </a:extLst>
          </p:cNvPr>
          <p:cNvPicPr/>
          <p:nvPr userDrawn="1"/>
        </p:nvPicPr>
        <p:blipFill>
          <a:blip r:embed="rId3"/>
          <a:stretch>
            <a:fillRect/>
          </a:stretch>
        </p:blipFill>
        <p:spPr>
          <a:xfrm>
            <a:off x="10099505" y="6266872"/>
            <a:ext cx="1987550" cy="567690"/>
          </a:xfrm>
          <a:prstGeom prst="rect">
            <a:avLst/>
          </a:prstGeom>
        </p:spPr>
      </p:pic>
      <p:sp>
        <p:nvSpPr>
          <p:cNvPr id="17" name="Untertitel 2">
            <a:extLst>
              <a:ext uri="{FF2B5EF4-FFF2-40B4-BE49-F238E27FC236}">
                <a16:creationId xmlns:a16="http://schemas.microsoft.com/office/drawing/2014/main" id="{B51E1108-269B-49FE-B399-5753E0E425D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4" name="Gruppieren 13">
            <a:extLst>
              <a:ext uri="{FF2B5EF4-FFF2-40B4-BE49-F238E27FC236}">
                <a16:creationId xmlns:a16="http://schemas.microsoft.com/office/drawing/2014/main" id="{62ED3E63-2F3F-44D8-B544-EC4F32DAC622}"/>
              </a:ext>
            </a:extLst>
          </p:cNvPr>
          <p:cNvGrpSpPr/>
          <p:nvPr userDrawn="1"/>
        </p:nvGrpSpPr>
        <p:grpSpPr>
          <a:xfrm>
            <a:off x="10443312" y="254977"/>
            <a:ext cx="1299935" cy="1200032"/>
            <a:chOff x="1645920" y="1071155"/>
            <a:chExt cx="6296297" cy="5299166"/>
          </a:xfrm>
        </p:grpSpPr>
        <p:sp>
          <p:nvSpPr>
            <p:cNvPr id="15" name="Ellipse 14">
              <a:extLst>
                <a:ext uri="{FF2B5EF4-FFF2-40B4-BE49-F238E27FC236}">
                  <a16:creationId xmlns:a16="http://schemas.microsoft.com/office/drawing/2014/main" id="{4EE4A88E-473B-461F-978E-13BFF2D7F56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B0AA59A-3A38-436A-B0FF-CF3FEF8168B5}"/>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a:extLst>
                <a:ext uri="{FF2B5EF4-FFF2-40B4-BE49-F238E27FC236}">
                  <a16:creationId xmlns:a16="http://schemas.microsoft.com/office/drawing/2014/main" id="{AEB4F580-273B-4CF8-8399-6FF5F81E8D3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3F53B83E-4967-40B5-B64B-FD4BE127A0B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Freihandform: Form 22">
              <a:extLst>
                <a:ext uri="{FF2B5EF4-FFF2-40B4-BE49-F238E27FC236}">
                  <a16:creationId xmlns:a16="http://schemas.microsoft.com/office/drawing/2014/main" id="{254D3768-FA78-4870-917B-381C87293216}"/>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51CDC62F-0FD0-4B7A-A8EC-6F260DFD1715}"/>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796D14A8-3117-417C-B711-DD8DEEA95581}"/>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0757B28-065B-44C0-B1A2-161BAA1EFADA}"/>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6">
              <a:extLst>
                <a:ext uri="{FF2B5EF4-FFF2-40B4-BE49-F238E27FC236}">
                  <a16:creationId xmlns:a16="http://schemas.microsoft.com/office/drawing/2014/main" id="{777BD521-2103-4D9E-8938-665AEE566E6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F0651D2-C72A-410B-8993-D5CE6DEF23AA}"/>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Ellipse 28">
              <a:extLst>
                <a:ext uri="{FF2B5EF4-FFF2-40B4-BE49-F238E27FC236}">
                  <a16:creationId xmlns:a16="http://schemas.microsoft.com/office/drawing/2014/main" id="{46CC7128-4DCE-4BEC-8992-A89C6837145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727C3C21-A868-4590-8B35-F5EED853AB64}"/>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916E4FCD-7782-45A8-BBE0-B5BD41A9F56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2EFBEF0E-7847-49CA-B896-A461AC8B82F6}"/>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B74B1AE1-0FFC-4BA8-A4DF-945C737885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a:extLst>
                <a:ext uri="{FF2B5EF4-FFF2-40B4-BE49-F238E27FC236}">
                  <a16:creationId xmlns:a16="http://schemas.microsoft.com/office/drawing/2014/main" id="{1AF90E3F-87A5-4166-953E-A0260118B9F5}"/>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7A35B9F6-D2E5-4CE4-8F26-77E66E5CFE00}"/>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B5373517-3C07-4AD2-9CD4-FB1B4C55C5E7}"/>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winkliges Dreieck 36">
              <a:extLst>
                <a:ext uri="{FF2B5EF4-FFF2-40B4-BE49-F238E27FC236}">
                  <a16:creationId xmlns:a16="http://schemas.microsoft.com/office/drawing/2014/main" id="{723FACE5-5B39-4AE1-BE5F-EAA862131E6A}"/>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6278BC15-A4F9-4005-9E9D-201EA83FF797}"/>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298229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1097280" y="6459785"/>
            <a:ext cx="2472271" cy="365125"/>
          </a:xfrm>
        </p:spPr>
        <p:txBody>
          <a:bodyPr/>
          <a:lstStyle/>
          <a:p>
            <a:r>
              <a:rPr lang="de-DE" dirty="0"/>
              <a:t>​</a:t>
            </a:r>
            <a:fld id="{94ECE08C-AB13-4023-92C4-6508B5611553}" type="datetime1">
              <a:rPr lang="de-DE" smtClean="0"/>
              <a:pPr/>
              <a:t>01.12.2023</a:t>
            </a:fld>
            <a:r>
              <a:rPr lang="de-DE" dirty="0"/>
              <a:t>​</a:t>
            </a:r>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311728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F93FD68F-6327-4C0F-8016-3D0C89ECBD6A}"/>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8">
            <a:extLst>
              <a:ext uri="{FF2B5EF4-FFF2-40B4-BE49-F238E27FC236}">
                <a16:creationId xmlns:a16="http://schemas.microsoft.com/office/drawing/2014/main" id="{2884904C-CD0F-4A65-B408-428CBAF919CA}"/>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Grafik 16">
            <a:extLst>
              <a:ext uri="{FF2B5EF4-FFF2-40B4-BE49-F238E27FC236}">
                <a16:creationId xmlns:a16="http://schemas.microsoft.com/office/drawing/2014/main" id="{991FCA08-D9C2-47D3-8246-9BFE07E6F4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dirty="0"/>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Grafik 12">
            <a:extLst>
              <a:ext uri="{FF2B5EF4-FFF2-40B4-BE49-F238E27FC236}">
                <a16:creationId xmlns:a16="http://schemas.microsoft.com/office/drawing/2014/main" id="{8FCD6719-4FBF-4800-89A4-207C503F8C7C}"/>
              </a:ext>
            </a:extLst>
          </p:cNvPr>
          <p:cNvPicPr/>
          <p:nvPr userDrawn="1"/>
        </p:nvPicPr>
        <p:blipFill>
          <a:blip r:embed="rId3"/>
          <a:stretch>
            <a:fillRect/>
          </a:stretch>
        </p:blipFill>
        <p:spPr>
          <a:xfrm>
            <a:off x="10099505" y="6266872"/>
            <a:ext cx="1987550" cy="567690"/>
          </a:xfrm>
          <a:prstGeom prst="rect">
            <a:avLst/>
          </a:prstGeom>
        </p:spPr>
      </p:pic>
      <p:sp>
        <p:nvSpPr>
          <p:cNvPr id="14" name="Untertitel 2">
            <a:extLst>
              <a:ext uri="{FF2B5EF4-FFF2-40B4-BE49-F238E27FC236}">
                <a16:creationId xmlns:a16="http://schemas.microsoft.com/office/drawing/2014/main" id="{FA486C4F-A9CB-45DC-8854-CC626D6C4610}"/>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39" name="Gruppieren 38">
            <a:extLst>
              <a:ext uri="{FF2B5EF4-FFF2-40B4-BE49-F238E27FC236}">
                <a16:creationId xmlns:a16="http://schemas.microsoft.com/office/drawing/2014/main" id="{BC8FA35B-A26F-42D8-8F81-110779FC8380}"/>
              </a:ext>
            </a:extLst>
          </p:cNvPr>
          <p:cNvGrpSpPr/>
          <p:nvPr userDrawn="1"/>
        </p:nvGrpSpPr>
        <p:grpSpPr>
          <a:xfrm>
            <a:off x="10443312" y="254977"/>
            <a:ext cx="1299935" cy="1200032"/>
            <a:chOff x="1645920" y="1071155"/>
            <a:chExt cx="6296297" cy="5299166"/>
          </a:xfrm>
        </p:grpSpPr>
        <p:sp>
          <p:nvSpPr>
            <p:cNvPr id="40" name="Ellipse 39">
              <a:extLst>
                <a:ext uri="{FF2B5EF4-FFF2-40B4-BE49-F238E27FC236}">
                  <a16:creationId xmlns:a16="http://schemas.microsoft.com/office/drawing/2014/main" id="{6271980F-81E8-4D3B-B739-1DCA1623D12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37DD7008-457D-4B77-8063-519CD536F8C1}"/>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2" name="Rechteck 41">
              <a:extLst>
                <a:ext uri="{FF2B5EF4-FFF2-40B4-BE49-F238E27FC236}">
                  <a16:creationId xmlns:a16="http://schemas.microsoft.com/office/drawing/2014/main" id="{D50E230D-3E64-4ECC-9DDF-DFA5D04C3DA0}"/>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3" name="Freihandform: Form 42">
              <a:extLst>
                <a:ext uri="{FF2B5EF4-FFF2-40B4-BE49-F238E27FC236}">
                  <a16:creationId xmlns:a16="http://schemas.microsoft.com/office/drawing/2014/main" id="{0F0F60FB-5B14-4A10-83A2-46708B5EED9C}"/>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Freihandform: Form 43">
              <a:extLst>
                <a:ext uri="{FF2B5EF4-FFF2-40B4-BE49-F238E27FC236}">
                  <a16:creationId xmlns:a16="http://schemas.microsoft.com/office/drawing/2014/main" id="{389944C9-C8E9-4E2B-A7EC-3CB3A9D351AA}"/>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5" name="Ellipse 44">
              <a:extLst>
                <a:ext uri="{FF2B5EF4-FFF2-40B4-BE49-F238E27FC236}">
                  <a16:creationId xmlns:a16="http://schemas.microsoft.com/office/drawing/2014/main" id="{083D2437-630D-4DEE-BE5A-A546BF915C81}"/>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Rechteck 45">
              <a:extLst>
                <a:ext uri="{FF2B5EF4-FFF2-40B4-BE49-F238E27FC236}">
                  <a16:creationId xmlns:a16="http://schemas.microsoft.com/office/drawing/2014/main" id="{D08B2F48-EE68-47E4-A6FC-F34A9FEEBEC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Rechteck 46">
              <a:extLst>
                <a:ext uri="{FF2B5EF4-FFF2-40B4-BE49-F238E27FC236}">
                  <a16:creationId xmlns:a16="http://schemas.microsoft.com/office/drawing/2014/main" id="{4A8BB29A-359F-4A4A-AF31-EA987BF5813D}"/>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Ellipse 47">
              <a:extLst>
                <a:ext uri="{FF2B5EF4-FFF2-40B4-BE49-F238E27FC236}">
                  <a16:creationId xmlns:a16="http://schemas.microsoft.com/office/drawing/2014/main" id="{BBF68378-79B2-4325-9E4F-3D01F5828008}"/>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Rechteck 48">
              <a:extLst>
                <a:ext uri="{FF2B5EF4-FFF2-40B4-BE49-F238E27FC236}">
                  <a16:creationId xmlns:a16="http://schemas.microsoft.com/office/drawing/2014/main" id="{1A0D1A4E-F3C6-43A5-9BDB-3E1F9E841D84}"/>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0" name="Ellipse 49">
              <a:extLst>
                <a:ext uri="{FF2B5EF4-FFF2-40B4-BE49-F238E27FC236}">
                  <a16:creationId xmlns:a16="http://schemas.microsoft.com/office/drawing/2014/main" id="{9CDDB6E5-ECFC-480B-93B9-CF3F4F57EAD9}"/>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Rechteck 50">
              <a:extLst>
                <a:ext uri="{FF2B5EF4-FFF2-40B4-BE49-F238E27FC236}">
                  <a16:creationId xmlns:a16="http://schemas.microsoft.com/office/drawing/2014/main" id="{1386978D-5C39-4113-B480-8F9A0304CB98}"/>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Ellipse 51">
              <a:extLst>
                <a:ext uri="{FF2B5EF4-FFF2-40B4-BE49-F238E27FC236}">
                  <a16:creationId xmlns:a16="http://schemas.microsoft.com/office/drawing/2014/main" id="{30C6D954-A342-444B-9B57-6EE355AA518B}"/>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Rechteck 52">
              <a:extLst>
                <a:ext uri="{FF2B5EF4-FFF2-40B4-BE49-F238E27FC236}">
                  <a16:creationId xmlns:a16="http://schemas.microsoft.com/office/drawing/2014/main" id="{AFE17356-59B7-4E1E-BDC0-2C7558DB06C0}"/>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Rechteck 53">
              <a:extLst>
                <a:ext uri="{FF2B5EF4-FFF2-40B4-BE49-F238E27FC236}">
                  <a16:creationId xmlns:a16="http://schemas.microsoft.com/office/drawing/2014/main" id="{31F213F1-4A38-4927-B95D-A3B10209840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Ellipse 54">
              <a:extLst>
                <a:ext uri="{FF2B5EF4-FFF2-40B4-BE49-F238E27FC236}">
                  <a16:creationId xmlns:a16="http://schemas.microsoft.com/office/drawing/2014/main" id="{79417E79-3640-4133-82EC-F903B10FF527}"/>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6" name="Rechteck 55">
              <a:extLst>
                <a:ext uri="{FF2B5EF4-FFF2-40B4-BE49-F238E27FC236}">
                  <a16:creationId xmlns:a16="http://schemas.microsoft.com/office/drawing/2014/main" id="{E28FABFD-28A2-4C94-BD98-B0F2F6505A3A}"/>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winkliges Dreieck 56">
              <a:extLst>
                <a:ext uri="{FF2B5EF4-FFF2-40B4-BE49-F238E27FC236}">
                  <a16:creationId xmlns:a16="http://schemas.microsoft.com/office/drawing/2014/main" id="{E12B5A7E-9549-4779-AABA-80D187CECF08}"/>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Rechtwinkliges Dreieck 57">
              <a:extLst>
                <a:ext uri="{FF2B5EF4-FFF2-40B4-BE49-F238E27FC236}">
                  <a16:creationId xmlns:a16="http://schemas.microsoft.com/office/drawing/2014/main" id="{D052F80B-EF8E-43F3-BF74-2C46E55F27DE}"/>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9" name="Rechteck 58">
              <a:extLst>
                <a:ext uri="{FF2B5EF4-FFF2-40B4-BE49-F238E27FC236}">
                  <a16:creationId xmlns:a16="http://schemas.microsoft.com/office/drawing/2014/main" id="{AEED4278-89C9-4784-9ED4-AA76DA0B5919}"/>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29259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6" name="Footer Placeholder 5"/>
          <p:cNvSpPr>
            <a:spLocks noGrp="1"/>
          </p:cNvSpPr>
          <p:nvPr>
            <p:ph type="ftr" sz="quarter" idx="11"/>
          </p:nvPr>
        </p:nvSpPr>
        <p:spPr/>
        <p:txBody>
          <a:bodyPr/>
          <a:lstStyle/>
          <a:p>
            <a:pPr rtl="0"/>
            <a:endParaRPr lang="de-DE" noProof="0" dirty="0"/>
          </a:p>
        </p:txBody>
      </p:sp>
      <p:sp>
        <p:nvSpPr>
          <p:cNvPr id="7" name="Slide Number Placeholder 6"/>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63706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8" name="Footer Placeholder 7"/>
          <p:cNvSpPr>
            <a:spLocks noGrp="1"/>
          </p:cNvSpPr>
          <p:nvPr>
            <p:ph type="ftr" sz="quarter" idx="11"/>
          </p:nvPr>
        </p:nvSpPr>
        <p:spPr/>
        <p:txBody>
          <a:bodyPr/>
          <a:lstStyle/>
          <a:p>
            <a:pPr rtl="0"/>
            <a:endParaRPr lang="de-DE" noProof="0" dirty="0"/>
          </a:p>
        </p:txBody>
      </p:sp>
      <p:sp>
        <p:nvSpPr>
          <p:cNvPr id="9" name="Slide Number Placeholder 8"/>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1940544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r>
              <a:rPr lang="de-DE"/>
              <a:t>​</a:t>
            </a:r>
            <a:fld id="{E03E6F61-7EE4-4641-A632-E37B8E3AFCCD}" type="datetime1">
              <a:rPr lang="de" smtClean="0"/>
              <a:pPr/>
              <a:t>01.12.2023</a:t>
            </a:fld>
            <a:r>
              <a:t>​</a:t>
            </a:r>
            <a:endParaRPr dirty="0"/>
          </a:p>
        </p:txBody>
      </p:sp>
      <p:sp>
        <p:nvSpPr>
          <p:cNvPr id="4" name="Footer Placeholder 3"/>
          <p:cNvSpPr>
            <a:spLocks noGrp="1"/>
          </p:cNvSpPr>
          <p:nvPr>
            <p:ph type="ftr" sz="quarter" idx="11"/>
          </p:nvPr>
        </p:nvSpPr>
        <p:spPr/>
        <p:txBody>
          <a:bodyPr/>
          <a:lstStyle/>
          <a:p>
            <a:pPr rtl="0"/>
            <a:endParaRPr lang="de-DE"/>
          </a:p>
        </p:txBody>
      </p:sp>
      <p:sp>
        <p:nvSpPr>
          <p:cNvPr id="5" name="Slide Number Placeholder 4"/>
          <p:cNvSpPr>
            <a:spLocks noGrp="1"/>
          </p:cNvSpPr>
          <p:nvPr>
            <p:ph type="sldNum" sz="quarter" idx="12"/>
          </p:nvPr>
        </p:nvSpPr>
        <p:spPr/>
        <p:txBody>
          <a:bodyPr/>
          <a:lstStyle/>
          <a:p>
            <a:pPr rtl="0"/>
            <a:fld id="{0FF54DE5-C571-48E8-A5BC-B369434E2F44}" type="slidenum">
              <a:rPr lang="de-DE" smtClean="0"/>
              <a:t>‹Nr.›</a:t>
            </a:fld>
            <a:endParaRPr lang="de-DE" dirty="0"/>
          </a:p>
        </p:txBody>
      </p:sp>
    </p:spTree>
    <p:extLst>
      <p:ext uri="{BB962C8B-B14F-4D97-AF65-F5344CB8AC3E}">
        <p14:creationId xmlns:p14="http://schemas.microsoft.com/office/powerpoint/2010/main" val="316473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2BC2390F-B3F1-414A-8483-445296411EF6}"/>
              </a:ext>
            </a:extLst>
          </p:cNvPr>
          <p:cNvSpPr/>
          <p:nvPr userDrawn="1"/>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8">
            <a:extLst>
              <a:ext uri="{FF2B5EF4-FFF2-40B4-BE49-F238E27FC236}">
                <a16:creationId xmlns:a16="http://schemas.microsoft.com/office/drawing/2014/main" id="{7E115167-E3B9-480F-A708-5E82DF2DC72D}"/>
              </a:ext>
            </a:extLst>
          </p:cNvPr>
          <p:cNvSpPr/>
          <p:nvPr userDrawn="1"/>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8" name="Grafik 17">
            <a:extLst>
              <a:ext uri="{FF2B5EF4-FFF2-40B4-BE49-F238E27FC236}">
                <a16:creationId xmlns:a16="http://schemas.microsoft.com/office/drawing/2014/main" id="{022C9BA8-74E2-4ACC-A006-658397FD9E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7" name="Date Placeholder 6"/>
          <p:cNvSpPr>
            <a:spLocks noGrp="1"/>
          </p:cNvSpPr>
          <p:nvPr>
            <p:ph type="dt" sz="half" idx="10"/>
          </p:nvPr>
        </p:nvSpPr>
        <p:spPr/>
        <p:txBody>
          <a:bodyPr/>
          <a:lstStyle/>
          <a:p>
            <a:r>
              <a:rPr lang="de-DE"/>
              <a:t>​</a:t>
            </a:r>
            <a:fld id="{B359ED08-3DAD-4873-BEAE-E00CBB3C2D85}" type="datetime1">
              <a:rPr lang="de" smtClean="0"/>
              <a:pPr/>
              <a:t>01.12.2023</a:t>
            </a:fld>
            <a:r>
              <a:t>​</a:t>
            </a:r>
            <a:endParaRPr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de-DE"/>
          </a:p>
        </p:txBody>
      </p:sp>
      <p:sp>
        <p:nvSpPr>
          <p:cNvPr id="9" name="Slide Number Placeholder 8"/>
          <p:cNvSpPr>
            <a:spLocks noGrp="1"/>
          </p:cNvSpPr>
          <p:nvPr>
            <p:ph type="sldNum" sz="quarter" idx="12"/>
          </p:nvPr>
        </p:nvSpPr>
        <p:spPr/>
        <p:txBody>
          <a:bodyPr/>
          <a:lstStyle/>
          <a:p>
            <a:pPr rtl="0"/>
            <a:fld id="{0FF54DE5-C571-48E8-A5BC-B369434E2F44}" type="slidenum">
              <a:rPr lang="de-DE" smtClean="0"/>
              <a:t>‹Nr.›</a:t>
            </a:fld>
            <a:endParaRPr lang="de-DE" dirty="0"/>
          </a:p>
        </p:txBody>
      </p:sp>
      <p:pic>
        <p:nvPicPr>
          <p:cNvPr id="12" name="Grafik 11">
            <a:extLst>
              <a:ext uri="{FF2B5EF4-FFF2-40B4-BE49-F238E27FC236}">
                <a16:creationId xmlns:a16="http://schemas.microsoft.com/office/drawing/2014/main" id="{3234369C-67BB-4B23-A6FB-6E089552A7A0}"/>
              </a:ext>
            </a:extLst>
          </p:cNvPr>
          <p:cNvPicPr/>
          <p:nvPr userDrawn="1"/>
        </p:nvPicPr>
        <p:blipFill>
          <a:blip r:embed="rId3"/>
          <a:stretch>
            <a:fillRect/>
          </a:stretch>
        </p:blipFill>
        <p:spPr>
          <a:xfrm>
            <a:off x="10099505" y="6266872"/>
            <a:ext cx="1987550" cy="567690"/>
          </a:xfrm>
          <a:prstGeom prst="rect">
            <a:avLst/>
          </a:prstGeom>
        </p:spPr>
      </p:pic>
      <p:sp>
        <p:nvSpPr>
          <p:cNvPr id="15" name="Untertitel 2">
            <a:extLst>
              <a:ext uri="{FF2B5EF4-FFF2-40B4-BE49-F238E27FC236}">
                <a16:creationId xmlns:a16="http://schemas.microsoft.com/office/drawing/2014/main" id="{C2D1F4F4-550C-416B-B8CC-5DCAEFCFA21B}"/>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grpSp>
        <p:nvGrpSpPr>
          <p:cNvPr id="10" name="Gruppieren 9">
            <a:extLst>
              <a:ext uri="{FF2B5EF4-FFF2-40B4-BE49-F238E27FC236}">
                <a16:creationId xmlns:a16="http://schemas.microsoft.com/office/drawing/2014/main" id="{FC843C18-55C8-491B-BD54-A28C7A937B4F}"/>
              </a:ext>
            </a:extLst>
          </p:cNvPr>
          <p:cNvGrpSpPr/>
          <p:nvPr userDrawn="1"/>
        </p:nvGrpSpPr>
        <p:grpSpPr>
          <a:xfrm>
            <a:off x="10443312" y="254977"/>
            <a:ext cx="1299935" cy="1200032"/>
            <a:chOff x="1645920" y="1071155"/>
            <a:chExt cx="6296297" cy="5299166"/>
          </a:xfrm>
        </p:grpSpPr>
        <p:sp>
          <p:nvSpPr>
            <p:cNvPr id="11" name="Ellipse 10">
              <a:extLst>
                <a:ext uri="{FF2B5EF4-FFF2-40B4-BE49-F238E27FC236}">
                  <a16:creationId xmlns:a16="http://schemas.microsoft.com/office/drawing/2014/main" id="{FBD646D8-D72D-41C5-BC5E-494255C19178}"/>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5978CCAC-5804-49BA-B21A-92674D379C57}"/>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FCD7DED3-EEB2-42C4-A2A8-7CAE7F35BAB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Freihandform: Form 18">
              <a:extLst>
                <a:ext uri="{FF2B5EF4-FFF2-40B4-BE49-F238E27FC236}">
                  <a16:creationId xmlns:a16="http://schemas.microsoft.com/office/drawing/2014/main" id="{0850F3CD-5B6F-47B7-8458-CB974E2D39EE}"/>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reihandform: Form 19">
              <a:extLst>
                <a:ext uri="{FF2B5EF4-FFF2-40B4-BE49-F238E27FC236}">
                  <a16:creationId xmlns:a16="http://schemas.microsoft.com/office/drawing/2014/main" id="{DBD45B25-86D6-4015-984B-9B5F054D7F53}"/>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a:extLst>
                <a:ext uri="{FF2B5EF4-FFF2-40B4-BE49-F238E27FC236}">
                  <a16:creationId xmlns:a16="http://schemas.microsoft.com/office/drawing/2014/main" id="{99BBB1EE-EFFD-4E00-9CAC-7424FE2184F0}"/>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F618132B-AA82-42FE-A03A-94576A4074FB}"/>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6F4B099A-8A60-4A47-9017-57969E8AD61F}"/>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Ellipse 23">
              <a:extLst>
                <a:ext uri="{FF2B5EF4-FFF2-40B4-BE49-F238E27FC236}">
                  <a16:creationId xmlns:a16="http://schemas.microsoft.com/office/drawing/2014/main" id="{32690EBA-5621-43B7-9A25-1DDDE361D243}"/>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C9CE091F-A37C-4DFA-9945-8ADA3844B90C}"/>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Ellipse 25">
              <a:extLst>
                <a:ext uri="{FF2B5EF4-FFF2-40B4-BE49-F238E27FC236}">
                  <a16:creationId xmlns:a16="http://schemas.microsoft.com/office/drawing/2014/main" id="{DE7BF2C9-7E82-4F25-9B96-415EA70D22B7}"/>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A1310284-5B24-46FF-9284-0DB7DCA223FF}"/>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7">
              <a:extLst>
                <a:ext uri="{FF2B5EF4-FFF2-40B4-BE49-F238E27FC236}">
                  <a16:creationId xmlns:a16="http://schemas.microsoft.com/office/drawing/2014/main" id="{9F117F19-DCF8-410D-9A67-7DAD195FB30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A31A3AD7-CBA6-41D0-8D57-808B4EE5E9BB}"/>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C54065CF-059D-48AB-AC45-12F0BF07D210}"/>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Ellipse 30">
              <a:extLst>
                <a:ext uri="{FF2B5EF4-FFF2-40B4-BE49-F238E27FC236}">
                  <a16:creationId xmlns:a16="http://schemas.microsoft.com/office/drawing/2014/main" id="{3DB22CBC-6C06-49EA-AA77-9F3801EEB646}"/>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DE587752-9FCE-4BDE-92E8-CD3A6CC7481F}"/>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winkliges Dreieck 32">
              <a:extLst>
                <a:ext uri="{FF2B5EF4-FFF2-40B4-BE49-F238E27FC236}">
                  <a16:creationId xmlns:a16="http://schemas.microsoft.com/office/drawing/2014/main" id="{5E4532A1-A8E0-4FED-A49D-A33725C8378C}"/>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FDC21935-6960-41B7-BEDB-7A5E66949E2F}"/>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a:extLst>
                <a:ext uri="{FF2B5EF4-FFF2-40B4-BE49-F238E27FC236}">
                  <a16:creationId xmlns:a16="http://schemas.microsoft.com/office/drawing/2014/main" id="{1C0033D5-934D-4420-B8F6-D5DAFDFF57E6}"/>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6078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de-DE"/>
              <a:t>​</a:t>
            </a:r>
            <a:fld id="{94ECE08C-AB13-4023-92C4-6508B5611553}" type="datetime1">
              <a:rPr lang="de-DE" smtClean="0"/>
              <a:pPr/>
              <a:t>01.12.2023</a:t>
            </a:fld>
            <a:r>
              <a:rPr lang="de-DE"/>
              <a:t>​</a:t>
            </a:r>
            <a:endParaRPr lang="de-DE"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de-DE"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46DE0C15-325B-4B66-B685-550A0BDB51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424526"/>
            <a:ext cx="1061484" cy="400384"/>
          </a:xfrm>
          <a:prstGeom prst="rect">
            <a:avLst/>
          </a:prstGeom>
        </p:spPr>
      </p:pic>
      <p:sp>
        <p:nvSpPr>
          <p:cNvPr id="14" name="Untertitel 2">
            <a:extLst>
              <a:ext uri="{FF2B5EF4-FFF2-40B4-BE49-F238E27FC236}">
                <a16:creationId xmlns:a16="http://schemas.microsoft.com/office/drawing/2014/main" id="{F3929FCD-BD32-4369-835F-EA62DDA3D482}"/>
              </a:ext>
            </a:extLst>
          </p:cNvPr>
          <p:cNvSpPr txBox="1">
            <a:spLocks/>
          </p:cNvSpPr>
          <p:nvPr userDrawn="1"/>
        </p:nvSpPr>
        <p:spPr>
          <a:xfrm>
            <a:off x="4701512" y="6425358"/>
            <a:ext cx="5015522"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p>
          <a:p>
            <a:pPr algn="ctr"/>
            <a:endParaRPr lang="en-GB" sz="2000" dirty="0">
              <a:solidFill>
                <a:srgbClr val="1F497D"/>
              </a:solidFill>
            </a:endParaRPr>
          </a:p>
        </p:txBody>
      </p:sp>
      <p:pic>
        <p:nvPicPr>
          <p:cNvPr id="15" name="Grafik 14">
            <a:extLst>
              <a:ext uri="{FF2B5EF4-FFF2-40B4-BE49-F238E27FC236}">
                <a16:creationId xmlns:a16="http://schemas.microsoft.com/office/drawing/2014/main" id="{86CA6B33-8F33-49F4-858B-B3DD533E7868}"/>
              </a:ext>
            </a:extLst>
          </p:cNvPr>
          <p:cNvPicPr/>
          <p:nvPr userDrawn="1"/>
        </p:nvPicPr>
        <p:blipFill>
          <a:blip r:embed="rId3"/>
          <a:stretch>
            <a:fillRect/>
          </a:stretch>
        </p:blipFill>
        <p:spPr>
          <a:xfrm>
            <a:off x="10099505" y="6266872"/>
            <a:ext cx="1987550" cy="567690"/>
          </a:xfrm>
          <a:prstGeom prst="rect">
            <a:avLst/>
          </a:prstGeom>
        </p:spPr>
      </p:pic>
      <p:grpSp>
        <p:nvGrpSpPr>
          <p:cNvPr id="17" name="Gruppieren 16">
            <a:extLst>
              <a:ext uri="{FF2B5EF4-FFF2-40B4-BE49-F238E27FC236}">
                <a16:creationId xmlns:a16="http://schemas.microsoft.com/office/drawing/2014/main" id="{5FFAB49D-828E-467C-BD4A-87972F3C1EFA}"/>
              </a:ext>
            </a:extLst>
          </p:cNvPr>
          <p:cNvGrpSpPr/>
          <p:nvPr userDrawn="1"/>
        </p:nvGrpSpPr>
        <p:grpSpPr>
          <a:xfrm>
            <a:off x="10443312" y="254977"/>
            <a:ext cx="1299935" cy="1200032"/>
            <a:chOff x="1645920" y="1071155"/>
            <a:chExt cx="6296297" cy="5299166"/>
          </a:xfrm>
        </p:grpSpPr>
        <p:sp>
          <p:nvSpPr>
            <p:cNvPr id="18" name="Ellipse 17">
              <a:extLst>
                <a:ext uri="{FF2B5EF4-FFF2-40B4-BE49-F238E27FC236}">
                  <a16:creationId xmlns:a16="http://schemas.microsoft.com/office/drawing/2014/main" id="{5343A9FE-CACD-4C9F-A1DD-94AE22259D3F}"/>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A2F4EF67-99D4-4311-9A83-CC40A0341769}"/>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a:extLst>
                <a:ext uri="{FF2B5EF4-FFF2-40B4-BE49-F238E27FC236}">
                  <a16:creationId xmlns:a16="http://schemas.microsoft.com/office/drawing/2014/main" id="{9B2E7495-4AD9-4BCF-A6B0-FB4E6BB2D633}"/>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Freihandform: Form 20">
              <a:extLst>
                <a:ext uri="{FF2B5EF4-FFF2-40B4-BE49-F238E27FC236}">
                  <a16:creationId xmlns:a16="http://schemas.microsoft.com/office/drawing/2014/main" id="{5F8E1512-CA59-40EA-846D-FF19DC680EF7}"/>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Freihandform: Form 21">
              <a:extLst>
                <a:ext uri="{FF2B5EF4-FFF2-40B4-BE49-F238E27FC236}">
                  <a16:creationId xmlns:a16="http://schemas.microsoft.com/office/drawing/2014/main" id="{F083C05D-C82C-4114-B604-27170615DB82}"/>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Ellipse 22">
              <a:extLst>
                <a:ext uri="{FF2B5EF4-FFF2-40B4-BE49-F238E27FC236}">
                  <a16:creationId xmlns:a16="http://schemas.microsoft.com/office/drawing/2014/main" id="{89B72FAE-B2E3-4808-85ED-BD9D62FFD37B}"/>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362C3871-8DEE-441F-BB31-81251D17AE3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939401FA-D183-4200-BA47-15A41F3283F1}"/>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5">
              <a:extLst>
                <a:ext uri="{FF2B5EF4-FFF2-40B4-BE49-F238E27FC236}">
                  <a16:creationId xmlns:a16="http://schemas.microsoft.com/office/drawing/2014/main" id="{55052928-0D6B-45F0-9CA8-2758D0207F3C}"/>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7D88A627-61E8-4F07-AEDB-EA6733270316}"/>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Ellipse 27">
              <a:extLst>
                <a:ext uri="{FF2B5EF4-FFF2-40B4-BE49-F238E27FC236}">
                  <a16:creationId xmlns:a16="http://schemas.microsoft.com/office/drawing/2014/main" id="{CFB709E1-664C-4368-814F-1CD8F7212B12}"/>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73558782-EFA6-43D8-98F0-5E9A5B100AB0}"/>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Ellipse 29">
              <a:extLst>
                <a:ext uri="{FF2B5EF4-FFF2-40B4-BE49-F238E27FC236}">
                  <a16:creationId xmlns:a16="http://schemas.microsoft.com/office/drawing/2014/main" id="{CEAEEDCC-320B-4325-898E-649FB0891EE6}"/>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EAC0DDBC-494A-4545-AE95-3E6EB450D1A8}"/>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id="{01ABF06C-7361-4581-BEF9-025E82C03783}"/>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Ellipse 32">
              <a:extLst>
                <a:ext uri="{FF2B5EF4-FFF2-40B4-BE49-F238E27FC236}">
                  <a16:creationId xmlns:a16="http://schemas.microsoft.com/office/drawing/2014/main" id="{C4B3200A-BAAB-42FA-B2EB-FCFF729AB5DF}"/>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a:extLst>
                <a:ext uri="{FF2B5EF4-FFF2-40B4-BE49-F238E27FC236}">
                  <a16:creationId xmlns:a16="http://schemas.microsoft.com/office/drawing/2014/main" id="{F3489978-4CE8-46F2-900D-BC4123ADB5C6}"/>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1F44CFB9-79DE-4EFA-B7B5-D538CB7B96B6}"/>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winkliges Dreieck 35">
              <a:extLst>
                <a:ext uri="{FF2B5EF4-FFF2-40B4-BE49-F238E27FC236}">
                  <a16:creationId xmlns:a16="http://schemas.microsoft.com/office/drawing/2014/main" id="{55D69203-7971-4BFA-8D69-DC0E2A3C3EA2}"/>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Rechteck 36">
              <a:extLst>
                <a:ext uri="{FF2B5EF4-FFF2-40B4-BE49-F238E27FC236}">
                  <a16:creationId xmlns:a16="http://schemas.microsoft.com/office/drawing/2014/main" id="{BE5274E4-F73A-412B-93CF-DCE11640800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753315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11"/>
          </p:nvPr>
        </p:nvSpPr>
        <p:spPr/>
        <p:txBody>
          <a:bodyPr/>
          <a:lstStyle/>
          <a:p>
            <a:pPr rtl="0"/>
            <a:endParaRPr lang="de-DE" noProof="0" dirty="0"/>
          </a:p>
        </p:txBody>
      </p:sp>
      <p:sp>
        <p:nvSpPr>
          <p:cNvPr id="6" name="Slide Number Placeholder 5"/>
          <p:cNvSpPr>
            <a:spLocks noGrp="1"/>
          </p:cNvSpPr>
          <p:nvPr>
            <p:ph type="sldNum" sz="quarter" idx="12"/>
          </p:nvPr>
        </p:nvSpPr>
        <p:spPr/>
        <p:txBody>
          <a:bodyPr/>
          <a:lstStyle/>
          <a:p>
            <a:fld id="{0FF54DE5-C571-48E8-A5BC-B369434E2F44}" type="slidenum">
              <a:rPr lang="de-DE" smtClean="0"/>
              <a:pPr/>
              <a:t>‹Nr.›</a:t>
            </a:fld>
            <a:endParaRPr lang="de-DE" dirty="0"/>
          </a:p>
        </p:txBody>
      </p:sp>
    </p:spTree>
    <p:extLst>
      <p:ext uri="{BB962C8B-B14F-4D97-AF65-F5344CB8AC3E}">
        <p14:creationId xmlns:p14="http://schemas.microsoft.com/office/powerpoint/2010/main" val="78573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B3EC2185-CFD2-B902-65F8-AD1A26BF9F5D}"/>
              </a:ext>
            </a:extLst>
          </p:cNvPr>
          <p:cNvGraphicFramePr>
            <a:graphicFrameLocks noChangeAspect="1"/>
          </p:cNvGraphicFramePr>
          <p:nvPr userDrawn="1">
            <p:custDataLst>
              <p:tags r:id="rId13"/>
            </p:custDataLst>
            <p:extLst>
              <p:ext uri="{D42A27DB-BD31-4B8C-83A1-F6EECF244321}">
                <p14:modId xmlns:p14="http://schemas.microsoft.com/office/powerpoint/2010/main" val="830872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4" imgW="425" imgH="424" progId="TCLayout.ActiveDocument.1">
                  <p:embed/>
                </p:oleObj>
              </mc:Choice>
              <mc:Fallback>
                <p:oleObj name="think-cell Folie" r:id="rId14" imgW="425" imgH="424"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1" y="6237586"/>
            <a:ext cx="12191999" cy="6204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17102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4"/>
            <a:ext cx="10058400" cy="823740"/>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492624"/>
            <a:ext cx="10058400" cy="437647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de-DE"/>
              <a:t>​</a:t>
            </a:r>
            <a:fld id="{94ECE08C-AB13-4023-92C4-6508B5611553}" type="datetime1">
              <a:rPr lang="de-DE" smtClean="0"/>
              <a:pPr/>
              <a:t>01.12.2023</a:t>
            </a:fld>
            <a:r>
              <a:rPr lang="de-DE"/>
              <a:t>​</a:t>
            </a:r>
            <a:endParaRPr lang="de-DE"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de-DE"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FF54DE5-C571-48E8-A5BC-B369434E2F44}" type="slidenum">
              <a:rPr lang="de-DE" smtClean="0"/>
              <a:pPr/>
              <a:t>‹Nr.›</a:t>
            </a:fld>
            <a:endParaRPr lang="de-DE" dirty="0"/>
          </a:p>
        </p:txBody>
      </p:sp>
      <p:pic>
        <p:nvPicPr>
          <p:cNvPr id="12" name="Grafik 11">
            <a:extLst>
              <a:ext uri="{FF2B5EF4-FFF2-40B4-BE49-F238E27FC236}">
                <a16:creationId xmlns:a16="http://schemas.microsoft.com/office/drawing/2014/main" id="{72446FF5-B0A1-4CED-8527-53B2C36756C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4945" y="6281603"/>
            <a:ext cx="1061484" cy="400384"/>
          </a:xfrm>
          <a:prstGeom prst="rect">
            <a:avLst/>
          </a:prstGeom>
        </p:spPr>
      </p:pic>
      <p:sp>
        <p:nvSpPr>
          <p:cNvPr id="15" name="Untertitel 2">
            <a:extLst>
              <a:ext uri="{FF2B5EF4-FFF2-40B4-BE49-F238E27FC236}">
                <a16:creationId xmlns:a16="http://schemas.microsoft.com/office/drawing/2014/main" id="{C796B178-E15A-444B-A8BA-54BCAFDC215E}"/>
              </a:ext>
            </a:extLst>
          </p:cNvPr>
          <p:cNvSpPr txBox="1">
            <a:spLocks/>
          </p:cNvSpPr>
          <p:nvPr userDrawn="1"/>
        </p:nvSpPr>
        <p:spPr>
          <a:xfrm>
            <a:off x="4376057" y="6360042"/>
            <a:ext cx="5340977" cy="818408"/>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900" dirty="0">
                <a:solidFill>
                  <a:schemeClr val="bg1"/>
                </a:solidFill>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de-DE" sz="900" dirty="0">
              <a:solidFill>
                <a:schemeClr val="bg1"/>
              </a:solidFill>
            </a:endParaRPr>
          </a:p>
          <a:p>
            <a:pPr algn="ctr"/>
            <a:endParaRPr lang="en-GB" sz="2000" dirty="0">
              <a:solidFill>
                <a:schemeClr val="bg1"/>
              </a:solidFill>
            </a:endParaRPr>
          </a:p>
        </p:txBody>
      </p:sp>
      <p:pic>
        <p:nvPicPr>
          <p:cNvPr id="14" name="Grafik 13">
            <a:extLst>
              <a:ext uri="{FF2B5EF4-FFF2-40B4-BE49-F238E27FC236}">
                <a16:creationId xmlns:a16="http://schemas.microsoft.com/office/drawing/2014/main" id="{0F7588D5-FBFF-4B77-94D8-5C8CFEABB542}"/>
              </a:ext>
            </a:extLst>
          </p:cNvPr>
          <p:cNvPicPr/>
          <p:nvPr userDrawn="1"/>
        </p:nvPicPr>
        <p:blipFill>
          <a:blip r:embed="rId17"/>
          <a:stretch>
            <a:fillRect/>
          </a:stretch>
        </p:blipFill>
        <p:spPr>
          <a:xfrm>
            <a:off x="10099505" y="6266872"/>
            <a:ext cx="1987550" cy="567690"/>
          </a:xfrm>
          <a:prstGeom prst="rect">
            <a:avLst/>
          </a:prstGeom>
        </p:spPr>
      </p:pic>
      <p:grpSp>
        <p:nvGrpSpPr>
          <p:cNvPr id="16" name="Gruppieren 15">
            <a:extLst>
              <a:ext uri="{FF2B5EF4-FFF2-40B4-BE49-F238E27FC236}">
                <a16:creationId xmlns:a16="http://schemas.microsoft.com/office/drawing/2014/main" id="{E98F78F4-94DF-47EC-BFB0-B21628027D2B}"/>
              </a:ext>
            </a:extLst>
          </p:cNvPr>
          <p:cNvGrpSpPr/>
          <p:nvPr userDrawn="1"/>
        </p:nvGrpSpPr>
        <p:grpSpPr>
          <a:xfrm>
            <a:off x="10443312" y="254977"/>
            <a:ext cx="1299935" cy="1200032"/>
            <a:chOff x="1645920" y="1071155"/>
            <a:chExt cx="6296297" cy="5299166"/>
          </a:xfrm>
        </p:grpSpPr>
        <p:sp>
          <p:nvSpPr>
            <p:cNvPr id="17" name="Ellipse 16">
              <a:extLst>
                <a:ext uri="{FF2B5EF4-FFF2-40B4-BE49-F238E27FC236}">
                  <a16:creationId xmlns:a16="http://schemas.microsoft.com/office/drawing/2014/main" id="{52F04A53-A791-413C-A1AB-5FD42DF1D941}"/>
                </a:ext>
              </a:extLst>
            </p:cNvPr>
            <p:cNvSpPr/>
            <p:nvPr/>
          </p:nvSpPr>
          <p:spPr>
            <a:xfrm>
              <a:off x="5357315" y="3444845"/>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AAE24C0E-BE91-4B7F-8B27-51285CA64DFA}"/>
                </a:ext>
              </a:extLst>
            </p:cNvPr>
            <p:cNvSpPr/>
            <p:nvPr/>
          </p:nvSpPr>
          <p:spPr>
            <a:xfrm flipV="1">
              <a:off x="5897483" y="3627585"/>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a:extLst>
                <a:ext uri="{FF2B5EF4-FFF2-40B4-BE49-F238E27FC236}">
                  <a16:creationId xmlns:a16="http://schemas.microsoft.com/office/drawing/2014/main" id="{20635180-45A7-4C1B-A131-F22801C4FB0A}"/>
                </a:ext>
              </a:extLst>
            </p:cNvPr>
            <p:cNvSpPr/>
            <p:nvPr/>
          </p:nvSpPr>
          <p:spPr>
            <a:xfrm flipV="1">
              <a:off x="5321154" y="3625410"/>
              <a:ext cx="352407" cy="66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Freihandform: Form 19">
              <a:extLst>
                <a:ext uri="{FF2B5EF4-FFF2-40B4-BE49-F238E27FC236}">
                  <a16:creationId xmlns:a16="http://schemas.microsoft.com/office/drawing/2014/main" id="{2178FF35-4AA6-4CDF-8CA4-867323F81231}"/>
                </a:ext>
              </a:extLst>
            </p:cNvPr>
            <p:cNvSpPr/>
            <p:nvPr/>
          </p:nvSpPr>
          <p:spPr>
            <a:xfrm>
              <a:off x="1645920" y="1071155"/>
              <a:ext cx="3637684" cy="3474167"/>
            </a:xfrm>
            <a:custGeom>
              <a:avLst/>
              <a:gdLst>
                <a:gd name="connsiteX0" fmla="*/ 2455817 w 3637684"/>
                <a:gd name="connsiteY0" fmla="*/ 0 h 3474167"/>
                <a:gd name="connsiteX1" fmla="*/ 3626405 w 3637684"/>
                <a:gd name="connsiteY1" fmla="*/ 253047 h 3474167"/>
                <a:gd name="connsiteX2" fmla="*/ 3637684 w 3637684"/>
                <a:gd name="connsiteY2" fmla="*/ 258897 h 3474167"/>
                <a:gd name="connsiteX3" fmla="*/ 3394165 w 3637684"/>
                <a:gd name="connsiteY3" fmla="*/ 248196 h 3474167"/>
                <a:gd name="connsiteX4" fmla="*/ 492033 w 3637684"/>
                <a:gd name="connsiteY4" fmla="*/ 2773681 h 3474167"/>
                <a:gd name="connsiteX5" fmla="*/ 550994 w 3637684"/>
                <a:gd name="connsiteY5" fmla="*/ 3282654 h 3474167"/>
                <a:gd name="connsiteX6" fmla="*/ 607581 w 3637684"/>
                <a:gd name="connsiteY6" fmla="*/ 3474167 h 3474167"/>
                <a:gd name="connsiteX7" fmla="*/ 560789 w 3637684"/>
                <a:gd name="connsiteY7" fmla="*/ 3430214 h 3474167"/>
                <a:gd name="connsiteX8" fmla="*/ 0 w 3637684"/>
                <a:gd name="connsiteY8" fmla="*/ 2096589 h 3474167"/>
                <a:gd name="connsiteX9" fmla="*/ 2455817 w 3637684"/>
                <a:gd name="connsiteY9" fmla="*/ 0 h 347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7684" h="3474167">
                  <a:moveTo>
                    <a:pt x="2455817" y="0"/>
                  </a:moveTo>
                  <a:cubicBezTo>
                    <a:pt x="2879664" y="0"/>
                    <a:pt x="3278433" y="91667"/>
                    <a:pt x="3626405" y="253047"/>
                  </a:cubicBezTo>
                  <a:lnTo>
                    <a:pt x="3637684" y="258897"/>
                  </a:lnTo>
                  <a:lnTo>
                    <a:pt x="3394165" y="248196"/>
                  </a:lnTo>
                  <a:cubicBezTo>
                    <a:pt x="1791362" y="248196"/>
                    <a:pt x="492033" y="1378894"/>
                    <a:pt x="492033" y="2773681"/>
                  </a:cubicBezTo>
                  <a:cubicBezTo>
                    <a:pt x="492033" y="2948030"/>
                    <a:pt x="512335" y="3118251"/>
                    <a:pt x="550994" y="3282654"/>
                  </a:cubicBezTo>
                  <a:lnTo>
                    <a:pt x="607581" y="3474167"/>
                  </a:lnTo>
                  <a:lnTo>
                    <a:pt x="560789" y="3430214"/>
                  </a:lnTo>
                  <a:cubicBezTo>
                    <a:pt x="210452" y="3067800"/>
                    <a:pt x="0" y="2603177"/>
                    <a:pt x="0" y="2096589"/>
                  </a:cubicBezTo>
                  <a:cubicBezTo>
                    <a:pt x="0" y="938675"/>
                    <a:pt x="1099507" y="0"/>
                    <a:pt x="2455817" y="0"/>
                  </a:cubicBez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reihandform: Form 20">
              <a:extLst>
                <a:ext uri="{FF2B5EF4-FFF2-40B4-BE49-F238E27FC236}">
                  <a16:creationId xmlns:a16="http://schemas.microsoft.com/office/drawing/2014/main" id="{933AA21D-E903-43D8-8863-F794FC93F9D7}"/>
                </a:ext>
              </a:extLst>
            </p:cNvPr>
            <p:cNvSpPr/>
            <p:nvPr/>
          </p:nvSpPr>
          <p:spPr>
            <a:xfrm>
              <a:off x="2253501" y="1330052"/>
              <a:ext cx="5688716" cy="5040269"/>
            </a:xfrm>
            <a:custGeom>
              <a:avLst/>
              <a:gdLst>
                <a:gd name="connsiteX0" fmla="*/ 3030103 w 5688716"/>
                <a:gd name="connsiteY0" fmla="*/ 0 h 5040269"/>
                <a:gd name="connsiteX1" fmla="*/ 3083310 w 5688716"/>
                <a:gd name="connsiteY1" fmla="*/ 2338 h 5040269"/>
                <a:gd name="connsiteX2" fmla="*/ 5688716 w 5688716"/>
                <a:gd name="connsiteY2" fmla="*/ 2514784 h 5040269"/>
                <a:gd name="connsiteX3" fmla="*/ 2786584 w 5688716"/>
                <a:gd name="connsiteY3" fmla="*/ 5040269 h 5040269"/>
                <a:gd name="connsiteX4" fmla="*/ 14926 w 5688716"/>
                <a:gd name="connsiteY4" fmla="*/ 3265786 h 5040269"/>
                <a:gd name="connsiteX5" fmla="*/ 0 w 5688716"/>
                <a:gd name="connsiteY5" fmla="*/ 3215270 h 5040269"/>
                <a:gd name="connsiteX6" fmla="*/ 111711 w 5688716"/>
                <a:gd name="connsiteY6" fmla="*/ 3320204 h 5040269"/>
                <a:gd name="connsiteX7" fmla="*/ 1848236 w 5688716"/>
                <a:gd name="connsiteY7" fmla="*/ 3934281 h 5040269"/>
                <a:gd name="connsiteX8" fmla="*/ 4304053 w 5688716"/>
                <a:gd name="connsiteY8" fmla="*/ 1837692 h 5040269"/>
                <a:gd name="connsiteX9" fmla="*/ 3221307 w 5688716"/>
                <a:gd name="connsiteY9" fmla="*/ 99168 h 5040269"/>
                <a:gd name="connsiteX10" fmla="*/ 3030103 w 5688716"/>
                <a:gd name="connsiteY10" fmla="*/ 0 h 5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8716" h="5040269">
                  <a:moveTo>
                    <a:pt x="3030103" y="0"/>
                  </a:moveTo>
                  <a:lnTo>
                    <a:pt x="3083310" y="2338"/>
                  </a:lnTo>
                  <a:cubicBezTo>
                    <a:pt x="4546728" y="131668"/>
                    <a:pt x="5688716" y="1207171"/>
                    <a:pt x="5688716" y="2514784"/>
                  </a:cubicBezTo>
                  <a:cubicBezTo>
                    <a:pt x="5688716" y="3909571"/>
                    <a:pt x="4389387" y="5040269"/>
                    <a:pt x="2786584" y="5040269"/>
                  </a:cubicBezTo>
                  <a:cubicBezTo>
                    <a:pt x="1484307" y="5040269"/>
                    <a:pt x="382370" y="4293832"/>
                    <a:pt x="14926" y="3265786"/>
                  </a:cubicBezTo>
                  <a:lnTo>
                    <a:pt x="0" y="3215270"/>
                  </a:lnTo>
                  <a:lnTo>
                    <a:pt x="111711" y="3320204"/>
                  </a:lnTo>
                  <a:cubicBezTo>
                    <a:pt x="556127" y="3699612"/>
                    <a:pt x="1170081" y="3934281"/>
                    <a:pt x="1848236" y="3934281"/>
                  </a:cubicBezTo>
                  <a:cubicBezTo>
                    <a:pt x="3204546" y="3934281"/>
                    <a:pt x="4304053" y="2995606"/>
                    <a:pt x="4304053" y="1837692"/>
                  </a:cubicBezTo>
                  <a:cubicBezTo>
                    <a:pt x="4304053" y="1113996"/>
                    <a:pt x="3874558" y="475940"/>
                    <a:pt x="3221307" y="99168"/>
                  </a:cubicBezTo>
                  <a:lnTo>
                    <a:pt x="3030103" y="0"/>
                  </a:lnTo>
                  <a:close/>
                </a:path>
              </a:pathLst>
            </a:cu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a:extLst>
                <a:ext uri="{FF2B5EF4-FFF2-40B4-BE49-F238E27FC236}">
                  <a16:creationId xmlns:a16="http://schemas.microsoft.com/office/drawing/2014/main" id="{30F3A132-49A2-44AE-BFB6-A44013C39F72}"/>
                </a:ext>
              </a:extLst>
            </p:cNvPr>
            <p:cNvSpPr/>
            <p:nvPr/>
          </p:nvSpPr>
          <p:spPr>
            <a:xfrm>
              <a:off x="3487783"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1522DB8A-AE2B-44CE-AB50-3517AF8B0AD5}"/>
                </a:ext>
              </a:extLst>
            </p:cNvPr>
            <p:cNvSpPr/>
            <p:nvPr/>
          </p:nvSpPr>
          <p:spPr>
            <a:xfrm flipV="1">
              <a:off x="3814352" y="2359028"/>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F7B1080C-3B7D-4B72-A980-CBD05869F4D2}"/>
                </a:ext>
              </a:extLst>
            </p:cNvPr>
            <p:cNvSpPr/>
            <p:nvPr/>
          </p:nvSpPr>
          <p:spPr>
            <a:xfrm flipV="1">
              <a:off x="3814352" y="2638699"/>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4">
              <a:extLst>
                <a:ext uri="{FF2B5EF4-FFF2-40B4-BE49-F238E27FC236}">
                  <a16:creationId xmlns:a16="http://schemas.microsoft.com/office/drawing/2014/main" id="{F9C40F18-44CD-4FB6-A692-AE5177F8E3CD}"/>
                </a:ext>
              </a:extLst>
            </p:cNvPr>
            <p:cNvSpPr/>
            <p:nvPr/>
          </p:nvSpPr>
          <p:spPr>
            <a:xfrm>
              <a:off x="4526438" y="2168434"/>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82417F43-0646-46E8-837C-849746EF99B7}"/>
                </a:ext>
              </a:extLst>
            </p:cNvPr>
            <p:cNvSpPr/>
            <p:nvPr/>
          </p:nvSpPr>
          <p:spPr>
            <a:xfrm>
              <a:off x="4774110" y="2168434"/>
              <a:ext cx="398498"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Ellipse 26">
              <a:extLst>
                <a:ext uri="{FF2B5EF4-FFF2-40B4-BE49-F238E27FC236}">
                  <a16:creationId xmlns:a16="http://schemas.microsoft.com/office/drawing/2014/main" id="{87B91B55-2482-465E-AD74-E8B85F6EB24B}"/>
                </a:ext>
              </a:extLst>
            </p:cNvPr>
            <p:cNvSpPr/>
            <p:nvPr/>
          </p:nvSpPr>
          <p:spPr>
            <a:xfrm rot="5400000">
              <a:off x="2438010" y="3436923"/>
              <a:ext cx="812682"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C3355A68-C7F6-41A4-A50B-CACF916EFA46}"/>
                </a:ext>
              </a:extLst>
            </p:cNvPr>
            <p:cNvSpPr/>
            <p:nvPr/>
          </p:nvSpPr>
          <p:spPr>
            <a:xfrm rot="5400000">
              <a:off x="2819819" y="3615145"/>
              <a:ext cx="375634" cy="470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28">
              <a:extLst>
                <a:ext uri="{FF2B5EF4-FFF2-40B4-BE49-F238E27FC236}">
                  <a16:creationId xmlns:a16="http://schemas.microsoft.com/office/drawing/2014/main" id="{24D9D787-DCD9-4944-8425-7082D3AE67BF}"/>
                </a:ext>
              </a:extLst>
            </p:cNvPr>
            <p:cNvSpPr/>
            <p:nvPr/>
          </p:nvSpPr>
          <p:spPr>
            <a:xfrm>
              <a:off x="3337718" y="3434817"/>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29">
              <a:extLst>
                <a:ext uri="{FF2B5EF4-FFF2-40B4-BE49-F238E27FC236}">
                  <a16:creationId xmlns:a16="http://schemas.microsoft.com/office/drawing/2014/main" id="{448A39DC-064F-4EA9-8E7D-FFE3505C4B1D}"/>
                </a:ext>
              </a:extLst>
            </p:cNvPr>
            <p:cNvSpPr/>
            <p:nvPr/>
          </p:nvSpPr>
          <p:spPr>
            <a:xfrm flipV="1">
              <a:off x="3664287" y="3625411"/>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id="{8BF94997-1B0F-4CA4-8991-F7A928B18801}"/>
                </a:ext>
              </a:extLst>
            </p:cNvPr>
            <p:cNvSpPr/>
            <p:nvPr/>
          </p:nvSpPr>
          <p:spPr>
            <a:xfrm flipV="1">
              <a:off x="3664287" y="3905082"/>
              <a:ext cx="613954" cy="11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Ellipse 31">
              <a:extLst>
                <a:ext uri="{FF2B5EF4-FFF2-40B4-BE49-F238E27FC236}">
                  <a16:creationId xmlns:a16="http://schemas.microsoft.com/office/drawing/2014/main" id="{58A83B0B-8B19-4A1E-8772-40D880ED2078}"/>
                </a:ext>
              </a:extLst>
            </p:cNvPr>
            <p:cNvSpPr/>
            <p:nvPr/>
          </p:nvSpPr>
          <p:spPr>
            <a:xfrm>
              <a:off x="4379400" y="3444846"/>
              <a:ext cx="862149" cy="796835"/>
            </a:xfrm>
            <a:prstGeom prst="ellipse">
              <a:avLst/>
            </a:prstGeom>
            <a:gradFill>
              <a:gsLst>
                <a:gs pos="0">
                  <a:schemeClr val="accent1">
                    <a:lumMod val="5000"/>
                    <a:lumOff val="95000"/>
                  </a:schemeClr>
                </a:gs>
                <a:gs pos="74000">
                  <a:schemeClr val="accent1">
                    <a:lumMod val="75000"/>
                  </a:schemeClr>
                </a:gs>
                <a:gs pos="83000">
                  <a:srgbClr val="002060"/>
                </a:gs>
                <a:gs pos="100000">
                  <a:srgbClr val="0070C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32">
              <a:extLst>
                <a:ext uri="{FF2B5EF4-FFF2-40B4-BE49-F238E27FC236}">
                  <a16:creationId xmlns:a16="http://schemas.microsoft.com/office/drawing/2014/main" id="{50E6EA58-AF74-416A-ADA1-11BB9858DB14}"/>
                </a:ext>
              </a:extLst>
            </p:cNvPr>
            <p:cNvSpPr/>
            <p:nvPr/>
          </p:nvSpPr>
          <p:spPr>
            <a:xfrm flipV="1">
              <a:off x="470596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winkliges Dreieck 33">
              <a:extLst>
                <a:ext uri="{FF2B5EF4-FFF2-40B4-BE49-F238E27FC236}">
                  <a16:creationId xmlns:a16="http://schemas.microsoft.com/office/drawing/2014/main" id="{8AFB14A1-96AD-4BC2-80C9-6FC4D4616729}"/>
                </a:ext>
              </a:extLst>
            </p:cNvPr>
            <p:cNvSpPr/>
            <p:nvPr/>
          </p:nvSpPr>
          <p:spPr>
            <a:xfrm>
              <a:off x="4705969" y="390725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winkliges Dreieck 34">
              <a:extLst>
                <a:ext uri="{FF2B5EF4-FFF2-40B4-BE49-F238E27FC236}">
                  <a16:creationId xmlns:a16="http://schemas.microsoft.com/office/drawing/2014/main" id="{209F6648-3E30-4762-956A-950AA6A62521}"/>
                </a:ext>
              </a:extLst>
            </p:cNvPr>
            <p:cNvSpPr/>
            <p:nvPr/>
          </p:nvSpPr>
          <p:spPr>
            <a:xfrm flipH="1" flipV="1">
              <a:off x="4904818" y="3898537"/>
              <a:ext cx="535580" cy="47957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59CA0489-DAD7-4EEE-8F7F-0106B0FDECE1}"/>
                </a:ext>
              </a:extLst>
            </p:cNvPr>
            <p:cNvSpPr/>
            <p:nvPr/>
          </p:nvSpPr>
          <p:spPr>
            <a:xfrm flipV="1">
              <a:off x="4795019" y="3635439"/>
              <a:ext cx="251547" cy="126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700704160"/>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duproject.eu/prom/index.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eduproject.eu/prom/index.php?id=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duproject.eu/prom/index.php?id=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eduproject.eu/prom/index.php?id=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eduproject.eu/prom/index.php?id=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eduproject.eu/prom/index.php?id=1"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duproject.eu/prom/index.php?id=1"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duproject.eu/prom/index.php?selval=p"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6.bin"/><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emf"/><Relationship Id="rId9"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duproject.eu/prom/login.php"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9A5EC6-C8A9-436A-A069-FA6B69A1E808}"/>
              </a:ext>
            </a:extLst>
          </p:cNvPr>
          <p:cNvSpPr>
            <a:spLocks noGrp="1"/>
          </p:cNvSpPr>
          <p:nvPr>
            <p:ph type="title"/>
          </p:nvPr>
        </p:nvSpPr>
        <p:spPr>
          <a:xfrm>
            <a:off x="457200" y="594359"/>
            <a:ext cx="3200400" cy="3906620"/>
          </a:xfrm>
        </p:spPr>
        <p:txBody>
          <a:bodyPr>
            <a:normAutofit/>
          </a:bodyPr>
          <a:lstStyle/>
          <a:p>
            <a:r>
              <a:rPr lang="en-US" dirty="0"/>
              <a:t>EU-CERT:</a:t>
            </a:r>
            <a:br>
              <a:rPr lang="en-US" dirty="0"/>
            </a:br>
            <a:r>
              <a:rPr lang="en-US" dirty="0"/>
              <a:t>European Certificates and Accreditation for European Projects</a:t>
            </a:r>
          </a:p>
        </p:txBody>
      </p:sp>
      <p:sp>
        <p:nvSpPr>
          <p:cNvPr id="4" name="Textplatzhalter 3">
            <a:extLst>
              <a:ext uri="{FF2B5EF4-FFF2-40B4-BE49-F238E27FC236}">
                <a16:creationId xmlns:a16="http://schemas.microsoft.com/office/drawing/2014/main" id="{445F444D-6F84-444E-8423-2332A5B64263}"/>
              </a:ext>
            </a:extLst>
          </p:cNvPr>
          <p:cNvSpPr>
            <a:spLocks noGrp="1"/>
          </p:cNvSpPr>
          <p:nvPr>
            <p:ph type="body" sz="half" idx="2"/>
          </p:nvPr>
        </p:nvSpPr>
        <p:spPr>
          <a:xfrm>
            <a:off x="457200" y="4891596"/>
            <a:ext cx="3200400" cy="1413608"/>
          </a:xfrm>
        </p:spPr>
        <p:txBody>
          <a:bodyPr>
            <a:normAutofit/>
          </a:bodyPr>
          <a:lstStyle/>
          <a:p>
            <a:r>
              <a:rPr lang="en-US" b="1" i="1" dirty="0"/>
              <a:t>Reference Number:</a:t>
            </a:r>
            <a:br>
              <a:rPr lang="en-US" b="1" i="1" dirty="0"/>
            </a:br>
            <a:r>
              <a:rPr lang="fr-FR" dirty="0"/>
              <a:t>2021-1-DE02-KA220-ADU-000033541 </a:t>
            </a:r>
          </a:p>
          <a:p>
            <a:r>
              <a:rPr lang="de-DE" b="1" dirty="0"/>
              <a:t>Duration: </a:t>
            </a:r>
          </a:p>
          <a:p>
            <a:r>
              <a:rPr lang="fr-FR" dirty="0"/>
              <a:t>01.02.2022 – 31.05.2024 </a:t>
            </a:r>
            <a:r>
              <a:rPr lang="de-DE" b="1" dirty="0"/>
              <a:t>(28 </a:t>
            </a:r>
            <a:r>
              <a:rPr lang="en-GB" b="1" dirty="0"/>
              <a:t>month</a:t>
            </a:r>
            <a:r>
              <a:rPr lang="de-DE" b="1" dirty="0"/>
              <a:t>) </a:t>
            </a:r>
          </a:p>
          <a:p>
            <a:endParaRPr lang="de-DE" b="1" dirty="0"/>
          </a:p>
        </p:txBody>
      </p:sp>
      <p:sp>
        <p:nvSpPr>
          <p:cNvPr id="6" name="Subtítulo 2">
            <a:extLst>
              <a:ext uri="{FF2B5EF4-FFF2-40B4-BE49-F238E27FC236}">
                <a16:creationId xmlns:a16="http://schemas.microsoft.com/office/drawing/2014/main" id="{634A0BAB-2933-4C76-9D93-8028CB547A08}"/>
              </a:ext>
            </a:extLst>
          </p:cNvPr>
          <p:cNvSpPr txBox="1">
            <a:spLocks/>
          </p:cNvSpPr>
          <p:nvPr/>
        </p:nvSpPr>
        <p:spPr>
          <a:xfrm>
            <a:off x="5026982" y="2114548"/>
            <a:ext cx="5435353" cy="432753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r>
              <a:rPr lang="en-US" sz="2800" b="1" dirty="0"/>
              <a:t>EU-CERT</a:t>
            </a:r>
            <a:br>
              <a:rPr lang="en-US" sz="2800" b="1" dirty="0"/>
            </a:br>
            <a:r>
              <a:rPr lang="en-US" sz="2800" b="1" dirty="0"/>
              <a:t>Transnational partner meeting (TPM4)</a:t>
            </a:r>
            <a:br>
              <a:rPr lang="en-US" sz="2800" b="1" dirty="0"/>
            </a:br>
            <a:r>
              <a:rPr lang="en-US" sz="2800" b="1" dirty="0"/>
              <a:t>in </a:t>
            </a:r>
            <a:r>
              <a:rPr lang="de-DE" sz="2800" b="1" dirty="0"/>
              <a:t>Zagreb, </a:t>
            </a:r>
            <a:r>
              <a:rPr lang="de-DE" sz="2800" b="1" dirty="0" err="1"/>
              <a:t>Croatia</a:t>
            </a:r>
            <a:endParaRPr lang="de-DE" sz="2800" b="1" dirty="0"/>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The EU-CERT – Accreditation and Documentation Conference!</a:t>
            </a: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b="1" dirty="0"/>
              <a:t>5</a:t>
            </a:r>
            <a:r>
              <a:rPr lang="en-US" b="1" baseline="30000" dirty="0" err="1"/>
              <a:t>th</a:t>
            </a:r>
            <a:r>
              <a:rPr lang="en-US" b="1" dirty="0"/>
              <a:t> - 7</a:t>
            </a:r>
            <a:r>
              <a:rPr lang="en-US" b="1" baseline="30000" dirty="0"/>
              <a:t>th</a:t>
            </a:r>
            <a:r>
              <a:rPr lang="en-US" b="1" dirty="0"/>
              <a:t> of December 2023</a:t>
            </a:r>
            <a:endParaRPr lang="de-DE" dirty="0"/>
          </a:p>
          <a:p>
            <a:endParaRPr lang="en-US" sz="2000" b="1" dirty="0"/>
          </a:p>
          <a:p>
            <a:r>
              <a:rPr lang="en-US" sz="2000" b="1" dirty="0"/>
              <a:t>Administrative and Financial Information</a:t>
            </a:r>
            <a:br>
              <a:rPr lang="en-US" sz="2000" b="1" dirty="0"/>
            </a:br>
            <a:r>
              <a:rPr lang="en-US" sz="2000" b="1" dirty="0"/>
              <a:t>University of Paderborn </a:t>
            </a:r>
            <a:endParaRPr lang="pt-PT" sz="2000" dirty="0"/>
          </a:p>
        </p:txBody>
      </p:sp>
    </p:spTree>
    <p:extLst>
      <p:ext uri="{BB962C8B-B14F-4D97-AF65-F5344CB8AC3E}">
        <p14:creationId xmlns:p14="http://schemas.microsoft.com/office/powerpoint/2010/main" val="2454906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1291384" y="462258"/>
            <a:ext cx="9016288" cy="3708585"/>
          </a:xfrm>
        </p:spPr>
        <p:txBody>
          <a:bodyPr/>
          <a:lstStyle/>
          <a:p>
            <a:pPr>
              <a:buNone/>
            </a:pPr>
            <a:endParaRPr lang="de-DE" dirty="0"/>
          </a:p>
          <a:p>
            <a:pPr>
              <a:buNone/>
            </a:pPr>
            <a:r>
              <a:rPr lang="en-US" b="1" dirty="0"/>
              <a:t>The PROM Start Page (1)</a:t>
            </a:r>
          </a:p>
          <a:p>
            <a:pPr>
              <a:buNone/>
            </a:pPr>
            <a:endParaRPr lang="de-DE"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10</a:t>
            </a:fld>
            <a:endParaRPr lang="de-DE"/>
          </a:p>
        </p:txBody>
      </p:sp>
      <p:pic>
        <p:nvPicPr>
          <p:cNvPr id="2" name="Bild 1">
            <a:hlinkClick r:id="rId2"/>
          </p:cNvPr>
          <p:cNvPicPr>
            <a:picLocks noChangeAspect="1"/>
          </p:cNvPicPr>
          <p:nvPr/>
        </p:nvPicPr>
        <p:blipFill>
          <a:blip r:embed="rId3"/>
          <a:stretch>
            <a:fillRect/>
          </a:stretch>
        </p:blipFill>
        <p:spPr>
          <a:xfrm>
            <a:off x="1097280" y="1463040"/>
            <a:ext cx="9387946" cy="4580312"/>
          </a:xfrm>
          <a:prstGeom prst="rect">
            <a:avLst/>
          </a:prstGeom>
        </p:spPr>
      </p:pic>
      <p:sp>
        <p:nvSpPr>
          <p:cNvPr id="8" name="Titel 5">
            <a:extLst>
              <a:ext uri="{FF2B5EF4-FFF2-40B4-BE49-F238E27FC236}">
                <a16:creationId xmlns:a16="http://schemas.microsoft.com/office/drawing/2014/main" id="{FA73848A-B91F-45BA-B235-191C7929D1E6}"/>
              </a:ext>
            </a:extLst>
          </p:cNvPr>
          <p:cNvSpPr txBox="1">
            <a:spLocks/>
          </p:cNvSpPr>
          <p:nvPr/>
        </p:nvSpPr>
        <p:spPr>
          <a:xfrm>
            <a:off x="2321433" y="23657"/>
            <a:ext cx="7660767" cy="85725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a:lstStyle>
          <a:p>
            <a:pPr algn="ctr"/>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95064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1762298" y="626974"/>
            <a:ext cx="8526238" cy="4391871"/>
          </a:xfrm>
        </p:spPr>
        <p:txBody>
          <a:bodyPr/>
          <a:lstStyle/>
          <a:p>
            <a:pPr>
              <a:buNone/>
            </a:pPr>
            <a:endParaRPr lang="de-DE" dirty="0"/>
          </a:p>
          <a:p>
            <a:pPr>
              <a:buNone/>
            </a:pPr>
            <a:r>
              <a:rPr lang="en-US" b="1" dirty="0"/>
              <a:t>The PROM Start Page (2) – Set the project</a:t>
            </a:r>
          </a:p>
          <a:p>
            <a:pPr>
              <a:buNone/>
            </a:pPr>
            <a:endParaRPr lang="de-DE" dirty="0"/>
          </a:p>
        </p:txBody>
      </p:sp>
      <p:pic>
        <p:nvPicPr>
          <p:cNvPr id="6" name="Bild 5">
            <a:hlinkClick r:id="rId2"/>
          </p:cNvPr>
          <p:cNvPicPr>
            <a:picLocks noChangeAspect="1"/>
          </p:cNvPicPr>
          <p:nvPr/>
        </p:nvPicPr>
        <p:blipFill>
          <a:blip r:embed="rId3"/>
          <a:stretch>
            <a:fillRect/>
          </a:stretch>
        </p:blipFill>
        <p:spPr>
          <a:xfrm>
            <a:off x="1060501" y="1658113"/>
            <a:ext cx="9651417" cy="4572914"/>
          </a:xfrm>
          <a:prstGeom prst="rect">
            <a:avLst/>
          </a:prstGeom>
        </p:spPr>
      </p:pic>
      <p:sp>
        <p:nvSpPr>
          <p:cNvPr id="5" name="Titel 5">
            <a:extLst>
              <a:ext uri="{FF2B5EF4-FFF2-40B4-BE49-F238E27FC236}">
                <a16:creationId xmlns:a16="http://schemas.microsoft.com/office/drawing/2014/main" id="{48497E5D-5067-426F-B00B-9E5F9DCCA830}"/>
              </a:ext>
            </a:extLst>
          </p:cNvPr>
          <p:cNvSpPr>
            <a:spLocks noGrp="1"/>
          </p:cNvSpPr>
          <p:nvPr>
            <p:ph type="title"/>
          </p:nvPr>
        </p:nvSpPr>
        <p:spPr>
          <a:xfrm>
            <a:off x="1903464" y="97813"/>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607926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330036" y="1821526"/>
            <a:ext cx="8894182" cy="4196942"/>
          </a:xfrm>
          <a:prstGeom prst="rect">
            <a:avLst/>
          </a:prstGeom>
        </p:spPr>
      </p:pic>
      <p:sp>
        <p:nvSpPr>
          <p:cNvPr id="7" name="Inhaltsplatzhalter 6"/>
          <p:cNvSpPr>
            <a:spLocks noGrp="1"/>
          </p:cNvSpPr>
          <p:nvPr>
            <p:ph idx="1"/>
          </p:nvPr>
        </p:nvSpPr>
        <p:spPr>
          <a:xfrm>
            <a:off x="1330036" y="563014"/>
            <a:ext cx="8894183" cy="1126582"/>
          </a:xfrm>
        </p:spPr>
        <p:txBody>
          <a:bodyPr/>
          <a:lstStyle/>
          <a:p>
            <a:pPr>
              <a:buNone/>
            </a:pPr>
            <a:endParaRPr lang="de-DE" dirty="0"/>
          </a:p>
          <a:p>
            <a:pPr>
              <a:buNone/>
            </a:pPr>
            <a:r>
              <a:rPr lang="en-US" b="1" dirty="0"/>
              <a:t>The PROM Start Page (3) – Set the organization</a:t>
            </a:r>
          </a:p>
          <a:p>
            <a:pPr>
              <a:buNone/>
            </a:pPr>
            <a:endParaRPr lang="de-DE" dirty="0"/>
          </a:p>
        </p:txBody>
      </p:sp>
      <p:sp>
        <p:nvSpPr>
          <p:cNvPr id="5" name="Titel 5">
            <a:extLst>
              <a:ext uri="{FF2B5EF4-FFF2-40B4-BE49-F238E27FC236}">
                <a16:creationId xmlns:a16="http://schemas.microsoft.com/office/drawing/2014/main" id="{060AEC2D-5388-480D-9468-7DCB192A0382}"/>
              </a:ext>
            </a:extLst>
          </p:cNvPr>
          <p:cNvSpPr>
            <a:spLocks noGrp="1"/>
          </p:cNvSpPr>
          <p:nvPr>
            <p:ph type="title"/>
          </p:nvPr>
        </p:nvSpPr>
        <p:spPr>
          <a:xfrm>
            <a:off x="2128391" y="134389"/>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70110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189607" y="1434604"/>
            <a:ext cx="10014842" cy="4544150"/>
          </a:xfrm>
          <a:prstGeom prst="rect">
            <a:avLst/>
          </a:prstGeom>
        </p:spPr>
      </p:pic>
      <p:sp>
        <p:nvSpPr>
          <p:cNvPr id="7" name="Inhaltsplatzhalter 6"/>
          <p:cNvSpPr>
            <a:spLocks noGrp="1"/>
          </p:cNvSpPr>
          <p:nvPr>
            <p:ph idx="1"/>
          </p:nvPr>
        </p:nvSpPr>
        <p:spPr>
          <a:xfrm>
            <a:off x="1222724" y="428625"/>
            <a:ext cx="9779669" cy="4544150"/>
          </a:xfrm>
        </p:spPr>
        <p:txBody>
          <a:bodyPr/>
          <a:lstStyle/>
          <a:p>
            <a:pPr>
              <a:buNone/>
            </a:pPr>
            <a:endParaRPr lang="de-DE" dirty="0"/>
          </a:p>
          <a:p>
            <a:pPr>
              <a:buNone/>
            </a:pPr>
            <a:r>
              <a:rPr lang="en-US" b="1" dirty="0"/>
              <a:t>The PROM Start Page (4) – Set the staff member</a:t>
            </a:r>
          </a:p>
          <a:p>
            <a:pPr>
              <a:buNone/>
            </a:pPr>
            <a:endParaRPr lang="de-DE" dirty="0"/>
          </a:p>
        </p:txBody>
      </p:sp>
      <p:sp>
        <p:nvSpPr>
          <p:cNvPr id="8" name="Titel 5">
            <a:extLst>
              <a:ext uri="{FF2B5EF4-FFF2-40B4-BE49-F238E27FC236}">
                <a16:creationId xmlns:a16="http://schemas.microsoft.com/office/drawing/2014/main" id="{5FB23A6B-1A54-4C07-905D-16D110D751A4}"/>
              </a:ext>
            </a:extLst>
          </p:cNvPr>
          <p:cNvSpPr txBox="1">
            <a:spLocks/>
          </p:cNvSpPr>
          <p:nvPr/>
        </p:nvSpPr>
        <p:spPr>
          <a:xfrm>
            <a:off x="2240991" y="0"/>
            <a:ext cx="7710017" cy="85725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69748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158241" y="1389888"/>
            <a:ext cx="9287350" cy="4622997"/>
          </a:xfrm>
          <a:prstGeom prst="rect">
            <a:avLst/>
          </a:prstGeom>
        </p:spPr>
      </p:pic>
      <p:sp>
        <p:nvSpPr>
          <p:cNvPr id="7" name="Inhaltsplatzhalter 6"/>
          <p:cNvSpPr>
            <a:spLocks noGrp="1"/>
          </p:cNvSpPr>
          <p:nvPr>
            <p:ph idx="1"/>
          </p:nvPr>
        </p:nvSpPr>
        <p:spPr>
          <a:xfrm>
            <a:off x="1457919" y="845115"/>
            <a:ext cx="8941874" cy="4091674"/>
          </a:xfrm>
        </p:spPr>
        <p:txBody>
          <a:bodyPr/>
          <a:lstStyle/>
          <a:p>
            <a:pPr>
              <a:buNone/>
            </a:pPr>
            <a:r>
              <a:rPr lang="en-US" b="1" dirty="0"/>
              <a:t>The PROM Start Page (5) – Start</a:t>
            </a:r>
          </a:p>
          <a:p>
            <a:pPr>
              <a:buNone/>
            </a:pPr>
            <a:endParaRPr lang="de-DE" dirty="0"/>
          </a:p>
        </p:txBody>
      </p:sp>
      <p:sp>
        <p:nvSpPr>
          <p:cNvPr id="8" name="Titel 5">
            <a:extLst>
              <a:ext uri="{FF2B5EF4-FFF2-40B4-BE49-F238E27FC236}">
                <a16:creationId xmlns:a16="http://schemas.microsoft.com/office/drawing/2014/main" id="{CF75299E-3297-45AF-B4D1-F87FDFED790E}"/>
              </a:ext>
            </a:extLst>
          </p:cNvPr>
          <p:cNvSpPr>
            <a:spLocks noGrp="1"/>
          </p:cNvSpPr>
          <p:nvPr>
            <p:ph type="title"/>
          </p:nvPr>
        </p:nvSpPr>
        <p:spPr>
          <a:xfrm>
            <a:off x="2073848" y="151707"/>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061570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hlinkClick r:id="rId2"/>
          </p:cNvPr>
          <p:cNvPicPr>
            <a:picLocks noChangeAspect="1"/>
          </p:cNvPicPr>
          <p:nvPr/>
        </p:nvPicPr>
        <p:blipFill>
          <a:blip r:embed="rId3"/>
          <a:stretch>
            <a:fillRect/>
          </a:stretch>
        </p:blipFill>
        <p:spPr>
          <a:xfrm>
            <a:off x="963168" y="1438656"/>
            <a:ext cx="9446594" cy="4546508"/>
          </a:xfrm>
          <a:prstGeom prst="rect">
            <a:avLst/>
          </a:prstGeom>
        </p:spPr>
      </p:pic>
      <p:sp>
        <p:nvSpPr>
          <p:cNvPr id="7" name="Inhaltsplatzhalter 6"/>
          <p:cNvSpPr>
            <a:spLocks noGrp="1"/>
          </p:cNvSpPr>
          <p:nvPr>
            <p:ph idx="1"/>
          </p:nvPr>
        </p:nvSpPr>
        <p:spPr>
          <a:xfrm>
            <a:off x="1328660" y="414528"/>
            <a:ext cx="7081200" cy="3781474"/>
          </a:xfrm>
        </p:spPr>
        <p:txBody>
          <a:bodyPr/>
          <a:lstStyle/>
          <a:p>
            <a:pPr>
              <a:buNone/>
            </a:pPr>
            <a:endParaRPr lang="de-DE" dirty="0"/>
          </a:p>
          <a:p>
            <a:pPr>
              <a:buNone/>
            </a:pPr>
            <a:r>
              <a:rPr lang="en-US" b="1" dirty="0"/>
              <a:t>The PROM Tool – List of organizations</a:t>
            </a:r>
          </a:p>
          <a:p>
            <a:pPr>
              <a:buNone/>
            </a:pPr>
            <a:endParaRPr lang="de-DE" dirty="0"/>
          </a:p>
        </p:txBody>
      </p:sp>
      <p:sp>
        <p:nvSpPr>
          <p:cNvPr id="8" name="Titel 5">
            <a:extLst>
              <a:ext uri="{FF2B5EF4-FFF2-40B4-BE49-F238E27FC236}">
                <a16:creationId xmlns:a16="http://schemas.microsoft.com/office/drawing/2014/main" id="{FEBDB8D3-2347-46AA-B02F-081A85A5F2C6}"/>
              </a:ext>
            </a:extLst>
          </p:cNvPr>
          <p:cNvSpPr>
            <a:spLocks noGrp="1"/>
          </p:cNvSpPr>
          <p:nvPr>
            <p:ph type="title"/>
          </p:nvPr>
        </p:nvSpPr>
        <p:spPr>
          <a:xfrm>
            <a:off x="2053240" y="134389"/>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746358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hlinkClick r:id="rId2"/>
          </p:cNvPr>
          <p:cNvPicPr>
            <a:picLocks noChangeAspect="1"/>
          </p:cNvPicPr>
          <p:nvPr/>
        </p:nvPicPr>
        <p:blipFill>
          <a:blip r:embed="rId3"/>
          <a:stretch>
            <a:fillRect/>
          </a:stretch>
        </p:blipFill>
        <p:spPr>
          <a:xfrm>
            <a:off x="853440" y="1279203"/>
            <a:ext cx="10265664" cy="4622833"/>
          </a:xfrm>
          <a:prstGeom prst="rect">
            <a:avLst/>
          </a:prstGeom>
        </p:spPr>
      </p:pic>
      <p:sp>
        <p:nvSpPr>
          <p:cNvPr id="6" name="Inhaltsplatzhalter 5"/>
          <p:cNvSpPr>
            <a:spLocks noGrp="1"/>
          </p:cNvSpPr>
          <p:nvPr>
            <p:ph idx="1"/>
          </p:nvPr>
        </p:nvSpPr>
        <p:spPr>
          <a:xfrm>
            <a:off x="1337794" y="314775"/>
            <a:ext cx="8958500" cy="4622833"/>
          </a:xfrm>
        </p:spPr>
        <p:txBody>
          <a:bodyPr/>
          <a:lstStyle/>
          <a:p>
            <a:pPr>
              <a:buNone/>
            </a:pPr>
            <a:endParaRPr lang="de-DE" dirty="0"/>
          </a:p>
          <a:p>
            <a:pPr>
              <a:buNone/>
            </a:pPr>
            <a:r>
              <a:rPr lang="en-US" b="1" dirty="0"/>
              <a:t>The PROM Tool – List of projects</a:t>
            </a:r>
          </a:p>
          <a:p>
            <a:pPr>
              <a:buNone/>
            </a:pPr>
            <a:endParaRPr lang="de-DE" dirty="0"/>
          </a:p>
        </p:txBody>
      </p:sp>
      <p:sp>
        <p:nvSpPr>
          <p:cNvPr id="8" name="Titel 5">
            <a:extLst>
              <a:ext uri="{FF2B5EF4-FFF2-40B4-BE49-F238E27FC236}">
                <a16:creationId xmlns:a16="http://schemas.microsoft.com/office/drawing/2014/main" id="{885DB2A4-87D7-4C32-87B4-11E693F47DA8}"/>
              </a:ext>
            </a:extLst>
          </p:cNvPr>
          <p:cNvSpPr>
            <a:spLocks noGrp="1"/>
          </p:cNvSpPr>
          <p:nvPr>
            <p:ph type="title"/>
          </p:nvPr>
        </p:nvSpPr>
        <p:spPr>
          <a:xfrm>
            <a:off x="1937652" y="98714"/>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298631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a:hlinkClick r:id="rId2"/>
          </p:cNvPr>
          <p:cNvPicPr>
            <a:picLocks noChangeAspect="1"/>
          </p:cNvPicPr>
          <p:nvPr/>
        </p:nvPicPr>
        <p:blipFill>
          <a:blip r:embed="rId3"/>
          <a:stretch>
            <a:fillRect/>
          </a:stretch>
        </p:blipFill>
        <p:spPr>
          <a:xfrm>
            <a:off x="1097274" y="1450848"/>
            <a:ext cx="9476516" cy="4471731"/>
          </a:xfrm>
          <a:prstGeom prst="rect">
            <a:avLst/>
          </a:prstGeom>
        </p:spPr>
      </p:pic>
      <p:sp>
        <p:nvSpPr>
          <p:cNvPr id="6" name="Inhaltsplatzhalter 5"/>
          <p:cNvSpPr>
            <a:spLocks noGrp="1"/>
          </p:cNvSpPr>
          <p:nvPr>
            <p:ph idx="1"/>
          </p:nvPr>
        </p:nvSpPr>
        <p:spPr>
          <a:xfrm>
            <a:off x="1417938" y="962546"/>
            <a:ext cx="7081200" cy="3462300"/>
          </a:xfrm>
        </p:spPr>
        <p:txBody>
          <a:bodyPr/>
          <a:lstStyle/>
          <a:p>
            <a:pPr>
              <a:buNone/>
            </a:pPr>
            <a:r>
              <a:rPr lang="en-US" b="1" dirty="0"/>
              <a:t>The PROM Tool – List of staff members</a:t>
            </a:r>
          </a:p>
          <a:p>
            <a:pPr>
              <a:buNone/>
            </a:pPr>
            <a:endParaRPr lang="de-DE" dirty="0"/>
          </a:p>
        </p:txBody>
      </p:sp>
      <p:sp>
        <p:nvSpPr>
          <p:cNvPr id="9" name="Titel 5">
            <a:extLst>
              <a:ext uri="{FF2B5EF4-FFF2-40B4-BE49-F238E27FC236}">
                <a16:creationId xmlns:a16="http://schemas.microsoft.com/office/drawing/2014/main" id="{5DC85109-CB48-4217-B7B2-E43A296E8D73}"/>
              </a:ext>
            </a:extLst>
          </p:cNvPr>
          <p:cNvSpPr>
            <a:spLocks noGrp="1"/>
          </p:cNvSpPr>
          <p:nvPr>
            <p:ph type="title"/>
          </p:nvPr>
        </p:nvSpPr>
        <p:spPr>
          <a:xfrm>
            <a:off x="1811399" y="105296"/>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72509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719328" y="1414273"/>
            <a:ext cx="10802112" cy="4587516"/>
          </a:xfrm>
          <a:prstGeom prst="rect">
            <a:avLst/>
          </a:prstGeom>
        </p:spPr>
      </p:pic>
      <p:sp>
        <p:nvSpPr>
          <p:cNvPr id="7" name="Inhaltsplatzhalter 6"/>
          <p:cNvSpPr>
            <a:spLocks noGrp="1"/>
          </p:cNvSpPr>
          <p:nvPr>
            <p:ph idx="1"/>
          </p:nvPr>
        </p:nvSpPr>
        <p:spPr>
          <a:xfrm>
            <a:off x="1304593" y="942871"/>
            <a:ext cx="7081200" cy="3462300"/>
          </a:xfrm>
        </p:spPr>
        <p:txBody>
          <a:bodyPr/>
          <a:lstStyle/>
          <a:p>
            <a:pPr>
              <a:buNone/>
            </a:pPr>
            <a:r>
              <a:rPr lang="en-US" b="1" dirty="0"/>
              <a:t>The PROM Tool – Travel costs (1)</a:t>
            </a:r>
          </a:p>
          <a:p>
            <a:pPr>
              <a:buNone/>
            </a:pPr>
            <a:endParaRPr lang="de-DE" dirty="0"/>
          </a:p>
        </p:txBody>
      </p:sp>
      <p:sp>
        <p:nvSpPr>
          <p:cNvPr id="9" name="Titel 5">
            <a:extLst>
              <a:ext uri="{FF2B5EF4-FFF2-40B4-BE49-F238E27FC236}">
                <a16:creationId xmlns:a16="http://schemas.microsoft.com/office/drawing/2014/main" id="{6056CC57-99CA-4C37-A290-5FB17BFD2802}"/>
              </a:ext>
            </a:extLst>
          </p:cNvPr>
          <p:cNvSpPr txBox="1">
            <a:spLocks/>
          </p:cNvSpPr>
          <p:nvPr/>
        </p:nvSpPr>
        <p:spPr>
          <a:xfrm>
            <a:off x="2240991" y="-1038"/>
            <a:ext cx="7710017" cy="85725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3200" b="1" kern="1200" spc="-50" baseline="0">
                <a:solidFill>
                  <a:schemeClr val="tx1">
                    <a:lumMod val="75000"/>
                    <a:lumOff val="25000"/>
                  </a:schemeClr>
                </a:solidFill>
                <a:latin typeface="+mj-lt"/>
                <a:ea typeface="+mj-ea"/>
                <a:cs typeface="+mj-cs"/>
              </a:defRPr>
            </a:lvl1p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7247281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853440" y="1459785"/>
            <a:ext cx="10643615" cy="4540965"/>
          </a:xfrm>
          <a:prstGeom prst="rect">
            <a:avLst/>
          </a:prstGeom>
        </p:spPr>
      </p:pic>
      <p:sp>
        <p:nvSpPr>
          <p:cNvPr id="8" name="Inhaltsplatzhalter 7"/>
          <p:cNvSpPr>
            <a:spLocks noGrp="1"/>
          </p:cNvSpPr>
          <p:nvPr>
            <p:ph idx="1"/>
          </p:nvPr>
        </p:nvSpPr>
        <p:spPr>
          <a:xfrm>
            <a:off x="1300772" y="857250"/>
            <a:ext cx="7655424" cy="3462300"/>
          </a:xfrm>
        </p:spPr>
        <p:txBody>
          <a:bodyPr/>
          <a:lstStyle/>
          <a:p>
            <a:pPr>
              <a:buNone/>
            </a:pPr>
            <a:r>
              <a:rPr lang="en-US" b="1" dirty="0"/>
              <a:t>The PROM Tool – Travel costs (2) – Travel record I</a:t>
            </a:r>
          </a:p>
          <a:p>
            <a:pPr>
              <a:buNone/>
            </a:pPr>
            <a:endParaRPr lang="de-DE" dirty="0"/>
          </a:p>
        </p:txBody>
      </p:sp>
      <p:sp>
        <p:nvSpPr>
          <p:cNvPr id="6" name="Rechteck 5"/>
          <p:cNvSpPr/>
          <p:nvPr/>
        </p:nvSpPr>
        <p:spPr>
          <a:xfrm>
            <a:off x="5128484" y="3822796"/>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
        <p:nvSpPr>
          <p:cNvPr id="9" name="Titel 5">
            <a:extLst>
              <a:ext uri="{FF2B5EF4-FFF2-40B4-BE49-F238E27FC236}">
                <a16:creationId xmlns:a16="http://schemas.microsoft.com/office/drawing/2014/main" id="{B2D88C02-26F4-45DC-A75E-92D49F6A073E}"/>
              </a:ext>
            </a:extLst>
          </p:cNvPr>
          <p:cNvSpPr>
            <a:spLocks noGrp="1"/>
          </p:cNvSpPr>
          <p:nvPr>
            <p:ph type="title"/>
          </p:nvPr>
        </p:nvSpPr>
        <p:spPr>
          <a:xfrm>
            <a:off x="2105315" y="0"/>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2305850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DF1327C-623E-93A2-2151-BE800FC136A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7DF1327C-623E-93A2-2151-BE800FC136A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7518E69A-3CB7-410A-875E-96810EF22E5D}"/>
              </a:ext>
            </a:extLst>
          </p:cNvPr>
          <p:cNvSpPr>
            <a:spLocks noGrp="1"/>
          </p:cNvSpPr>
          <p:nvPr>
            <p:ph type="title"/>
          </p:nvPr>
        </p:nvSpPr>
        <p:spPr>
          <a:xfrm>
            <a:off x="1154474" y="698474"/>
            <a:ext cx="3154680" cy="837718"/>
          </a:xfrm>
        </p:spPr>
        <p:txBody>
          <a:bodyPr vert="horz">
            <a:normAutofit fontScale="90000"/>
          </a:bodyPr>
          <a:lstStyle/>
          <a:p>
            <a:r>
              <a:rPr lang="de-DE" dirty="0"/>
              <a:t>Meeting Agenda</a:t>
            </a:r>
            <a:br>
              <a:rPr lang="de-DE" dirty="0"/>
            </a:br>
            <a:r>
              <a:rPr lang="de-DE" sz="2400" dirty="0"/>
              <a:t>Wednesday, 6th </a:t>
            </a:r>
            <a:r>
              <a:rPr lang="de-DE" sz="2400" dirty="0" err="1"/>
              <a:t>of</a:t>
            </a:r>
            <a:r>
              <a:rPr lang="de-DE" sz="2400" dirty="0"/>
              <a:t> </a:t>
            </a:r>
            <a:r>
              <a:rPr lang="de-DE" sz="2400" dirty="0" err="1"/>
              <a:t>December</a:t>
            </a:r>
            <a:r>
              <a:rPr lang="de-DE" sz="2400" dirty="0"/>
              <a:t> </a:t>
            </a:r>
            <a:endParaRPr lang="de-DE" dirty="0"/>
          </a:p>
        </p:txBody>
      </p:sp>
      <p:pic>
        <p:nvPicPr>
          <p:cNvPr id="10" name="Grafik 9">
            <a:extLst>
              <a:ext uri="{FF2B5EF4-FFF2-40B4-BE49-F238E27FC236}">
                <a16:creationId xmlns:a16="http://schemas.microsoft.com/office/drawing/2014/main" id="{96B2EED2-1056-B051-84FE-D6B9556F3085}"/>
              </a:ext>
            </a:extLst>
          </p:cNvPr>
          <p:cNvPicPr>
            <a:picLocks noChangeAspect="1"/>
          </p:cNvPicPr>
          <p:nvPr/>
        </p:nvPicPr>
        <p:blipFill>
          <a:blip r:embed="rId5"/>
          <a:stretch>
            <a:fillRect/>
          </a:stretch>
        </p:blipFill>
        <p:spPr>
          <a:xfrm>
            <a:off x="4400693" y="126884"/>
            <a:ext cx="5268908" cy="6032642"/>
          </a:xfrm>
          <a:prstGeom prst="rect">
            <a:avLst/>
          </a:prstGeom>
          <a:ln>
            <a:solidFill>
              <a:schemeClr val="tx1"/>
            </a:solidFill>
          </a:ln>
        </p:spPr>
      </p:pic>
      <p:sp>
        <p:nvSpPr>
          <p:cNvPr id="3" name="Rechteck 2">
            <a:extLst>
              <a:ext uri="{FF2B5EF4-FFF2-40B4-BE49-F238E27FC236}">
                <a16:creationId xmlns:a16="http://schemas.microsoft.com/office/drawing/2014/main" id="{FAB4329E-0FB4-3CCF-26B1-A8A53D56464F}"/>
              </a:ext>
            </a:extLst>
          </p:cNvPr>
          <p:cNvSpPr/>
          <p:nvPr/>
        </p:nvSpPr>
        <p:spPr>
          <a:xfrm>
            <a:off x="4400693" y="4997995"/>
            <a:ext cx="5268908" cy="1161531"/>
          </a:xfrm>
          <a:prstGeom prst="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1364898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6"/>
          <p:cNvPicPr>
            <a:picLocks/>
          </p:cNvPicPr>
          <p:nvPr/>
        </p:nvPicPr>
        <p:blipFill>
          <a:blip r:embed="rId2"/>
          <a:stretch>
            <a:fillRect/>
          </a:stretch>
        </p:blipFill>
        <p:spPr>
          <a:xfrm>
            <a:off x="1332424" y="1562793"/>
            <a:ext cx="9091736" cy="4322618"/>
          </a:xfrm>
          <a:prstGeom prst="rect">
            <a:avLst/>
          </a:prstGeom>
          <a:ln>
            <a:solidFill>
              <a:schemeClr val="bg1">
                <a:lumMod val="65000"/>
              </a:schemeClr>
            </a:solidFill>
          </a:ln>
        </p:spPr>
      </p:pic>
      <p:sp>
        <p:nvSpPr>
          <p:cNvPr id="6" name="Inhaltsplatzhalter 5"/>
          <p:cNvSpPr>
            <a:spLocks noGrp="1"/>
          </p:cNvSpPr>
          <p:nvPr>
            <p:ph idx="1"/>
          </p:nvPr>
        </p:nvSpPr>
        <p:spPr>
          <a:xfrm>
            <a:off x="1332424" y="1162327"/>
            <a:ext cx="8263879" cy="3462300"/>
          </a:xfrm>
        </p:spPr>
        <p:txBody>
          <a:bodyPr/>
          <a:lstStyle/>
          <a:p>
            <a:pPr>
              <a:buNone/>
            </a:pPr>
            <a:r>
              <a:rPr lang="en-US" b="1" dirty="0"/>
              <a:t>The PROM Tool – Travel costs (3) – Travel record II</a:t>
            </a:r>
          </a:p>
          <a:p>
            <a:pPr>
              <a:buNone/>
            </a:pPr>
            <a:endParaRPr lang="de-DE" dirty="0"/>
          </a:p>
        </p:txBody>
      </p:sp>
      <p:sp>
        <p:nvSpPr>
          <p:cNvPr id="8" name="Titel 5">
            <a:extLst>
              <a:ext uri="{FF2B5EF4-FFF2-40B4-BE49-F238E27FC236}">
                <a16:creationId xmlns:a16="http://schemas.microsoft.com/office/drawing/2014/main" id="{BEDECB16-F271-4910-B5F3-07C55DFE48AC}"/>
              </a:ext>
            </a:extLst>
          </p:cNvPr>
          <p:cNvSpPr>
            <a:spLocks noGrp="1"/>
          </p:cNvSpPr>
          <p:nvPr>
            <p:ph type="title"/>
          </p:nvPr>
        </p:nvSpPr>
        <p:spPr>
          <a:xfrm>
            <a:off x="2023283" y="76685"/>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570260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342753" y="1679172"/>
            <a:ext cx="9067934" cy="4289366"/>
          </a:xfrm>
          <a:prstGeom prst="rect">
            <a:avLst/>
          </a:prstGeom>
        </p:spPr>
      </p:pic>
      <p:sp>
        <p:nvSpPr>
          <p:cNvPr id="7" name="Inhaltsplatzhalter 6"/>
          <p:cNvSpPr>
            <a:spLocks noGrp="1"/>
          </p:cNvSpPr>
          <p:nvPr>
            <p:ph idx="1"/>
          </p:nvPr>
        </p:nvSpPr>
        <p:spPr>
          <a:xfrm>
            <a:off x="1310379" y="1162327"/>
            <a:ext cx="8284505" cy="3462300"/>
          </a:xfrm>
        </p:spPr>
        <p:txBody>
          <a:bodyPr/>
          <a:lstStyle/>
          <a:p>
            <a:pPr>
              <a:buNone/>
            </a:pPr>
            <a:r>
              <a:rPr lang="en-US" b="1" dirty="0"/>
              <a:t>The PROM Tool – Travel costs (4) – Subsistence costs I</a:t>
            </a:r>
          </a:p>
          <a:p>
            <a:pPr>
              <a:buNone/>
            </a:pPr>
            <a:endParaRPr lang="de-DE" dirty="0"/>
          </a:p>
        </p:txBody>
      </p:sp>
      <p:sp>
        <p:nvSpPr>
          <p:cNvPr id="8" name="Rechteck 7"/>
          <p:cNvSpPr/>
          <p:nvPr/>
        </p:nvSpPr>
        <p:spPr>
          <a:xfrm>
            <a:off x="5180531" y="3909245"/>
            <a:ext cx="162018" cy="24303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ln w="12700" cmpd="sng">
                <a:solidFill>
                  <a:schemeClr val="tx1"/>
                </a:solidFill>
              </a:ln>
            </a:endParaRPr>
          </a:p>
        </p:txBody>
      </p:sp>
      <p:sp>
        <p:nvSpPr>
          <p:cNvPr id="9" name="Titel 5">
            <a:extLst>
              <a:ext uri="{FF2B5EF4-FFF2-40B4-BE49-F238E27FC236}">
                <a16:creationId xmlns:a16="http://schemas.microsoft.com/office/drawing/2014/main" id="{C1C27F0C-AD38-4310-ABC7-11C478496D8A}"/>
              </a:ext>
            </a:extLst>
          </p:cNvPr>
          <p:cNvSpPr>
            <a:spLocks noGrp="1"/>
          </p:cNvSpPr>
          <p:nvPr>
            <p:ph type="title"/>
          </p:nvPr>
        </p:nvSpPr>
        <p:spPr>
          <a:xfrm>
            <a:off x="2240991" y="134875"/>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45513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p:cNvPicPr>
          <p:nvPr/>
        </p:nvPicPr>
        <p:blipFill>
          <a:blip r:embed="rId2"/>
          <a:stretch>
            <a:fillRect/>
          </a:stretch>
        </p:blipFill>
        <p:spPr>
          <a:xfrm>
            <a:off x="1272732" y="1579418"/>
            <a:ext cx="8769043" cy="4132879"/>
          </a:xfrm>
          <a:prstGeom prst="rect">
            <a:avLst/>
          </a:prstGeom>
          <a:ln>
            <a:solidFill>
              <a:srgbClr val="A6A6A6"/>
            </a:solidFill>
          </a:ln>
        </p:spPr>
      </p:pic>
      <p:sp>
        <p:nvSpPr>
          <p:cNvPr id="7" name="Inhaltsplatzhalter 6"/>
          <p:cNvSpPr>
            <a:spLocks noGrp="1"/>
          </p:cNvSpPr>
          <p:nvPr>
            <p:ph idx="1"/>
          </p:nvPr>
        </p:nvSpPr>
        <p:spPr>
          <a:xfrm>
            <a:off x="1272732" y="1145702"/>
            <a:ext cx="8428884" cy="3462300"/>
          </a:xfrm>
        </p:spPr>
        <p:txBody>
          <a:bodyPr/>
          <a:lstStyle/>
          <a:p>
            <a:pPr>
              <a:buNone/>
            </a:pPr>
            <a:r>
              <a:rPr lang="en-US" b="1" dirty="0"/>
              <a:t>The PROM Tool – Travel costs (5) – Subsistence costs II</a:t>
            </a:r>
          </a:p>
          <a:p>
            <a:pPr>
              <a:buNone/>
            </a:pPr>
            <a:endParaRPr lang="de-DE" dirty="0"/>
          </a:p>
        </p:txBody>
      </p:sp>
      <p:sp>
        <p:nvSpPr>
          <p:cNvPr id="8" name="Titel 5">
            <a:extLst>
              <a:ext uri="{FF2B5EF4-FFF2-40B4-BE49-F238E27FC236}">
                <a16:creationId xmlns:a16="http://schemas.microsoft.com/office/drawing/2014/main" id="{92BA428D-D1CC-4167-B01F-EA0E04C07C70}"/>
              </a:ext>
            </a:extLst>
          </p:cNvPr>
          <p:cNvSpPr>
            <a:spLocks noGrp="1"/>
          </p:cNvSpPr>
          <p:nvPr>
            <p:ph type="title"/>
          </p:nvPr>
        </p:nvSpPr>
        <p:spPr>
          <a:xfrm>
            <a:off x="2240991" y="76685"/>
            <a:ext cx="7710017" cy="857250"/>
          </a:xfrm>
        </p:spPr>
        <p:txBody>
          <a:bodyPr>
            <a:normAutofit/>
          </a:bodyPr>
          <a:lstStyle/>
          <a:p>
            <a:pPr algn="ctr"/>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10643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176084" y="1597152"/>
            <a:ext cx="10052747" cy="4133087"/>
          </a:xfrm>
          <a:prstGeom prst="rect">
            <a:avLst/>
          </a:prstGeom>
        </p:spPr>
      </p:pic>
      <p:sp>
        <p:nvSpPr>
          <p:cNvPr id="7" name="Inhaltsplatzhalter 6"/>
          <p:cNvSpPr>
            <a:spLocks noGrp="1"/>
          </p:cNvSpPr>
          <p:nvPr>
            <p:ph idx="1"/>
          </p:nvPr>
        </p:nvSpPr>
        <p:spPr>
          <a:xfrm>
            <a:off x="1922809" y="511199"/>
            <a:ext cx="8346381" cy="3462300"/>
          </a:xfrm>
        </p:spPr>
        <p:txBody>
          <a:bodyPr/>
          <a:lstStyle/>
          <a:p>
            <a:pPr>
              <a:buNone/>
            </a:pPr>
            <a:endParaRPr lang="de-DE" dirty="0"/>
          </a:p>
          <a:p>
            <a:pPr>
              <a:buNone/>
            </a:pPr>
            <a:r>
              <a:rPr lang="en-US" b="1" dirty="0"/>
              <a:t>The PROM Tool – Timesheets (1) – Select the month </a:t>
            </a:r>
          </a:p>
          <a:p>
            <a:pPr>
              <a:buNone/>
            </a:pPr>
            <a:endParaRPr lang="de-DE" dirty="0"/>
          </a:p>
        </p:txBody>
      </p:sp>
      <p:sp>
        <p:nvSpPr>
          <p:cNvPr id="8" name="Titel 5">
            <a:extLst>
              <a:ext uri="{FF2B5EF4-FFF2-40B4-BE49-F238E27FC236}">
                <a16:creationId xmlns:a16="http://schemas.microsoft.com/office/drawing/2014/main" id="{E4BC1E1A-127B-4EE7-8B28-3B443DDF82F1}"/>
              </a:ext>
            </a:extLst>
          </p:cNvPr>
          <p:cNvSpPr>
            <a:spLocks noGrp="1"/>
          </p:cNvSpPr>
          <p:nvPr>
            <p:ph type="title"/>
          </p:nvPr>
        </p:nvSpPr>
        <p:spPr>
          <a:xfrm>
            <a:off x="2340422" y="133709"/>
            <a:ext cx="7710017" cy="857250"/>
          </a:xfrm>
        </p:spPr>
        <p:txBody>
          <a:bodyPr>
            <a:normAutofit/>
          </a:bodyPr>
          <a:lstStyle/>
          <a:p>
            <a:pPr algn="ctr"/>
            <a:r>
              <a:rPr lang="en-US" dirty="0">
                <a:solidFill>
                  <a:srgbClr val="000000"/>
                </a:solidFill>
              </a:rPr>
              <a:t>PROM – Project Management Tool</a:t>
            </a:r>
            <a:endParaRPr lang="de-DE" dirty="0"/>
          </a:p>
        </p:txBody>
      </p:sp>
    </p:spTree>
    <p:extLst>
      <p:ext uri="{BB962C8B-B14F-4D97-AF65-F5344CB8AC3E}">
        <p14:creationId xmlns:p14="http://schemas.microsoft.com/office/powerpoint/2010/main" val="1451464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p:cNvPicPr>
            <a:picLocks/>
          </p:cNvPicPr>
          <p:nvPr/>
        </p:nvPicPr>
        <p:blipFill>
          <a:blip r:embed="rId2"/>
          <a:stretch>
            <a:fillRect/>
          </a:stretch>
        </p:blipFill>
        <p:spPr>
          <a:xfrm>
            <a:off x="1289357" y="1529542"/>
            <a:ext cx="9450687" cy="4555374"/>
          </a:xfrm>
          <a:prstGeom prst="rect">
            <a:avLst/>
          </a:prstGeom>
          <a:ln>
            <a:solidFill>
              <a:srgbClr val="A6A6A6"/>
            </a:solidFill>
          </a:ln>
        </p:spPr>
      </p:pic>
      <p:sp>
        <p:nvSpPr>
          <p:cNvPr id="7" name="Inhaltsplatzhalter 6"/>
          <p:cNvSpPr>
            <a:spLocks noGrp="1"/>
          </p:cNvSpPr>
          <p:nvPr>
            <p:ph idx="1"/>
          </p:nvPr>
        </p:nvSpPr>
        <p:spPr>
          <a:xfrm>
            <a:off x="1289357" y="1098007"/>
            <a:ext cx="8057623" cy="3462300"/>
          </a:xfrm>
        </p:spPr>
        <p:txBody>
          <a:bodyPr/>
          <a:lstStyle/>
          <a:p>
            <a:pPr>
              <a:buNone/>
            </a:pPr>
            <a:r>
              <a:rPr lang="en-US" b="1" dirty="0"/>
              <a:t>The PROM Tool – Timesheets (2) – Fill in the form I </a:t>
            </a:r>
          </a:p>
          <a:p>
            <a:endParaRPr lang="de-DE" dirty="0"/>
          </a:p>
        </p:txBody>
      </p:sp>
      <p:sp>
        <p:nvSpPr>
          <p:cNvPr id="8" name="Titel 5">
            <a:extLst>
              <a:ext uri="{FF2B5EF4-FFF2-40B4-BE49-F238E27FC236}">
                <a16:creationId xmlns:a16="http://schemas.microsoft.com/office/drawing/2014/main" id="{11689DBE-57A2-4F87-AA6F-E9D68B870F46}"/>
              </a:ext>
            </a:extLst>
          </p:cNvPr>
          <p:cNvSpPr>
            <a:spLocks noGrp="1"/>
          </p:cNvSpPr>
          <p:nvPr>
            <p:ph type="title"/>
          </p:nvPr>
        </p:nvSpPr>
        <p:spPr>
          <a:xfrm>
            <a:off x="1189607" y="305077"/>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189507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7"/>
          <p:cNvSpPr>
            <a:spLocks noGrp="1"/>
          </p:cNvSpPr>
          <p:nvPr>
            <p:ph idx="1"/>
          </p:nvPr>
        </p:nvSpPr>
        <p:spPr>
          <a:xfrm>
            <a:off x="1289357" y="1095827"/>
            <a:ext cx="8140075" cy="3462300"/>
          </a:xfrm>
        </p:spPr>
        <p:txBody>
          <a:bodyPr/>
          <a:lstStyle/>
          <a:p>
            <a:pPr>
              <a:buNone/>
            </a:pPr>
            <a:r>
              <a:rPr lang="en-US" b="1" dirty="0"/>
              <a:t>The PROM Tool – Timesheets (3) – Fill in the form II </a:t>
            </a:r>
          </a:p>
          <a:p>
            <a:pPr>
              <a:buNone/>
            </a:pPr>
            <a:endParaRPr lang="de-DE" dirty="0"/>
          </a:p>
        </p:txBody>
      </p:sp>
      <p:pic>
        <p:nvPicPr>
          <p:cNvPr id="6" name="Bild 5"/>
          <p:cNvPicPr>
            <a:picLocks/>
          </p:cNvPicPr>
          <p:nvPr/>
        </p:nvPicPr>
        <p:blipFill>
          <a:blip r:embed="rId2"/>
          <a:stretch>
            <a:fillRect/>
          </a:stretch>
        </p:blipFill>
        <p:spPr>
          <a:xfrm>
            <a:off x="1189607" y="1679171"/>
            <a:ext cx="8752418" cy="4522124"/>
          </a:xfrm>
          <a:prstGeom prst="rect">
            <a:avLst/>
          </a:prstGeom>
          <a:ln>
            <a:solidFill>
              <a:srgbClr val="A6A6A6"/>
            </a:solidFill>
          </a:ln>
        </p:spPr>
      </p:pic>
      <p:sp>
        <p:nvSpPr>
          <p:cNvPr id="7" name="Rechteck 6"/>
          <p:cNvSpPr/>
          <p:nvPr/>
        </p:nvSpPr>
        <p:spPr>
          <a:xfrm>
            <a:off x="3207604" y="1679171"/>
            <a:ext cx="4887884" cy="21645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
        <p:nvSpPr>
          <p:cNvPr id="9" name="Titel 5">
            <a:extLst>
              <a:ext uri="{FF2B5EF4-FFF2-40B4-BE49-F238E27FC236}">
                <a16:creationId xmlns:a16="http://schemas.microsoft.com/office/drawing/2014/main" id="{90863A3C-7EDF-4A1D-BB4D-3E200887B902}"/>
              </a:ext>
            </a:extLst>
          </p:cNvPr>
          <p:cNvSpPr>
            <a:spLocks noGrp="1"/>
          </p:cNvSpPr>
          <p:nvPr>
            <p:ph type="title"/>
          </p:nvPr>
        </p:nvSpPr>
        <p:spPr>
          <a:xfrm>
            <a:off x="1189607" y="305077"/>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213391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a:hlinkClick r:id="rId2"/>
          </p:cNvPr>
          <p:cNvPicPr>
            <a:picLocks noChangeAspect="1"/>
          </p:cNvPicPr>
          <p:nvPr/>
        </p:nvPicPr>
        <p:blipFill>
          <a:blip r:embed="rId3"/>
          <a:stretch>
            <a:fillRect/>
          </a:stretch>
        </p:blipFill>
        <p:spPr>
          <a:xfrm>
            <a:off x="1305982" y="1658111"/>
            <a:ext cx="9556441" cy="4505499"/>
          </a:xfrm>
          <a:prstGeom prst="rect">
            <a:avLst/>
          </a:prstGeom>
        </p:spPr>
      </p:pic>
      <p:sp>
        <p:nvSpPr>
          <p:cNvPr id="7" name="Inhaltsplatzhalter 6"/>
          <p:cNvSpPr>
            <a:spLocks noGrp="1"/>
          </p:cNvSpPr>
          <p:nvPr>
            <p:ph idx="1"/>
          </p:nvPr>
        </p:nvSpPr>
        <p:spPr>
          <a:xfrm>
            <a:off x="1305982" y="1112452"/>
            <a:ext cx="7081200" cy="3462300"/>
          </a:xfrm>
        </p:spPr>
        <p:txBody>
          <a:bodyPr/>
          <a:lstStyle/>
          <a:p>
            <a:pPr>
              <a:buNone/>
            </a:pPr>
            <a:r>
              <a:rPr lang="en-US" b="1" dirty="0"/>
              <a:t>The PROM Tool – Timesheets (4) - Overview </a:t>
            </a:r>
            <a:endParaRPr lang="en-US" sz="1350" dirty="0"/>
          </a:p>
          <a:p>
            <a:pPr>
              <a:buNone/>
            </a:pPr>
            <a:endParaRPr lang="de-DE" dirty="0"/>
          </a:p>
        </p:txBody>
      </p:sp>
      <p:sp>
        <p:nvSpPr>
          <p:cNvPr id="8" name="Titel 5">
            <a:extLst>
              <a:ext uri="{FF2B5EF4-FFF2-40B4-BE49-F238E27FC236}">
                <a16:creationId xmlns:a16="http://schemas.microsoft.com/office/drawing/2014/main" id="{EC012AC7-59FD-4F62-93A9-DC5B3D158ED8}"/>
              </a:ext>
            </a:extLst>
          </p:cNvPr>
          <p:cNvSpPr>
            <a:spLocks noGrp="1"/>
          </p:cNvSpPr>
          <p:nvPr>
            <p:ph type="title"/>
          </p:nvPr>
        </p:nvSpPr>
        <p:spPr>
          <a:xfrm>
            <a:off x="1189607" y="305077"/>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3764358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5">
            <a:hlinkClick r:id="rId2"/>
          </p:cNvPr>
          <p:cNvPicPr>
            <a:picLocks noChangeAspect="1"/>
          </p:cNvPicPr>
          <p:nvPr/>
        </p:nvPicPr>
        <p:blipFill>
          <a:blip r:embed="rId3"/>
          <a:stretch>
            <a:fillRect/>
          </a:stretch>
        </p:blipFill>
        <p:spPr>
          <a:xfrm>
            <a:off x="1317578" y="1573663"/>
            <a:ext cx="9322369" cy="4428126"/>
          </a:xfrm>
          <a:prstGeom prst="rect">
            <a:avLst/>
          </a:prstGeom>
        </p:spPr>
      </p:pic>
      <p:sp>
        <p:nvSpPr>
          <p:cNvPr id="8" name="Inhaltsplatzhalter 7"/>
          <p:cNvSpPr>
            <a:spLocks noGrp="1"/>
          </p:cNvSpPr>
          <p:nvPr>
            <p:ph idx="1"/>
          </p:nvPr>
        </p:nvSpPr>
        <p:spPr>
          <a:xfrm>
            <a:off x="1272732" y="1162327"/>
            <a:ext cx="7081200" cy="3462300"/>
          </a:xfrm>
        </p:spPr>
        <p:txBody>
          <a:bodyPr/>
          <a:lstStyle/>
          <a:p>
            <a:pPr>
              <a:buNone/>
            </a:pPr>
            <a:r>
              <a:rPr lang="en-US" b="1" dirty="0"/>
              <a:t>The PROM Tool – Log out</a:t>
            </a:r>
            <a:endParaRPr lang="en-US" sz="1350" dirty="0"/>
          </a:p>
          <a:p>
            <a:pPr>
              <a:buNone/>
            </a:pPr>
            <a:endParaRPr lang="de-DE" dirty="0"/>
          </a:p>
        </p:txBody>
      </p:sp>
      <p:sp>
        <p:nvSpPr>
          <p:cNvPr id="7" name="Rechteck 6"/>
          <p:cNvSpPr>
            <a:spLocks noChangeAspect="1"/>
          </p:cNvSpPr>
          <p:nvPr/>
        </p:nvSpPr>
        <p:spPr>
          <a:xfrm>
            <a:off x="10144026" y="1852940"/>
            <a:ext cx="350999" cy="138774"/>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050"/>
          </a:p>
        </p:txBody>
      </p:sp>
      <p:sp>
        <p:nvSpPr>
          <p:cNvPr id="9" name="Titel 5">
            <a:extLst>
              <a:ext uri="{FF2B5EF4-FFF2-40B4-BE49-F238E27FC236}">
                <a16:creationId xmlns:a16="http://schemas.microsoft.com/office/drawing/2014/main" id="{E2199F4C-AADC-4364-B0DC-5B061390CA40}"/>
              </a:ext>
            </a:extLst>
          </p:cNvPr>
          <p:cNvSpPr>
            <a:spLocks noGrp="1"/>
          </p:cNvSpPr>
          <p:nvPr>
            <p:ph type="title"/>
          </p:nvPr>
        </p:nvSpPr>
        <p:spPr>
          <a:xfrm>
            <a:off x="1189607" y="305077"/>
            <a:ext cx="7710017" cy="857250"/>
          </a:xfrm>
        </p:spPr>
        <p:txBody>
          <a:bodyPr>
            <a:normAutofit/>
          </a:bodyPr>
          <a:lstStyle/>
          <a:p>
            <a:r>
              <a:rPr lang="en-US" sz="3100" dirty="0">
                <a:solidFill>
                  <a:srgbClr val="000000"/>
                </a:solidFill>
              </a:rPr>
              <a:t>PROM – Project Management Tool</a:t>
            </a:r>
            <a:endParaRPr lang="de-DE" sz="3100" dirty="0">
              <a:solidFill>
                <a:srgbClr val="000000"/>
              </a:solidFill>
            </a:endParaRPr>
          </a:p>
        </p:txBody>
      </p:sp>
    </p:spTree>
    <p:extLst>
      <p:ext uri="{BB962C8B-B14F-4D97-AF65-F5344CB8AC3E}">
        <p14:creationId xmlns:p14="http://schemas.microsoft.com/office/powerpoint/2010/main" val="1049320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BEA4B68-6EAE-B3C6-CD30-69ECB2D2325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7" name="think-cell data - do not delete" hidden="1">
                        <a:extLst>
                          <a:ext uri="{FF2B5EF4-FFF2-40B4-BE49-F238E27FC236}">
                            <a16:creationId xmlns:a16="http://schemas.microsoft.com/office/drawing/2014/main" id="{9BEA4B68-6EAE-B3C6-CD30-69ECB2D232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Foliennummernplatzhalter 2">
            <a:extLst>
              <a:ext uri="{FF2B5EF4-FFF2-40B4-BE49-F238E27FC236}">
                <a16:creationId xmlns:a16="http://schemas.microsoft.com/office/drawing/2014/main" id="{ACD0D1D5-2584-4225-9F38-E3280184483F}"/>
              </a:ext>
            </a:extLst>
          </p:cNvPr>
          <p:cNvSpPr>
            <a:spLocks noGrp="1"/>
          </p:cNvSpPr>
          <p:nvPr>
            <p:ph type="sldNum" sz="quarter" idx="12"/>
          </p:nvPr>
        </p:nvSpPr>
        <p:spPr/>
        <p:txBody>
          <a:bodyPr/>
          <a:lstStyle/>
          <a:p>
            <a:fld id="{777D26D6-DC7F-46FA-BDB4-D2DE73D6DB2E}" type="slidenum">
              <a:rPr lang="de-DE" smtClean="0"/>
              <a:t>28</a:t>
            </a:fld>
            <a:endParaRPr lang="de-DE"/>
          </a:p>
        </p:txBody>
      </p:sp>
      <p:sp>
        <p:nvSpPr>
          <p:cNvPr id="4" name="Rechteck 3">
            <a:extLst>
              <a:ext uri="{FF2B5EF4-FFF2-40B4-BE49-F238E27FC236}">
                <a16:creationId xmlns:a16="http://schemas.microsoft.com/office/drawing/2014/main" id="{2A73E6CB-59A1-4925-83EC-9B360A37502B}"/>
              </a:ext>
            </a:extLst>
          </p:cNvPr>
          <p:cNvSpPr/>
          <p:nvPr/>
        </p:nvSpPr>
        <p:spPr>
          <a:xfrm>
            <a:off x="1158240" y="1355714"/>
            <a:ext cx="10046208" cy="3785652"/>
          </a:xfrm>
          <a:prstGeom prst="rect">
            <a:avLst/>
          </a:prstGeom>
        </p:spPr>
        <p:txBody>
          <a:bodyPr wrap="square">
            <a:spAutoFit/>
          </a:bodyPr>
          <a:lstStyle/>
          <a:p>
            <a:pPr>
              <a:buNone/>
            </a:pPr>
            <a:r>
              <a:rPr lang="en-GB" sz="2400" b="1" dirty="0">
                <a:solidFill>
                  <a:srgbClr val="5D5A98"/>
                </a:solidFill>
              </a:rPr>
              <a:t>Documentation of staff costs</a:t>
            </a:r>
          </a:p>
          <a:p>
            <a:pPr lvl="1" indent="-342900">
              <a:buFont typeface="+mj-lt"/>
              <a:buAutoNum type="arabicPeriod"/>
            </a:pPr>
            <a:r>
              <a:rPr lang="en-GB" sz="2400" b="1" dirty="0"/>
              <a:t>Timesheets </a:t>
            </a:r>
          </a:p>
          <a:p>
            <a:pPr lvl="1" indent="-342900">
              <a:buFont typeface="+mj-lt"/>
              <a:buAutoNum type="arabicPeriod"/>
            </a:pPr>
            <a:r>
              <a:rPr lang="en-GB" sz="2400" dirty="0">
                <a:solidFill>
                  <a:schemeClr val="bg1">
                    <a:lumMod val="65000"/>
                  </a:schemeClr>
                </a:solidFill>
              </a:rPr>
              <a:t>Payslips </a:t>
            </a:r>
          </a:p>
          <a:p>
            <a:pPr lvl="1" indent="-342900">
              <a:buFont typeface="+mj-lt"/>
              <a:buAutoNum type="arabicPeriod"/>
            </a:pPr>
            <a:r>
              <a:rPr lang="en-GB" sz="2400" dirty="0">
                <a:solidFill>
                  <a:schemeClr val="bg1">
                    <a:lumMod val="65000"/>
                  </a:schemeClr>
                </a:solidFill>
              </a:rPr>
              <a:t>Staff employment contracts</a:t>
            </a:r>
          </a:p>
          <a:p>
            <a:pPr>
              <a:buNone/>
            </a:pPr>
            <a:endParaRPr lang="en-GB" sz="2400" dirty="0">
              <a:solidFill>
                <a:schemeClr val="bg1">
                  <a:lumMod val="65000"/>
                </a:schemeClr>
              </a:solidFill>
            </a:endParaRPr>
          </a:p>
          <a:p>
            <a:pPr>
              <a:buNone/>
            </a:pPr>
            <a:r>
              <a:rPr lang="en-GB" sz="2400" b="1" dirty="0">
                <a:solidFill>
                  <a:srgbClr val="5D5A98"/>
                </a:solidFill>
              </a:rPr>
              <a:t>Additional documentation (in your own project folder)</a:t>
            </a:r>
          </a:p>
          <a:p>
            <a:pPr marL="642938" lvl="1" indent="-342900">
              <a:buFont typeface="+mj-lt"/>
              <a:buAutoNum type="arabicPeriod"/>
            </a:pPr>
            <a:r>
              <a:rPr lang="en-GB" sz="2400" dirty="0"/>
              <a:t>Invoices (for example: boarding passes, accommodation invoice etc.)</a:t>
            </a:r>
          </a:p>
          <a:p>
            <a:pPr marL="642938" lvl="1" indent="-342900">
              <a:buFont typeface="+mj-lt"/>
              <a:buAutoNum type="arabicPeriod"/>
            </a:pPr>
            <a:r>
              <a:rPr lang="en-GB" sz="2400" dirty="0"/>
              <a:t>Proof of payment </a:t>
            </a:r>
          </a:p>
          <a:p>
            <a:pPr marL="642938" lvl="1" indent="-342900">
              <a:buFont typeface="+mj-lt"/>
              <a:buAutoNum type="arabicPeriod"/>
            </a:pPr>
            <a:r>
              <a:rPr lang="en-GB" sz="2400" dirty="0"/>
              <a:t>Receipts for costs incurred (for example: printing costs for dissemination material, hosting partner meeting etc.)</a:t>
            </a:r>
          </a:p>
        </p:txBody>
      </p:sp>
      <p:sp>
        <p:nvSpPr>
          <p:cNvPr id="6" name="Titel 5">
            <a:extLst>
              <a:ext uri="{FF2B5EF4-FFF2-40B4-BE49-F238E27FC236}">
                <a16:creationId xmlns:a16="http://schemas.microsoft.com/office/drawing/2014/main" id="{1A62BBB4-1955-D6FC-0EEC-FF2F07BD485A}"/>
              </a:ext>
            </a:extLst>
          </p:cNvPr>
          <p:cNvSpPr>
            <a:spLocks noGrp="1"/>
          </p:cNvSpPr>
          <p:nvPr>
            <p:ph type="title"/>
          </p:nvPr>
        </p:nvSpPr>
        <p:spPr/>
        <p:txBody>
          <a:bodyPr vert="horz"/>
          <a:lstStyle/>
          <a:p>
            <a:r>
              <a:rPr lang="en-GB" dirty="0"/>
              <a:t>Documentation</a:t>
            </a:r>
          </a:p>
        </p:txBody>
      </p:sp>
    </p:spTree>
    <p:extLst>
      <p:ext uri="{BB962C8B-B14F-4D97-AF65-F5344CB8AC3E}">
        <p14:creationId xmlns:p14="http://schemas.microsoft.com/office/powerpoint/2010/main" val="320199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95288-F217-403D-9C28-B6E360E23B11}"/>
              </a:ext>
            </a:extLst>
          </p:cNvPr>
          <p:cNvSpPr>
            <a:spLocks noGrp="1"/>
          </p:cNvSpPr>
          <p:nvPr>
            <p:ph type="title"/>
          </p:nvPr>
        </p:nvSpPr>
        <p:spPr/>
        <p:txBody>
          <a:bodyPr/>
          <a:lstStyle/>
          <a:p>
            <a:pPr algn="ctr"/>
            <a:r>
              <a:rPr lang="de-DE" dirty="0"/>
              <a:t>Travel Costs (1)</a:t>
            </a:r>
            <a:endParaRPr lang="en-GB" dirty="0"/>
          </a:p>
        </p:txBody>
      </p:sp>
      <p:sp>
        <p:nvSpPr>
          <p:cNvPr id="3" name="Foliennummernplatzhalter 2">
            <a:extLst>
              <a:ext uri="{FF2B5EF4-FFF2-40B4-BE49-F238E27FC236}">
                <a16:creationId xmlns:a16="http://schemas.microsoft.com/office/drawing/2014/main" id="{EE515DA3-02E4-432D-9DBA-CA26568A52A4}"/>
              </a:ext>
            </a:extLst>
          </p:cNvPr>
          <p:cNvSpPr>
            <a:spLocks noGrp="1"/>
          </p:cNvSpPr>
          <p:nvPr>
            <p:ph type="sldNum" sz="quarter" idx="12"/>
          </p:nvPr>
        </p:nvSpPr>
        <p:spPr/>
        <p:txBody>
          <a:bodyPr/>
          <a:lstStyle/>
          <a:p>
            <a:fld id="{777D26D6-DC7F-46FA-BDB4-D2DE73D6DB2E}" type="slidenum">
              <a:rPr lang="de-DE" smtClean="0"/>
              <a:t>29</a:t>
            </a:fld>
            <a:endParaRPr lang="de-DE"/>
          </a:p>
        </p:txBody>
      </p:sp>
      <p:sp>
        <p:nvSpPr>
          <p:cNvPr id="4" name="Rechteck 3">
            <a:extLst>
              <a:ext uri="{FF2B5EF4-FFF2-40B4-BE49-F238E27FC236}">
                <a16:creationId xmlns:a16="http://schemas.microsoft.com/office/drawing/2014/main" id="{2BC6F04F-0A1F-4C0D-8CC6-24A88D4258B3}"/>
              </a:ext>
            </a:extLst>
          </p:cNvPr>
          <p:cNvSpPr/>
          <p:nvPr/>
        </p:nvSpPr>
        <p:spPr>
          <a:xfrm>
            <a:off x="768096" y="1402080"/>
            <a:ext cx="10899648" cy="4385816"/>
          </a:xfrm>
          <a:prstGeom prst="rect">
            <a:avLst/>
          </a:prstGeom>
        </p:spPr>
        <p:txBody>
          <a:bodyPr wrap="square">
            <a:spAutoFit/>
          </a:bodyPr>
          <a:lstStyle/>
          <a:p>
            <a:pPr>
              <a:buNone/>
            </a:pPr>
            <a:r>
              <a:rPr lang="en-GB" sz="2400" b="1" dirty="0">
                <a:solidFill>
                  <a:srgbClr val="5D5A98"/>
                </a:solidFill>
              </a:rPr>
              <a:t>Transnational Project Meetings costs…</a:t>
            </a:r>
          </a:p>
          <a:p>
            <a:pPr>
              <a:buNone/>
            </a:pPr>
            <a:r>
              <a:rPr lang="en-GB" sz="2400" b="1" dirty="0">
                <a:solidFill>
                  <a:srgbClr val="5D5A98"/>
                </a:solidFill>
              </a:rPr>
              <a:t> </a:t>
            </a:r>
          </a:p>
          <a:p>
            <a:pPr marL="342900" indent="-342900">
              <a:lnSpc>
                <a:spcPct val="150000"/>
              </a:lnSpc>
              <a:buFont typeface="Arial" panose="020B0604020202020204" pitchFamily="34" charset="0"/>
              <a:buChar char="•"/>
            </a:pPr>
            <a:r>
              <a:rPr lang="en-GB" sz="2400" dirty="0"/>
              <a:t>are calculated on a unit cost basis according to the </a:t>
            </a:r>
            <a:r>
              <a:rPr lang="en-GB" sz="2400" b="1" dirty="0"/>
              <a:t>distance</a:t>
            </a:r>
            <a:r>
              <a:rPr lang="en-GB" sz="2400" dirty="0"/>
              <a:t> of travel per meeting</a:t>
            </a:r>
          </a:p>
          <a:p>
            <a:pPr lvl="1">
              <a:lnSpc>
                <a:spcPct val="150000"/>
              </a:lnSpc>
              <a:buFont typeface="Wingdings" charset="2"/>
              <a:buChar char="Ø"/>
            </a:pPr>
            <a:r>
              <a:rPr lang="en-GB" sz="2400" dirty="0"/>
              <a:t>Online distance calculator: </a:t>
            </a:r>
          </a:p>
          <a:p>
            <a:pPr lvl="1">
              <a:lnSpc>
                <a:spcPct val="150000"/>
              </a:lnSpc>
            </a:pPr>
            <a:r>
              <a:rPr lang="en-GB" dirty="0"/>
              <a:t>http://ec.europa.eu/programmes/erasmus-plus/resources_en#tab-1-4</a:t>
            </a:r>
          </a:p>
          <a:p>
            <a:pPr marL="342900" indent="-342900">
              <a:lnSpc>
                <a:spcPct val="150000"/>
              </a:lnSpc>
              <a:buFont typeface="Arial" panose="020B0604020202020204" pitchFamily="34" charset="0"/>
              <a:buChar char="•"/>
            </a:pPr>
            <a:endParaRPr lang="en-GB" sz="2400" dirty="0"/>
          </a:p>
          <a:p>
            <a:pPr marL="342900" indent="-342900">
              <a:lnSpc>
                <a:spcPct val="150000"/>
              </a:lnSpc>
              <a:buFont typeface="Arial" panose="020B0604020202020204" pitchFamily="34" charset="0"/>
              <a:buChar char="•"/>
            </a:pPr>
            <a:r>
              <a:rPr lang="en-GB" sz="2400" dirty="0"/>
              <a:t>are based on the place of </a:t>
            </a:r>
            <a:r>
              <a:rPr lang="en-GB" sz="2400" b="1" dirty="0"/>
              <a:t>origin</a:t>
            </a:r>
            <a:r>
              <a:rPr lang="en-GB" sz="2400" dirty="0"/>
              <a:t> and the place of the meeting </a:t>
            </a:r>
            <a:r>
              <a:rPr lang="en-GB" sz="2400" b="1" dirty="0"/>
              <a:t>venue </a:t>
            </a:r>
          </a:p>
          <a:p>
            <a:pPr marL="342900" indent="-342900">
              <a:lnSpc>
                <a:spcPct val="150000"/>
              </a:lnSpc>
              <a:buFont typeface="Arial" panose="020B0604020202020204" pitchFamily="34" charset="0"/>
              <a:buChar char="•"/>
            </a:pPr>
            <a:r>
              <a:rPr lang="en-GB" sz="2400" dirty="0"/>
              <a:t>needs to have a </a:t>
            </a:r>
            <a:r>
              <a:rPr lang="en-GB" sz="2400" b="1" dirty="0"/>
              <a:t>direct link to project meetings</a:t>
            </a:r>
          </a:p>
          <a:p>
            <a:pPr marL="342900" indent="-342900">
              <a:buFont typeface="Arial" panose="020B0604020202020204" pitchFamily="34" charset="0"/>
              <a:buChar char="•"/>
            </a:pPr>
            <a:endParaRPr lang="en-GB" sz="2400" b="1" dirty="0"/>
          </a:p>
        </p:txBody>
      </p:sp>
    </p:spTree>
    <p:extLst>
      <p:ext uri="{BB962C8B-B14F-4D97-AF65-F5344CB8AC3E}">
        <p14:creationId xmlns:p14="http://schemas.microsoft.com/office/powerpoint/2010/main" val="91091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094865-677E-475B-BDF1-45B50C9F8357}"/>
              </a:ext>
            </a:extLst>
          </p:cNvPr>
          <p:cNvSpPr>
            <a:spLocks noGrp="1"/>
          </p:cNvSpPr>
          <p:nvPr>
            <p:ph type="ctrTitle"/>
          </p:nvPr>
        </p:nvSpPr>
        <p:spPr/>
        <p:txBody>
          <a:bodyPr>
            <a:normAutofit/>
          </a:bodyPr>
          <a:lstStyle/>
          <a:p>
            <a:r>
              <a:rPr lang="de-DE" dirty="0"/>
              <a:t>Administrative and Financial Information</a:t>
            </a:r>
          </a:p>
        </p:txBody>
      </p:sp>
      <p:sp>
        <p:nvSpPr>
          <p:cNvPr id="3" name="Untertitel 2">
            <a:extLst>
              <a:ext uri="{FF2B5EF4-FFF2-40B4-BE49-F238E27FC236}">
                <a16:creationId xmlns:a16="http://schemas.microsoft.com/office/drawing/2014/main" id="{E81319B2-77D5-44D8-881B-10A42E617E0B}"/>
              </a:ext>
            </a:extLst>
          </p:cNvPr>
          <p:cNvSpPr>
            <a:spLocks noGrp="1"/>
          </p:cNvSpPr>
          <p:nvPr>
            <p:ph type="subTitle" idx="1"/>
          </p:nvPr>
        </p:nvSpPr>
        <p:spPr/>
        <p:txBody>
          <a:bodyPr>
            <a:normAutofit/>
          </a:bodyPr>
          <a:lstStyle/>
          <a:p>
            <a:endParaRPr lang="de-DE" dirty="0"/>
          </a:p>
        </p:txBody>
      </p:sp>
    </p:spTree>
    <p:extLst>
      <p:ext uri="{BB962C8B-B14F-4D97-AF65-F5344CB8AC3E}">
        <p14:creationId xmlns:p14="http://schemas.microsoft.com/office/powerpoint/2010/main" val="3671554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7B733-025B-4F21-86EF-1B1346E3C8B4}"/>
              </a:ext>
            </a:extLst>
          </p:cNvPr>
          <p:cNvSpPr>
            <a:spLocks noGrp="1"/>
          </p:cNvSpPr>
          <p:nvPr>
            <p:ph type="title"/>
          </p:nvPr>
        </p:nvSpPr>
        <p:spPr/>
        <p:txBody>
          <a:bodyPr/>
          <a:lstStyle/>
          <a:p>
            <a:pPr algn="ctr"/>
            <a:r>
              <a:rPr lang="de-DE" dirty="0"/>
              <a:t>Travel Costs (2)</a:t>
            </a:r>
            <a:endParaRPr lang="en-GB" dirty="0"/>
          </a:p>
        </p:txBody>
      </p:sp>
      <p:sp>
        <p:nvSpPr>
          <p:cNvPr id="3" name="Foliennummernplatzhalter 2">
            <a:extLst>
              <a:ext uri="{FF2B5EF4-FFF2-40B4-BE49-F238E27FC236}">
                <a16:creationId xmlns:a16="http://schemas.microsoft.com/office/drawing/2014/main" id="{8A2BFEF1-0191-44BC-BB14-76375875EC5A}"/>
              </a:ext>
            </a:extLst>
          </p:cNvPr>
          <p:cNvSpPr>
            <a:spLocks noGrp="1"/>
          </p:cNvSpPr>
          <p:nvPr>
            <p:ph type="sldNum" sz="quarter" idx="12"/>
          </p:nvPr>
        </p:nvSpPr>
        <p:spPr/>
        <p:txBody>
          <a:bodyPr/>
          <a:lstStyle/>
          <a:p>
            <a:fld id="{777D26D6-DC7F-46FA-BDB4-D2DE73D6DB2E}" type="slidenum">
              <a:rPr lang="de-DE" smtClean="0"/>
              <a:t>30</a:t>
            </a:fld>
            <a:endParaRPr lang="de-DE"/>
          </a:p>
        </p:txBody>
      </p:sp>
      <p:sp>
        <p:nvSpPr>
          <p:cNvPr id="4" name="Rechteck 3">
            <a:extLst>
              <a:ext uri="{FF2B5EF4-FFF2-40B4-BE49-F238E27FC236}">
                <a16:creationId xmlns:a16="http://schemas.microsoft.com/office/drawing/2014/main" id="{1439D83B-DB5E-42CA-A056-D030DB3BE4DA}"/>
              </a:ext>
            </a:extLst>
          </p:cNvPr>
          <p:cNvSpPr/>
          <p:nvPr/>
        </p:nvSpPr>
        <p:spPr>
          <a:xfrm>
            <a:off x="1243584" y="1312640"/>
            <a:ext cx="8487072" cy="3605282"/>
          </a:xfrm>
          <a:prstGeom prst="rect">
            <a:avLst/>
          </a:prstGeom>
        </p:spPr>
        <p:txBody>
          <a:bodyPr wrap="square">
            <a:spAutoFit/>
          </a:bodyPr>
          <a:lstStyle/>
          <a:p>
            <a:pPr>
              <a:buNone/>
            </a:pPr>
            <a:r>
              <a:rPr lang="en-GB" sz="2800" b="1" dirty="0">
                <a:solidFill>
                  <a:srgbClr val="5D5A98"/>
                </a:solidFill>
              </a:rPr>
              <a:t>Transnational Project Meetings costs…</a:t>
            </a:r>
          </a:p>
          <a:p>
            <a:pPr>
              <a:buNone/>
            </a:pPr>
            <a:r>
              <a:rPr lang="en-GB" sz="2400" b="1" dirty="0">
                <a:solidFill>
                  <a:srgbClr val="5D5A98"/>
                </a:solidFill>
              </a:rPr>
              <a:t> </a:t>
            </a:r>
          </a:p>
          <a:p>
            <a:pPr marL="342900" indent="-342900">
              <a:lnSpc>
                <a:spcPct val="150000"/>
              </a:lnSpc>
              <a:buFont typeface="Arial" panose="020B0604020202020204" pitchFamily="34" charset="0"/>
              <a:buChar char="•"/>
            </a:pPr>
            <a:r>
              <a:rPr lang="en-GB" sz="2400" b="1" dirty="0"/>
              <a:t>575,00 € 	per person	distance 	100-1999km</a:t>
            </a:r>
          </a:p>
          <a:p>
            <a:pPr marL="342900" indent="-342900">
              <a:lnSpc>
                <a:spcPct val="150000"/>
              </a:lnSpc>
              <a:buFont typeface="Arial" panose="020B0604020202020204" pitchFamily="34" charset="0"/>
              <a:buChar char="•"/>
            </a:pPr>
            <a:r>
              <a:rPr lang="en-GB" sz="2400" b="1" dirty="0"/>
              <a:t>760,00 €	per person	distance	&gt;= 2000km </a:t>
            </a:r>
          </a:p>
          <a:p>
            <a:pPr>
              <a:lnSpc>
                <a:spcPct val="150000"/>
              </a:lnSpc>
              <a:buNone/>
            </a:pPr>
            <a:endParaRPr lang="de-DE" sz="2400" b="1" dirty="0"/>
          </a:p>
          <a:p>
            <a:pPr>
              <a:lnSpc>
                <a:spcPct val="150000"/>
              </a:lnSpc>
              <a:buNone/>
            </a:pPr>
            <a:endParaRPr lang="en-GB" sz="2400" b="1" dirty="0"/>
          </a:p>
          <a:p>
            <a:pPr>
              <a:lnSpc>
                <a:spcPct val="150000"/>
              </a:lnSpc>
              <a:buNone/>
            </a:pPr>
            <a:r>
              <a:rPr lang="en-GB" sz="2400" dirty="0"/>
              <a:t>Make sure that you have the correct number of participants.</a:t>
            </a:r>
          </a:p>
        </p:txBody>
      </p:sp>
    </p:spTree>
    <p:extLst>
      <p:ext uri="{BB962C8B-B14F-4D97-AF65-F5344CB8AC3E}">
        <p14:creationId xmlns:p14="http://schemas.microsoft.com/office/powerpoint/2010/main" val="285686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047C2-8166-4232-B570-5FDAC219D096}"/>
              </a:ext>
            </a:extLst>
          </p:cNvPr>
          <p:cNvSpPr>
            <a:spLocks noGrp="1"/>
          </p:cNvSpPr>
          <p:nvPr>
            <p:ph type="title"/>
          </p:nvPr>
        </p:nvSpPr>
        <p:spPr/>
        <p:txBody>
          <a:bodyPr/>
          <a:lstStyle/>
          <a:p>
            <a:pPr algn="ctr"/>
            <a:r>
              <a:rPr lang="de-DE" dirty="0"/>
              <a:t>Travel </a:t>
            </a:r>
            <a:r>
              <a:rPr lang="de-DE" dirty="0" err="1"/>
              <a:t>costs</a:t>
            </a:r>
            <a:r>
              <a:rPr lang="de-DE" dirty="0"/>
              <a:t> (3)</a:t>
            </a:r>
            <a:endParaRPr lang="en-GB" dirty="0"/>
          </a:p>
        </p:txBody>
      </p:sp>
      <p:sp>
        <p:nvSpPr>
          <p:cNvPr id="3" name="Foliennummernplatzhalter 2">
            <a:extLst>
              <a:ext uri="{FF2B5EF4-FFF2-40B4-BE49-F238E27FC236}">
                <a16:creationId xmlns:a16="http://schemas.microsoft.com/office/drawing/2014/main" id="{379E6A85-97C8-465F-82FB-96089BDB0392}"/>
              </a:ext>
            </a:extLst>
          </p:cNvPr>
          <p:cNvSpPr>
            <a:spLocks noGrp="1"/>
          </p:cNvSpPr>
          <p:nvPr>
            <p:ph type="sldNum" sz="quarter" idx="12"/>
          </p:nvPr>
        </p:nvSpPr>
        <p:spPr/>
        <p:txBody>
          <a:bodyPr/>
          <a:lstStyle/>
          <a:p>
            <a:fld id="{777D26D6-DC7F-46FA-BDB4-D2DE73D6DB2E}" type="slidenum">
              <a:rPr lang="de-DE" smtClean="0"/>
              <a:t>31</a:t>
            </a:fld>
            <a:endParaRPr lang="de-DE"/>
          </a:p>
        </p:txBody>
      </p:sp>
      <p:sp>
        <p:nvSpPr>
          <p:cNvPr id="4" name="Rechteck 3">
            <a:extLst>
              <a:ext uri="{FF2B5EF4-FFF2-40B4-BE49-F238E27FC236}">
                <a16:creationId xmlns:a16="http://schemas.microsoft.com/office/drawing/2014/main" id="{0876CA68-EEEB-4988-909B-7623EFDB06DF}"/>
              </a:ext>
            </a:extLst>
          </p:cNvPr>
          <p:cNvSpPr/>
          <p:nvPr/>
        </p:nvSpPr>
        <p:spPr>
          <a:xfrm>
            <a:off x="1621536" y="1077528"/>
            <a:ext cx="9570720" cy="5201424"/>
          </a:xfrm>
          <a:prstGeom prst="rect">
            <a:avLst/>
          </a:prstGeom>
        </p:spPr>
        <p:txBody>
          <a:bodyPr wrap="square">
            <a:spAutoFit/>
          </a:bodyPr>
          <a:lstStyle/>
          <a:p>
            <a:pPr>
              <a:buNone/>
            </a:pPr>
            <a:r>
              <a:rPr lang="en-GB" sz="2000" b="1" dirty="0">
                <a:solidFill>
                  <a:srgbClr val="5D5A98"/>
                </a:solidFill>
              </a:rPr>
              <a:t>Documentation</a:t>
            </a:r>
          </a:p>
          <a:p>
            <a:pPr>
              <a:buNone/>
            </a:pPr>
            <a:endParaRPr lang="en-GB" sz="2000" b="1" dirty="0">
              <a:solidFill>
                <a:srgbClr val="5D5A98"/>
              </a:solidFill>
            </a:endParaRPr>
          </a:p>
          <a:p>
            <a:pPr>
              <a:buFont typeface="+mj-lt"/>
              <a:buAutoNum type="arabicPeriod"/>
            </a:pPr>
            <a:r>
              <a:rPr lang="en-GB" sz="2000" b="1" dirty="0"/>
              <a:t>Certificate/declaration of attendance </a:t>
            </a:r>
          </a:p>
          <a:p>
            <a:pPr>
              <a:buNone/>
            </a:pPr>
            <a:r>
              <a:rPr lang="en-GB" sz="2000" dirty="0"/>
              <a:t>The hosting institution has to provide the participants with a</a:t>
            </a:r>
            <a:br>
              <a:rPr lang="en-GB" sz="2000" dirty="0"/>
            </a:br>
            <a:r>
              <a:rPr lang="en-GB" sz="2000" dirty="0"/>
              <a:t>certificate/declaration of attendance signed by the hosting organisation </a:t>
            </a:r>
          </a:p>
          <a:p>
            <a:pPr>
              <a:buNone/>
            </a:pPr>
            <a:endParaRPr lang="en-GB" sz="2000" dirty="0"/>
          </a:p>
          <a:p>
            <a:pPr>
              <a:buNone/>
            </a:pPr>
            <a:r>
              <a:rPr lang="en-GB" sz="2000" dirty="0"/>
              <a:t>	</a:t>
            </a:r>
            <a:r>
              <a:rPr lang="en-GB" sz="2000" b="1" i="1" dirty="0">
                <a:sym typeface="Wingdings"/>
              </a:rPr>
              <a:t> Template will be available on the project website</a:t>
            </a:r>
          </a:p>
          <a:p>
            <a:pPr>
              <a:buNone/>
            </a:pPr>
            <a:r>
              <a:rPr lang="en-GB" sz="2000" b="1" i="1" dirty="0">
                <a:sym typeface="Wingdings"/>
              </a:rPr>
              <a:t>	 Please provide us with a scanned version</a:t>
            </a:r>
          </a:p>
          <a:p>
            <a:pPr>
              <a:buNone/>
            </a:pPr>
            <a:endParaRPr lang="en-GB" sz="2000" dirty="0"/>
          </a:p>
          <a:p>
            <a:pPr>
              <a:buFont typeface="+mj-lt"/>
              <a:buAutoNum type="arabicPeriod" startAt="2"/>
            </a:pPr>
            <a:r>
              <a:rPr lang="en-GB" sz="2000" b="1" dirty="0"/>
              <a:t>Travel cost invoices (in your own folder)</a:t>
            </a:r>
          </a:p>
          <a:p>
            <a:pPr>
              <a:buFont typeface="+mj-lt"/>
              <a:buAutoNum type="arabicPeriod" startAt="2"/>
            </a:pPr>
            <a:endParaRPr lang="en-GB" sz="2000" b="1" dirty="0"/>
          </a:p>
          <a:p>
            <a:pPr lvl="1">
              <a:buFont typeface="Arial"/>
              <a:buChar char="•"/>
            </a:pPr>
            <a:r>
              <a:rPr lang="en-GB" sz="2800" dirty="0"/>
              <a:t>Flight invoices, boarding passes</a:t>
            </a:r>
          </a:p>
          <a:p>
            <a:pPr lvl="1">
              <a:buFont typeface="Arial"/>
              <a:buChar char="•"/>
            </a:pPr>
            <a:r>
              <a:rPr lang="en-GB" sz="2800" dirty="0"/>
              <a:t>accommodation invoices </a:t>
            </a:r>
          </a:p>
          <a:p>
            <a:pPr lvl="1">
              <a:buFont typeface="Arial"/>
              <a:buChar char="•"/>
            </a:pPr>
            <a:r>
              <a:rPr lang="en-GB" sz="2800" dirty="0"/>
              <a:t>Taxi, train, car hire and/or bus receipts</a:t>
            </a:r>
          </a:p>
          <a:p>
            <a:pPr lvl="1">
              <a:buFont typeface="Arial"/>
              <a:buChar char="•"/>
            </a:pPr>
            <a:r>
              <a:rPr lang="en-GB" sz="2800" dirty="0"/>
              <a:t>Mileage costs at a maximum rate of 0.22 cent per km</a:t>
            </a:r>
          </a:p>
        </p:txBody>
      </p:sp>
    </p:spTree>
    <p:extLst>
      <p:ext uri="{BB962C8B-B14F-4D97-AF65-F5344CB8AC3E}">
        <p14:creationId xmlns:p14="http://schemas.microsoft.com/office/powerpoint/2010/main" val="384800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47F6055-5FA1-0FC1-8458-B87AA947C7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7" name="think-cell data - do not delete" hidden="1">
                        <a:extLst>
                          <a:ext uri="{FF2B5EF4-FFF2-40B4-BE49-F238E27FC236}">
                            <a16:creationId xmlns:a16="http://schemas.microsoft.com/office/drawing/2014/main" id="{947F6055-5FA1-0FC1-8458-B87AA947C7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7E2C23A-3549-A4C3-03D7-F717315E4F75}"/>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8000" dirty="0">
                <a:solidFill>
                  <a:schemeClr val="tx1">
                    <a:lumMod val="85000"/>
                    <a:lumOff val="15000"/>
                  </a:schemeClr>
                </a:solidFill>
              </a:rPr>
              <a:t>Discussion and Q&amp;A</a:t>
            </a:r>
          </a:p>
        </p:txBody>
      </p:sp>
      <p:pic>
        <p:nvPicPr>
          <p:cNvPr id="5" name="Inhaltsplatzhalter 4" descr="Benutzer mit einfarbiger Füllung">
            <a:extLst>
              <a:ext uri="{FF2B5EF4-FFF2-40B4-BE49-F238E27FC236}">
                <a16:creationId xmlns:a16="http://schemas.microsoft.com/office/drawing/2014/main" id="{4E818591-0A5E-CB84-06E4-74F12B422827}"/>
              </a:ext>
            </a:extLst>
          </p:cNvPr>
          <p:cNvPicPr>
            <a:picLocks noGrp="1" noChangeAspect="1"/>
          </p:cNvPicPr>
          <p:nvPr>
            <p:ph idx="1"/>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3999" y="1163529"/>
            <a:ext cx="4001315" cy="4001315"/>
          </a:xfrm>
          <a:prstGeom prst="rect">
            <a:avLst/>
          </a:prstGeom>
        </p:spPr>
      </p:pic>
      <p:pic>
        <p:nvPicPr>
          <p:cNvPr id="9" name="Grafik 8" descr="Chatblase Silhouette">
            <a:extLst>
              <a:ext uri="{FF2B5EF4-FFF2-40B4-BE49-F238E27FC236}">
                <a16:creationId xmlns:a16="http://schemas.microsoft.com/office/drawing/2014/main" id="{4B64869E-F8E9-F818-DF4E-D08E415EAC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5765" y="1293365"/>
            <a:ext cx="914400" cy="914400"/>
          </a:xfrm>
          <a:prstGeom prst="rect">
            <a:avLst/>
          </a:prstGeom>
        </p:spPr>
      </p:pic>
      <p:pic>
        <p:nvPicPr>
          <p:cNvPr id="13" name="Grafik 12" descr="Chat Silhouette">
            <a:extLst>
              <a:ext uri="{FF2B5EF4-FFF2-40B4-BE49-F238E27FC236}">
                <a16:creationId xmlns:a16="http://schemas.microsoft.com/office/drawing/2014/main" id="{5D16C8B2-590B-AB83-29F9-8FF4D51C94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1739" y="960491"/>
            <a:ext cx="914400" cy="914400"/>
          </a:xfrm>
          <a:prstGeom prst="rect">
            <a:avLst/>
          </a:prstGeom>
        </p:spPr>
      </p:pic>
      <p:pic>
        <p:nvPicPr>
          <p:cNvPr id="17" name="Grafik 16" descr="Gedankenblase Silhouette">
            <a:extLst>
              <a:ext uri="{FF2B5EF4-FFF2-40B4-BE49-F238E27FC236}">
                <a16:creationId xmlns:a16="http://schemas.microsoft.com/office/drawing/2014/main" id="{AF358D4C-8D53-CD32-7457-A4F966BC38F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415521" y="1232475"/>
            <a:ext cx="914400" cy="914400"/>
          </a:xfrm>
          <a:prstGeom prst="rect">
            <a:avLst/>
          </a:prstGeom>
        </p:spPr>
      </p:pic>
      <p:pic>
        <p:nvPicPr>
          <p:cNvPr id="19" name="Grafik 18" descr="Chatblase Silhouette">
            <a:extLst>
              <a:ext uri="{FF2B5EF4-FFF2-40B4-BE49-F238E27FC236}">
                <a16:creationId xmlns:a16="http://schemas.microsoft.com/office/drawing/2014/main" id="{A81303A4-B200-4640-C0B7-F1563B0ACD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20914" y="4044620"/>
            <a:ext cx="914400" cy="914400"/>
          </a:xfrm>
          <a:prstGeom prst="rect">
            <a:avLst/>
          </a:prstGeom>
        </p:spPr>
      </p:pic>
      <p:pic>
        <p:nvPicPr>
          <p:cNvPr id="21" name="Grafik 20" descr="Chat Silhouette">
            <a:extLst>
              <a:ext uri="{FF2B5EF4-FFF2-40B4-BE49-F238E27FC236}">
                <a16:creationId xmlns:a16="http://schemas.microsoft.com/office/drawing/2014/main" id="{9DAD8F6F-9362-32EA-3DC1-CA39EE9E42D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3258" y="3797700"/>
            <a:ext cx="914400" cy="914400"/>
          </a:xfrm>
          <a:prstGeom prst="rect">
            <a:avLst/>
          </a:prstGeom>
        </p:spPr>
      </p:pic>
      <p:pic>
        <p:nvPicPr>
          <p:cNvPr id="23" name="Grafik 22" descr="Gedankenblase Silhouette">
            <a:extLst>
              <a:ext uri="{FF2B5EF4-FFF2-40B4-BE49-F238E27FC236}">
                <a16:creationId xmlns:a16="http://schemas.microsoft.com/office/drawing/2014/main" id="{CB6010F2-9B2F-7094-6E5A-BBF9463A3B5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824191" y="4534487"/>
            <a:ext cx="914400" cy="914400"/>
          </a:xfrm>
          <a:prstGeom prst="rect">
            <a:avLst/>
          </a:prstGeom>
        </p:spPr>
      </p:pic>
    </p:spTree>
    <p:extLst>
      <p:ext uri="{BB962C8B-B14F-4D97-AF65-F5344CB8AC3E}">
        <p14:creationId xmlns:p14="http://schemas.microsoft.com/office/powerpoint/2010/main" val="4262722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7">
            <a:extLst>
              <a:ext uri="{FF2B5EF4-FFF2-40B4-BE49-F238E27FC236}">
                <a16:creationId xmlns:a16="http://schemas.microsoft.com/office/drawing/2014/main" id="{B7E818CE-0042-40B1-8540-F27A12AECED1}"/>
              </a:ext>
            </a:extLst>
          </p:cNvPr>
          <p:cNvSpPr txBox="1"/>
          <p:nvPr/>
        </p:nvSpPr>
        <p:spPr>
          <a:xfrm>
            <a:off x="6502523" y="2414726"/>
            <a:ext cx="4378975" cy="935641"/>
          </a:xfrm>
          <a:prstGeom prst="rect">
            <a:avLst/>
          </a:prstGeom>
          <a:noFill/>
        </p:spPr>
        <p:txBody>
          <a:bodyPr wrap="square" lIns="0" tIns="0" rIns="0" bIns="0" rtlCol="0">
            <a:spAutoFit/>
          </a:bodyPr>
          <a:lstStyle/>
          <a:p>
            <a:pPr marL="0">
              <a:lnSpc>
                <a:spcPct val="100000"/>
              </a:lnSpc>
            </a:pPr>
            <a:r>
              <a:rPr lang="en-US" altLang="zh-CN" sz="1600" b="1" spc="-69" dirty="0">
                <a:ea typeface="Times New Roman"/>
              </a:rPr>
              <a:t>Prof.</a:t>
            </a:r>
            <a:r>
              <a:rPr lang="en-US" altLang="zh-CN" sz="1600" b="1" spc="-44" dirty="0">
                <a:cs typeface="Times New Roman"/>
              </a:rPr>
              <a:t> </a:t>
            </a:r>
            <a:r>
              <a:rPr lang="en-US" altLang="zh-CN" sz="1600" b="1" spc="-80" dirty="0">
                <a:ea typeface="Times New Roman"/>
              </a:rPr>
              <a:t>Dr.</a:t>
            </a:r>
            <a:r>
              <a:rPr lang="en-US" altLang="zh-CN" sz="1600" b="1" spc="-44" dirty="0">
                <a:cs typeface="Times New Roman"/>
              </a:rPr>
              <a:t> </a:t>
            </a:r>
            <a:r>
              <a:rPr lang="en-US" altLang="zh-CN" sz="1600" b="1" spc="-94" dirty="0">
                <a:ea typeface="Times New Roman"/>
              </a:rPr>
              <a:t>Marc</a:t>
            </a:r>
            <a:r>
              <a:rPr lang="en-US" altLang="zh-CN" sz="1600" b="1" spc="-50" dirty="0">
                <a:cs typeface="Times New Roman"/>
              </a:rPr>
              <a:t> </a:t>
            </a:r>
            <a:r>
              <a:rPr lang="en-US" altLang="zh-CN" sz="1600" b="1" spc="-80" dirty="0">
                <a:ea typeface="Times New Roman"/>
              </a:rPr>
              <a:t>Beutner</a:t>
            </a:r>
          </a:p>
          <a:p>
            <a:pPr marL="0">
              <a:lnSpc>
                <a:spcPct val="89999"/>
              </a:lnSpc>
              <a:tabLst>
                <a:tab pos="914654" algn="l"/>
              </a:tabLst>
            </a:pPr>
            <a:r>
              <a:rPr lang="en-US" altLang="zh-CN" sz="1600" spc="-139" dirty="0">
                <a:ea typeface="Times New Roman"/>
              </a:rPr>
              <a:t>Tel</a:t>
            </a:r>
            <a:r>
              <a:rPr lang="en-US" altLang="zh-CN" sz="1600" spc="-90" dirty="0">
                <a:ea typeface="Times New Roman"/>
              </a:rPr>
              <a:t>:	</a:t>
            </a:r>
            <a:r>
              <a:rPr lang="en-US" altLang="zh-CN" sz="1600" spc="85"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0" dirty="0">
                <a:ea typeface="Times New Roman"/>
              </a:rPr>
              <a:t>52</a:t>
            </a:r>
            <a:r>
              <a:rPr lang="en-US" altLang="zh-CN" sz="1600" spc="40" dirty="0">
                <a:cs typeface="Times New Roman"/>
              </a:rPr>
              <a:t> </a:t>
            </a:r>
            <a:r>
              <a:rPr lang="en-US" altLang="zh-CN" sz="1600" spc="85" dirty="0">
                <a:ea typeface="Times New Roman"/>
              </a:rPr>
              <a:t>51</a:t>
            </a:r>
            <a:r>
              <a:rPr lang="en-US" altLang="zh-CN" sz="1600" spc="44" dirty="0">
                <a:cs typeface="Times New Roman"/>
              </a:rPr>
              <a:t> </a:t>
            </a:r>
            <a:r>
              <a:rPr lang="en-US" altLang="zh-CN" sz="1600" spc="44"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23</a:t>
            </a:r>
            <a:r>
              <a:rPr lang="en-US" altLang="zh-CN" sz="1600" spc="40" dirty="0">
                <a:cs typeface="Times New Roman"/>
              </a:rPr>
              <a:t> </a:t>
            </a:r>
            <a:r>
              <a:rPr lang="en-US" altLang="zh-CN" sz="1600" spc="85" dirty="0">
                <a:ea typeface="Times New Roman"/>
              </a:rPr>
              <a:t>67</a:t>
            </a:r>
          </a:p>
          <a:p>
            <a:pPr marL="0">
              <a:lnSpc>
                <a:spcPct val="89999"/>
              </a:lnSpc>
              <a:tabLst>
                <a:tab pos="914654" algn="l"/>
              </a:tabLst>
            </a:pPr>
            <a:r>
              <a:rPr lang="en-US" altLang="zh-CN" sz="1600" spc="-35" dirty="0">
                <a:ea typeface="Times New Roman"/>
              </a:rPr>
              <a:t>Fax:	</a:t>
            </a:r>
            <a:r>
              <a:rPr lang="en-US" altLang="zh-CN" sz="1600" spc="89" dirty="0">
                <a:ea typeface="Times New Roman"/>
              </a:rPr>
              <a:t>+</a:t>
            </a:r>
            <a:r>
              <a:rPr lang="en-US" altLang="zh-CN" sz="1600" spc="80" dirty="0">
                <a:ea typeface="Times New Roman"/>
              </a:rPr>
              <a:t>49</a:t>
            </a:r>
            <a:r>
              <a:rPr lang="en-US" altLang="zh-CN" sz="1600" spc="40" dirty="0">
                <a:cs typeface="Times New Roman"/>
              </a:rPr>
              <a:t> </a:t>
            </a:r>
            <a:r>
              <a:rPr lang="en-US" altLang="zh-CN" sz="1600" spc="64" dirty="0">
                <a:ea typeface="Times New Roman"/>
              </a:rPr>
              <a:t>(0)</a:t>
            </a:r>
            <a:r>
              <a:rPr lang="en-US" altLang="zh-CN" sz="1600" spc="40" dirty="0">
                <a:cs typeface="Times New Roman"/>
              </a:rPr>
              <a:t> </a:t>
            </a:r>
            <a:r>
              <a:rPr lang="en-US" altLang="zh-CN" sz="1600" spc="85" dirty="0">
                <a:ea typeface="Times New Roman"/>
              </a:rPr>
              <a:t>52</a:t>
            </a:r>
            <a:r>
              <a:rPr lang="en-US" altLang="zh-CN" sz="1600" spc="40" dirty="0">
                <a:cs typeface="Times New Roman"/>
              </a:rPr>
              <a:t> </a:t>
            </a:r>
            <a:r>
              <a:rPr lang="en-US" altLang="zh-CN" sz="1600" spc="80" dirty="0">
                <a:ea typeface="Times New Roman"/>
              </a:rPr>
              <a:t>51</a:t>
            </a:r>
            <a:r>
              <a:rPr lang="en-US" altLang="zh-CN" sz="1600" spc="44" dirty="0">
                <a:cs typeface="Times New Roman"/>
              </a:rPr>
              <a:t> </a:t>
            </a:r>
            <a:r>
              <a:rPr lang="en-US" altLang="zh-CN" sz="1600" spc="50" dirty="0">
                <a:ea typeface="Times New Roman"/>
              </a:rPr>
              <a:t>/</a:t>
            </a:r>
            <a:r>
              <a:rPr lang="en-US" altLang="zh-CN" sz="1600" spc="40" dirty="0">
                <a:cs typeface="Times New Roman"/>
              </a:rPr>
              <a:t> </a:t>
            </a:r>
            <a:r>
              <a:rPr lang="en-US" altLang="zh-CN" sz="1600" spc="80" dirty="0">
                <a:ea typeface="Times New Roman"/>
              </a:rPr>
              <a:t>60</a:t>
            </a:r>
            <a:r>
              <a:rPr lang="en-US" altLang="zh-CN" sz="1600" spc="40" dirty="0">
                <a:cs typeface="Times New Roman"/>
              </a:rPr>
              <a:t> </a:t>
            </a:r>
            <a:r>
              <a:rPr lang="en-US" altLang="zh-CN" sz="1600" spc="60" dirty="0">
                <a:ea typeface="Times New Roman"/>
              </a:rPr>
              <a:t>-</a:t>
            </a:r>
            <a:r>
              <a:rPr lang="en-US" altLang="zh-CN" sz="1600" spc="44" dirty="0">
                <a:cs typeface="Times New Roman"/>
              </a:rPr>
              <a:t> </a:t>
            </a:r>
            <a:r>
              <a:rPr lang="en-US" altLang="zh-CN" sz="1600" spc="80" dirty="0">
                <a:ea typeface="Times New Roman"/>
              </a:rPr>
              <a:t>35</a:t>
            </a:r>
            <a:r>
              <a:rPr lang="en-US" altLang="zh-CN" sz="1600" spc="40" dirty="0">
                <a:cs typeface="Times New Roman"/>
              </a:rPr>
              <a:t> </a:t>
            </a:r>
            <a:r>
              <a:rPr lang="en-US" altLang="zh-CN" sz="1600" spc="85" dirty="0">
                <a:ea typeface="Times New Roman"/>
              </a:rPr>
              <a:t>63</a:t>
            </a:r>
          </a:p>
          <a:p>
            <a:pPr marL="0">
              <a:lnSpc>
                <a:spcPct val="100000"/>
              </a:lnSpc>
              <a:tabLst>
                <a:tab pos="914654" algn="l"/>
              </a:tabLst>
            </a:pPr>
            <a:r>
              <a:rPr lang="en-US" altLang="zh-CN" sz="1600" spc="-114" dirty="0">
                <a:ea typeface="Times New Roman"/>
              </a:rPr>
              <a:t>E</a:t>
            </a:r>
            <a:r>
              <a:rPr lang="en-US" altLang="zh-CN" sz="1600" spc="-60" dirty="0">
                <a:ea typeface="Times New Roman"/>
              </a:rPr>
              <a:t>-</a:t>
            </a:r>
            <a:r>
              <a:rPr lang="en-US" altLang="zh-CN" sz="1600" spc="-85" dirty="0">
                <a:ea typeface="Times New Roman"/>
              </a:rPr>
              <a:t>Mail:	</a:t>
            </a:r>
            <a:r>
              <a:rPr lang="en-US" altLang="zh-CN" sz="1600" spc="5" dirty="0">
                <a:ea typeface="Times New Roman"/>
              </a:rPr>
              <a:t>marc.beutner@uni</a:t>
            </a:r>
            <a:r>
              <a:rPr lang="en-US" altLang="zh-CN" sz="1600" spc="80" dirty="0">
                <a:ea typeface="Times New Roman"/>
              </a:rPr>
              <a:t>-</a:t>
            </a:r>
            <a:r>
              <a:rPr lang="en-US" altLang="zh-CN" sz="1600" spc="5" dirty="0">
                <a:ea typeface="Times New Roman"/>
              </a:rPr>
              <a:t>paderborn.de</a:t>
            </a:r>
          </a:p>
        </p:txBody>
      </p:sp>
      <p:sp>
        <p:nvSpPr>
          <p:cNvPr id="6" name="TextBox 46">
            <a:extLst>
              <a:ext uri="{FF2B5EF4-FFF2-40B4-BE49-F238E27FC236}">
                <a16:creationId xmlns:a16="http://schemas.microsoft.com/office/drawing/2014/main" id="{0C3647F2-4F33-47BC-9215-88A1662494FE}"/>
              </a:ext>
            </a:extLst>
          </p:cNvPr>
          <p:cNvSpPr txBox="1"/>
          <p:nvPr/>
        </p:nvSpPr>
        <p:spPr>
          <a:xfrm>
            <a:off x="1192568" y="2414726"/>
            <a:ext cx="4496910" cy="1474763"/>
          </a:xfrm>
          <a:prstGeom prst="rect">
            <a:avLst/>
          </a:prstGeom>
          <a:noFill/>
        </p:spPr>
        <p:txBody>
          <a:bodyPr wrap="square" lIns="0" tIns="0" rIns="0" bIns="0" rtlCol="0">
            <a:spAutoFit/>
          </a:bodyPr>
          <a:lstStyle/>
          <a:p>
            <a:pPr marL="0">
              <a:lnSpc>
                <a:spcPct val="100000"/>
              </a:lnSpc>
            </a:pPr>
            <a:r>
              <a:rPr lang="en-US" altLang="zh-CN" sz="1600" b="1" spc="-50" dirty="0">
                <a:ea typeface="Times New Roman"/>
              </a:rPr>
              <a:t>Universität</a:t>
            </a:r>
            <a:r>
              <a:rPr lang="en-US" altLang="zh-CN" sz="1600" b="1" spc="15" dirty="0">
                <a:cs typeface="Times New Roman"/>
              </a:rPr>
              <a:t> </a:t>
            </a:r>
            <a:r>
              <a:rPr lang="en-US" altLang="zh-CN" sz="1600" b="1" spc="-60" dirty="0">
                <a:ea typeface="Times New Roman"/>
              </a:rPr>
              <a:t>Paderborn</a:t>
            </a:r>
          </a:p>
          <a:p>
            <a:pPr marL="0" hangingPunct="0">
              <a:lnSpc>
                <a:spcPct val="99583"/>
              </a:lnSpc>
            </a:pPr>
            <a:r>
              <a:rPr lang="en-US" altLang="zh-CN" sz="1600" b="1" spc="-30" dirty="0">
                <a:ea typeface="Times New Roman"/>
              </a:rPr>
              <a:t>Department</a:t>
            </a:r>
            <a:r>
              <a:rPr lang="en-US" altLang="zh-CN" sz="1600" b="1" spc="-204" dirty="0">
                <a:cs typeface="Times New Roman"/>
              </a:rPr>
              <a:t> </a:t>
            </a:r>
            <a:r>
              <a:rPr lang="en-US" altLang="zh-CN" sz="1600" b="1" spc="-25" dirty="0">
                <a:ea typeface="Times New Roman"/>
              </a:rPr>
              <a:t>Wirtschaftspädagogik</a:t>
            </a:r>
            <a:r>
              <a:rPr lang="en-US" altLang="zh-CN" sz="1600" b="1" dirty="0">
                <a:cs typeface="Times New Roman"/>
              </a:rPr>
              <a:t> </a:t>
            </a:r>
            <a:r>
              <a:rPr lang="en-US" altLang="zh-CN" sz="1600" b="1" spc="-55" dirty="0">
                <a:ea typeface="Times New Roman"/>
              </a:rPr>
              <a:t>Lehrstuhl</a:t>
            </a:r>
            <a:r>
              <a:rPr lang="en-US" altLang="zh-CN" sz="1600" b="1" spc="-25" dirty="0">
                <a:cs typeface="Times New Roman"/>
              </a:rPr>
              <a:t> </a:t>
            </a:r>
            <a:r>
              <a:rPr lang="en-US" altLang="zh-CN" sz="1600" b="1" spc="-55" dirty="0">
                <a:ea typeface="Times New Roman"/>
              </a:rPr>
              <a:t>Wirtschaftspädagogik</a:t>
            </a:r>
            <a:r>
              <a:rPr lang="en-US" altLang="zh-CN" sz="1600" b="1" spc="-30" dirty="0">
                <a:cs typeface="Times New Roman"/>
              </a:rPr>
              <a:t> </a:t>
            </a:r>
            <a:r>
              <a:rPr lang="en-US" altLang="zh-CN" sz="1600" b="1" spc="-55" dirty="0">
                <a:ea typeface="Times New Roman"/>
              </a:rPr>
              <a:t>II</a:t>
            </a:r>
            <a:r>
              <a:rPr lang="en-US" altLang="zh-CN" sz="1600" b="1" dirty="0">
                <a:cs typeface="Times New Roman"/>
              </a:rPr>
              <a:t> </a:t>
            </a:r>
            <a:r>
              <a:rPr lang="en-US" altLang="zh-CN" sz="1600" b="1" spc="-80" dirty="0">
                <a:ea typeface="Times New Roman"/>
              </a:rPr>
              <a:t>Warburger</a:t>
            </a:r>
            <a:r>
              <a:rPr lang="en-US" altLang="zh-CN" sz="1600" b="1" spc="-34" dirty="0">
                <a:cs typeface="Times New Roman"/>
              </a:rPr>
              <a:t> </a:t>
            </a:r>
            <a:r>
              <a:rPr lang="en-US" altLang="zh-CN" sz="1600" b="1" spc="-60" dirty="0">
                <a:ea typeface="Times New Roman"/>
              </a:rPr>
              <a:t>Str.</a:t>
            </a:r>
            <a:r>
              <a:rPr lang="en-US" altLang="zh-CN" sz="1600" b="1" spc="-45" dirty="0">
                <a:cs typeface="Times New Roman"/>
              </a:rPr>
              <a:t> </a:t>
            </a:r>
            <a:r>
              <a:rPr lang="en-US" altLang="zh-CN" sz="1600" b="1" spc="-69" dirty="0">
                <a:ea typeface="Times New Roman"/>
              </a:rPr>
              <a:t>100</a:t>
            </a:r>
          </a:p>
          <a:p>
            <a:pPr marL="0">
              <a:lnSpc>
                <a:spcPct val="100000"/>
              </a:lnSpc>
            </a:pPr>
            <a:r>
              <a:rPr lang="en-US" altLang="zh-CN" sz="1600" b="1" spc="-25" dirty="0">
                <a:ea typeface="Times New Roman"/>
              </a:rPr>
              <a:t>33098</a:t>
            </a:r>
            <a:r>
              <a:rPr lang="en-US" altLang="zh-CN" sz="1600" b="1" spc="30" dirty="0">
                <a:cs typeface="Times New Roman"/>
              </a:rPr>
              <a:t> </a:t>
            </a:r>
            <a:r>
              <a:rPr lang="en-US" altLang="zh-CN" sz="1600" b="1" spc="-25" dirty="0">
                <a:ea typeface="Times New Roman"/>
              </a:rPr>
              <a:t>Paderborn</a:t>
            </a:r>
          </a:p>
          <a:p>
            <a:pPr>
              <a:lnSpc>
                <a:spcPts val="1920"/>
              </a:lnSpc>
            </a:pPr>
            <a:endParaRPr lang="en-US" dirty="0"/>
          </a:p>
          <a:p>
            <a:pPr marL="0">
              <a:lnSpc>
                <a:spcPct val="100000"/>
              </a:lnSpc>
            </a:pPr>
            <a:r>
              <a:rPr lang="en-US" altLang="zh-CN" sz="1600" b="1" spc="10" dirty="0">
                <a:ea typeface="Times New Roman"/>
              </a:rPr>
              <a:t>http://www.</a:t>
            </a:r>
            <a:r>
              <a:rPr lang="en-US" altLang="zh-CN" sz="1600" b="1" spc="5" dirty="0">
                <a:ea typeface="Times New Roman"/>
              </a:rPr>
              <a:t>upb.de</a:t>
            </a:r>
            <a:r>
              <a:rPr lang="en-US" altLang="zh-CN" sz="1600" b="1" spc="5">
                <a:ea typeface="Times New Roman"/>
              </a:rPr>
              <a:t>/wipaed</a:t>
            </a:r>
            <a:endParaRPr lang="en-US" altLang="zh-CN" sz="1600" b="1" spc="5" dirty="0">
              <a:ea typeface="Times New Roman"/>
            </a:endParaRPr>
          </a:p>
        </p:txBody>
      </p:sp>
    </p:spTree>
    <p:extLst>
      <p:ext uri="{BB962C8B-B14F-4D97-AF65-F5344CB8AC3E}">
        <p14:creationId xmlns:p14="http://schemas.microsoft.com/office/powerpoint/2010/main" val="9747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EADADC-6B0A-4EE6-8E6B-D1E739ED02DB}"/>
              </a:ext>
            </a:extLst>
          </p:cNvPr>
          <p:cNvSpPr>
            <a:spLocks noGrp="1"/>
          </p:cNvSpPr>
          <p:nvPr>
            <p:ph type="title"/>
          </p:nvPr>
        </p:nvSpPr>
        <p:spPr/>
        <p:txBody>
          <a:bodyPr/>
          <a:lstStyle/>
          <a:p>
            <a:r>
              <a:rPr lang="de-DE" dirty="0"/>
              <a:t>Multiplier Events</a:t>
            </a:r>
          </a:p>
        </p:txBody>
      </p:sp>
      <p:sp>
        <p:nvSpPr>
          <p:cNvPr id="3" name="Inhaltsplatzhalter 2">
            <a:extLst>
              <a:ext uri="{FF2B5EF4-FFF2-40B4-BE49-F238E27FC236}">
                <a16:creationId xmlns:a16="http://schemas.microsoft.com/office/drawing/2014/main" id="{97337C4A-15F4-42A6-BC65-EE9FDCF414CB}"/>
              </a:ext>
            </a:extLst>
          </p:cNvPr>
          <p:cNvSpPr>
            <a:spLocks noGrp="1"/>
          </p:cNvSpPr>
          <p:nvPr>
            <p:ph idx="1"/>
          </p:nvPr>
        </p:nvSpPr>
        <p:spPr>
          <a:xfrm>
            <a:off x="7803769" y="4783528"/>
            <a:ext cx="4092309" cy="1155634"/>
          </a:xfrm>
          <a:solidFill>
            <a:schemeClr val="bg2"/>
          </a:solidFill>
        </p:spPr>
        <p:txBody>
          <a:bodyPr>
            <a:normAutofit lnSpcReduction="10000"/>
          </a:bodyPr>
          <a:lstStyle/>
          <a:p>
            <a:r>
              <a:rPr lang="de-DE" dirty="0" err="1"/>
              <a:t>There</a:t>
            </a:r>
            <a:r>
              <a:rPr lang="de-DE" dirty="0"/>
              <a:t> will </a:t>
            </a:r>
            <a:r>
              <a:rPr lang="de-DE" dirty="0" err="1"/>
              <a:t>be</a:t>
            </a:r>
            <a:r>
              <a:rPr lang="de-DE" dirty="0"/>
              <a:t> a </a:t>
            </a:r>
            <a:r>
              <a:rPr lang="de-DE" dirty="0" err="1"/>
              <a:t>timeshift</a:t>
            </a:r>
            <a:r>
              <a:rPr lang="de-DE" dirty="0"/>
              <a:t> for </a:t>
            </a:r>
            <a:r>
              <a:rPr lang="de-DE" dirty="0" err="1"/>
              <a:t>the</a:t>
            </a:r>
            <a:r>
              <a:rPr lang="de-DE" dirty="0"/>
              <a:t> Multiplier Event, </a:t>
            </a:r>
            <a:r>
              <a:rPr lang="de-DE" dirty="0" err="1"/>
              <a:t>because</a:t>
            </a:r>
            <a:r>
              <a:rPr lang="de-DE" dirty="0"/>
              <a:t> of </a:t>
            </a:r>
            <a:r>
              <a:rPr lang="de-DE" dirty="0" err="1"/>
              <a:t>the</a:t>
            </a:r>
            <a:r>
              <a:rPr lang="de-DE" dirty="0"/>
              <a:t> </a:t>
            </a:r>
            <a:r>
              <a:rPr lang="de-DE" dirty="0" err="1"/>
              <a:t>shifted</a:t>
            </a:r>
            <a:r>
              <a:rPr lang="de-DE" dirty="0"/>
              <a:t> </a:t>
            </a:r>
            <a:r>
              <a:rPr lang="de-DE" dirty="0" err="1"/>
              <a:t>starting</a:t>
            </a:r>
            <a:r>
              <a:rPr lang="de-DE" dirty="0"/>
              <a:t> periode of EU-CERT (</a:t>
            </a:r>
            <a:r>
              <a:rPr lang="fr-FR" dirty="0"/>
              <a:t>01.02.2022 – 31.05.2024 </a:t>
            </a:r>
            <a:r>
              <a:rPr lang="de-DE" dirty="0"/>
              <a:t>(28 </a:t>
            </a:r>
            <a:r>
              <a:rPr lang="en-GB" dirty="0"/>
              <a:t>month</a:t>
            </a:r>
            <a:r>
              <a:rPr lang="de-DE" dirty="0"/>
              <a:t>)!</a:t>
            </a:r>
          </a:p>
        </p:txBody>
      </p:sp>
      <p:pic>
        <p:nvPicPr>
          <p:cNvPr id="4" name="Grafik 3">
            <a:extLst>
              <a:ext uri="{FF2B5EF4-FFF2-40B4-BE49-F238E27FC236}">
                <a16:creationId xmlns:a16="http://schemas.microsoft.com/office/drawing/2014/main" id="{AD04297C-D9B2-4ED8-80B9-5CCA00A8BEDB}"/>
              </a:ext>
            </a:extLst>
          </p:cNvPr>
          <p:cNvPicPr>
            <a:picLocks noChangeAspect="1"/>
          </p:cNvPicPr>
          <p:nvPr/>
        </p:nvPicPr>
        <p:blipFill>
          <a:blip r:embed="rId2"/>
          <a:stretch>
            <a:fillRect/>
          </a:stretch>
        </p:blipFill>
        <p:spPr>
          <a:xfrm>
            <a:off x="1186338" y="1667095"/>
            <a:ext cx="7543800" cy="3009900"/>
          </a:xfrm>
          <a:prstGeom prst="rect">
            <a:avLst/>
          </a:prstGeom>
        </p:spPr>
      </p:pic>
      <p:sp>
        <p:nvSpPr>
          <p:cNvPr id="5" name="Textfeld 4">
            <a:extLst>
              <a:ext uri="{FF2B5EF4-FFF2-40B4-BE49-F238E27FC236}">
                <a16:creationId xmlns:a16="http://schemas.microsoft.com/office/drawing/2014/main" id="{DD747EB0-28AB-41B0-8F98-0DD4AAAC5769}"/>
              </a:ext>
            </a:extLst>
          </p:cNvPr>
          <p:cNvSpPr txBox="1"/>
          <p:nvPr/>
        </p:nvSpPr>
        <p:spPr>
          <a:xfrm>
            <a:off x="2227178" y="1289255"/>
            <a:ext cx="3245839" cy="830997"/>
          </a:xfrm>
          <a:prstGeom prst="rect">
            <a:avLst/>
          </a:prstGeom>
          <a:noFill/>
        </p:spPr>
        <p:txBody>
          <a:bodyPr wrap="square" rtlCol="0">
            <a:spAutoFit/>
          </a:bodyPr>
          <a:lstStyle/>
          <a:p>
            <a:r>
              <a:rPr lang="de-DE" sz="2400" dirty="0">
                <a:solidFill>
                  <a:srgbClr val="FF0000"/>
                </a:solidFill>
              </a:rPr>
              <a:t>2024-01 </a:t>
            </a:r>
            <a:r>
              <a:rPr lang="de-DE" sz="2400" dirty="0" err="1">
                <a:solidFill>
                  <a:srgbClr val="FF0000"/>
                </a:solidFill>
              </a:rPr>
              <a:t>till</a:t>
            </a:r>
            <a:r>
              <a:rPr lang="de-DE" sz="2400" dirty="0">
                <a:solidFill>
                  <a:srgbClr val="FF0000"/>
                </a:solidFill>
              </a:rPr>
              <a:t> 2024-04</a:t>
            </a:r>
          </a:p>
          <a:p>
            <a:endParaRPr lang="de-DE" sz="2400" dirty="0">
              <a:solidFill>
                <a:srgbClr val="FF0000"/>
              </a:solidFill>
            </a:endParaRPr>
          </a:p>
        </p:txBody>
      </p:sp>
      <p:cxnSp>
        <p:nvCxnSpPr>
          <p:cNvPr id="7" name="Gerader Verbinder 6">
            <a:extLst>
              <a:ext uri="{FF2B5EF4-FFF2-40B4-BE49-F238E27FC236}">
                <a16:creationId xmlns:a16="http://schemas.microsoft.com/office/drawing/2014/main" id="{5EB26214-8B24-4C5C-B069-CFEF8E745FEE}"/>
              </a:ext>
            </a:extLst>
          </p:cNvPr>
          <p:cNvCxnSpPr/>
          <p:nvPr/>
        </p:nvCxnSpPr>
        <p:spPr>
          <a:xfrm>
            <a:off x="2432482" y="1857271"/>
            <a:ext cx="2050741" cy="26490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619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5CD07-464D-41F6-A36F-C9C5B9E8972E}"/>
              </a:ext>
            </a:extLst>
          </p:cNvPr>
          <p:cNvSpPr>
            <a:spLocks noGrp="1"/>
          </p:cNvSpPr>
          <p:nvPr>
            <p:ph type="title"/>
          </p:nvPr>
        </p:nvSpPr>
        <p:spPr/>
        <p:txBody>
          <a:bodyPr/>
          <a:lstStyle/>
          <a:p>
            <a:r>
              <a:rPr lang="de-DE" dirty="0"/>
              <a:t>Transnational Partner Meetings (TPM) </a:t>
            </a:r>
          </a:p>
        </p:txBody>
      </p:sp>
      <p:graphicFrame>
        <p:nvGraphicFramePr>
          <p:cNvPr id="4" name="Inhaltsplatzhalter 3">
            <a:extLst>
              <a:ext uri="{FF2B5EF4-FFF2-40B4-BE49-F238E27FC236}">
                <a16:creationId xmlns:a16="http://schemas.microsoft.com/office/drawing/2014/main" id="{0FB2549B-C641-4A02-A545-BFD4C8352B9E}"/>
              </a:ext>
            </a:extLst>
          </p:cNvPr>
          <p:cNvGraphicFramePr>
            <a:graphicFrameLocks noGrp="1"/>
          </p:cNvGraphicFramePr>
          <p:nvPr>
            <p:ph idx="1"/>
            <p:extLst>
              <p:ext uri="{D42A27DB-BD31-4B8C-83A1-F6EECF244321}">
                <p14:modId xmlns:p14="http://schemas.microsoft.com/office/powerpoint/2010/main" val="1654609241"/>
              </p:ext>
            </p:extLst>
          </p:nvPr>
        </p:nvGraphicFramePr>
        <p:xfrm>
          <a:off x="554350" y="1203960"/>
          <a:ext cx="9253729" cy="4724400"/>
        </p:xfrm>
        <a:graphic>
          <a:graphicData uri="http://schemas.openxmlformats.org/drawingml/2006/table">
            <a:tbl>
              <a:tblPr firstRow="1" bandRow="1">
                <a:tableStyleId>{5C22544A-7EE6-4342-B048-85BDC9FD1C3A}</a:tableStyleId>
              </a:tblPr>
              <a:tblGrid>
                <a:gridCol w="811845">
                  <a:extLst>
                    <a:ext uri="{9D8B030D-6E8A-4147-A177-3AD203B41FA5}">
                      <a16:colId xmlns:a16="http://schemas.microsoft.com/office/drawing/2014/main" val="189114400"/>
                    </a:ext>
                  </a:extLst>
                </a:gridCol>
                <a:gridCol w="1845846">
                  <a:extLst>
                    <a:ext uri="{9D8B030D-6E8A-4147-A177-3AD203B41FA5}">
                      <a16:colId xmlns:a16="http://schemas.microsoft.com/office/drawing/2014/main" val="1605941595"/>
                    </a:ext>
                  </a:extLst>
                </a:gridCol>
                <a:gridCol w="3324154">
                  <a:extLst>
                    <a:ext uri="{9D8B030D-6E8A-4147-A177-3AD203B41FA5}">
                      <a16:colId xmlns:a16="http://schemas.microsoft.com/office/drawing/2014/main" val="548840831"/>
                    </a:ext>
                  </a:extLst>
                </a:gridCol>
                <a:gridCol w="1421138">
                  <a:extLst>
                    <a:ext uri="{9D8B030D-6E8A-4147-A177-3AD203B41FA5}">
                      <a16:colId xmlns:a16="http://schemas.microsoft.com/office/drawing/2014/main" val="3935999156"/>
                    </a:ext>
                  </a:extLst>
                </a:gridCol>
                <a:gridCol w="1850746">
                  <a:extLst>
                    <a:ext uri="{9D8B030D-6E8A-4147-A177-3AD203B41FA5}">
                      <a16:colId xmlns:a16="http://schemas.microsoft.com/office/drawing/2014/main" val="3110941017"/>
                    </a:ext>
                  </a:extLst>
                </a:gridCol>
              </a:tblGrid>
              <a:tr h="370840">
                <a:tc>
                  <a:txBody>
                    <a:bodyPr/>
                    <a:lstStyle/>
                    <a:p>
                      <a:r>
                        <a:rPr lang="de-DE" sz="1800" dirty="0"/>
                        <a:t>TPM </a:t>
                      </a:r>
                    </a:p>
                  </a:txBody>
                  <a:tcPr/>
                </a:tc>
                <a:tc>
                  <a:txBody>
                    <a:bodyPr/>
                    <a:lstStyle/>
                    <a:p>
                      <a:r>
                        <a:rPr lang="de-DE" sz="1800" dirty="0" err="1"/>
                        <a:t>Leading</a:t>
                      </a:r>
                      <a:r>
                        <a:rPr lang="de-DE" sz="1800" dirty="0"/>
                        <a:t> Organisation</a:t>
                      </a:r>
                    </a:p>
                  </a:txBody>
                  <a:tcPr/>
                </a:tc>
                <a:tc>
                  <a:txBody>
                    <a:bodyPr/>
                    <a:lstStyle/>
                    <a:p>
                      <a:r>
                        <a:rPr lang="de-DE" sz="1800" dirty="0"/>
                        <a:t>Meeting Title </a:t>
                      </a:r>
                    </a:p>
                  </a:txBody>
                  <a:tcPr/>
                </a:tc>
                <a:tc>
                  <a:txBody>
                    <a:bodyPr/>
                    <a:lstStyle/>
                    <a:p>
                      <a:r>
                        <a:rPr lang="de-DE" sz="1800" dirty="0"/>
                        <a:t>Country of </a:t>
                      </a:r>
                      <a:r>
                        <a:rPr lang="de-DE" sz="1800" dirty="0" err="1"/>
                        <a:t>Venue</a:t>
                      </a:r>
                      <a:endParaRPr lang="de-DE" sz="1800" dirty="0"/>
                    </a:p>
                  </a:txBody>
                  <a:tcPr/>
                </a:tc>
                <a:tc>
                  <a:txBody>
                    <a:bodyPr/>
                    <a:lstStyle/>
                    <a:p>
                      <a:r>
                        <a:rPr lang="de-DE" sz="1800" dirty="0" err="1"/>
                        <a:t>Starting</a:t>
                      </a:r>
                      <a:r>
                        <a:rPr lang="de-DE" sz="1800" dirty="0"/>
                        <a:t> </a:t>
                      </a:r>
                      <a:r>
                        <a:rPr lang="de-DE" sz="1800" dirty="0" err="1"/>
                        <a:t>Period</a:t>
                      </a:r>
                      <a:endParaRPr lang="de-DE" sz="1800" dirty="0"/>
                    </a:p>
                  </a:txBody>
                  <a:tcPr/>
                </a:tc>
                <a:extLst>
                  <a:ext uri="{0D108BD9-81ED-4DB2-BD59-A6C34878D82A}">
                    <a16:rowId xmlns:a16="http://schemas.microsoft.com/office/drawing/2014/main" val="4117331202"/>
                  </a:ext>
                </a:extLst>
              </a:tr>
              <a:tr h="370840">
                <a:tc>
                  <a:txBody>
                    <a:bodyPr/>
                    <a:lstStyle/>
                    <a:p>
                      <a:r>
                        <a:rPr lang="de-DE" sz="1800" dirty="0"/>
                        <a:t>TPM1</a:t>
                      </a:r>
                    </a:p>
                  </a:txBody>
                  <a:tcPr/>
                </a:tc>
                <a:tc>
                  <a:txBody>
                    <a:bodyPr/>
                    <a:lstStyle/>
                    <a:p>
                      <a:r>
                        <a:rPr lang="de-DE" sz="1800" dirty="0" err="1"/>
                        <a:t>Ingenious</a:t>
                      </a:r>
                      <a:r>
                        <a:rPr lang="de-DE" sz="1800" dirty="0"/>
                        <a:t> Knowledge </a:t>
                      </a:r>
                    </a:p>
                  </a:txBody>
                  <a:tcPr/>
                </a:tc>
                <a:tc>
                  <a:txBody>
                    <a:bodyPr/>
                    <a:lstStyle/>
                    <a:p>
                      <a:r>
                        <a:rPr lang="de-DE" sz="1800" b="0" i="0" u="none" strike="noStrike" kern="1200" baseline="0" dirty="0">
                          <a:solidFill>
                            <a:schemeClr val="dk1"/>
                          </a:solidFill>
                          <a:latin typeface="+mn-lt"/>
                          <a:ea typeface="+mn-ea"/>
                          <a:cs typeface="+mn-cs"/>
                        </a:rPr>
                        <a:t>EU-CERT - Kick-off Conference</a:t>
                      </a:r>
                      <a:endParaRPr lang="de-DE" sz="1800" dirty="0"/>
                    </a:p>
                  </a:txBody>
                  <a:tcPr/>
                </a:tc>
                <a:tc>
                  <a:txBody>
                    <a:bodyPr/>
                    <a:lstStyle/>
                    <a:p>
                      <a:endParaRPr lang="de-DE" sz="1800" dirty="0"/>
                    </a:p>
                    <a:p>
                      <a:r>
                        <a:rPr lang="de-DE" sz="1800" dirty="0"/>
                        <a:t>Germany</a:t>
                      </a:r>
                    </a:p>
                  </a:txBody>
                  <a:tcPr/>
                </a:tc>
                <a:tc>
                  <a:txBody>
                    <a:bodyPr/>
                    <a:lstStyle/>
                    <a:p>
                      <a:r>
                        <a:rPr lang="de-DE" sz="1800" dirty="0"/>
                        <a:t>2022-02</a:t>
                      </a:r>
                    </a:p>
                    <a:p>
                      <a:r>
                        <a:rPr lang="de-DE" sz="1800" dirty="0"/>
                        <a:t>11. – 13.04.2022</a:t>
                      </a:r>
                    </a:p>
                  </a:txBody>
                  <a:tcPr/>
                </a:tc>
                <a:extLst>
                  <a:ext uri="{0D108BD9-81ED-4DB2-BD59-A6C34878D82A}">
                    <a16:rowId xmlns:a16="http://schemas.microsoft.com/office/drawing/2014/main" val="2760656304"/>
                  </a:ext>
                </a:extLst>
              </a:tr>
              <a:tr h="370840">
                <a:tc>
                  <a:txBody>
                    <a:bodyPr/>
                    <a:lstStyle/>
                    <a:p>
                      <a:r>
                        <a:rPr lang="de-DE" sz="1800" dirty="0"/>
                        <a:t>TPM2</a:t>
                      </a:r>
                    </a:p>
                  </a:txBody>
                  <a:tcPr/>
                </a:tc>
                <a:tc>
                  <a:txBody>
                    <a:bodyPr/>
                    <a:lstStyle/>
                    <a:p>
                      <a:r>
                        <a:rPr lang="pt-BR" sz="1800" b="0" i="0" u="none" strike="noStrike" kern="1200" baseline="0" dirty="0">
                          <a:solidFill>
                            <a:schemeClr val="dk1"/>
                          </a:solidFill>
                          <a:latin typeface="+mn-lt"/>
                          <a:ea typeface="+mn-ea"/>
                          <a:cs typeface="+mn-cs"/>
                        </a:rPr>
                        <a:t>Associação Rede de Universidades da Terceira Idade</a:t>
                      </a:r>
                      <a:endParaRPr lang="de-DE" sz="1800" dirty="0"/>
                    </a:p>
                  </a:txBody>
                  <a:tcPr/>
                </a:tc>
                <a:tc>
                  <a:txBody>
                    <a:bodyPr/>
                    <a:lstStyle/>
                    <a:p>
                      <a:r>
                        <a:rPr lang="en-US" sz="1800" b="0" i="0" u="none" strike="noStrike" kern="1200" baseline="0" dirty="0">
                          <a:solidFill>
                            <a:schemeClr val="dk1"/>
                          </a:solidFill>
                          <a:latin typeface="+mn-lt"/>
                          <a:ea typeface="+mn-ea"/>
                          <a:cs typeface="+mn-cs"/>
                        </a:rPr>
                        <a:t>EU-CERT - Research and Certificate Conference</a:t>
                      </a:r>
                      <a:endParaRPr lang="de-DE" sz="1800" dirty="0"/>
                    </a:p>
                  </a:txBody>
                  <a:tcPr/>
                </a:tc>
                <a:tc>
                  <a:txBody>
                    <a:bodyPr/>
                    <a:lstStyle/>
                    <a:p>
                      <a:r>
                        <a:rPr lang="de-DE" sz="1800" dirty="0"/>
                        <a:t>Portugal</a:t>
                      </a:r>
                    </a:p>
                  </a:txBody>
                  <a:tcPr/>
                </a:tc>
                <a:tc>
                  <a:txBody>
                    <a:bodyPr/>
                    <a:lstStyle/>
                    <a:p>
                      <a:r>
                        <a:rPr lang="de-DE" sz="1800" dirty="0"/>
                        <a:t>26.- 28.-10.2022</a:t>
                      </a:r>
                    </a:p>
                    <a:p>
                      <a:endParaRPr lang="de-DE" sz="1800" dirty="0"/>
                    </a:p>
                  </a:txBody>
                  <a:tcPr/>
                </a:tc>
                <a:extLst>
                  <a:ext uri="{0D108BD9-81ED-4DB2-BD59-A6C34878D82A}">
                    <a16:rowId xmlns:a16="http://schemas.microsoft.com/office/drawing/2014/main" val="615456044"/>
                  </a:ext>
                </a:extLst>
              </a:tr>
              <a:tr h="370840">
                <a:tc>
                  <a:txBody>
                    <a:bodyPr/>
                    <a:lstStyle/>
                    <a:p>
                      <a:r>
                        <a:rPr lang="de-DE" sz="2000" b="0" dirty="0"/>
                        <a:t>TPM3</a:t>
                      </a:r>
                    </a:p>
                  </a:txBody>
                  <a:tcPr/>
                </a:tc>
                <a:tc>
                  <a:txBody>
                    <a:bodyPr/>
                    <a:lstStyle/>
                    <a:p>
                      <a:r>
                        <a:rPr lang="de-DE" sz="2000" b="0" i="0" u="none" strike="noStrike" kern="1200" baseline="0" dirty="0" err="1">
                          <a:solidFill>
                            <a:schemeClr val="dk1"/>
                          </a:solidFill>
                          <a:latin typeface="+mn-lt"/>
                          <a:ea typeface="+mn-ea"/>
                          <a:cs typeface="+mn-cs"/>
                        </a:rPr>
                        <a:t>Esquare</a:t>
                      </a:r>
                      <a:endParaRPr lang="de-DE" sz="2000" b="0" dirty="0"/>
                    </a:p>
                  </a:txBody>
                  <a:tcPr/>
                </a:tc>
                <a:tc>
                  <a:txBody>
                    <a:bodyPr/>
                    <a:lstStyle/>
                    <a:p>
                      <a:r>
                        <a:rPr lang="de-DE" sz="2000" b="0" i="0" u="none" strike="noStrike" kern="1200" baseline="0" dirty="0">
                          <a:solidFill>
                            <a:schemeClr val="dk1"/>
                          </a:solidFill>
                          <a:latin typeface="+mn-lt"/>
                          <a:ea typeface="+mn-ea"/>
                          <a:cs typeface="+mn-cs"/>
                        </a:rPr>
                        <a:t>EU-CERT - Accreditation Tool Conference</a:t>
                      </a:r>
                      <a:endParaRPr lang="de-DE" sz="2000" b="0" dirty="0"/>
                    </a:p>
                  </a:txBody>
                  <a:tcPr/>
                </a:tc>
                <a:tc>
                  <a:txBody>
                    <a:bodyPr/>
                    <a:lstStyle/>
                    <a:p>
                      <a:r>
                        <a:rPr lang="de-DE" sz="2000" b="0" dirty="0"/>
                        <a:t>France</a:t>
                      </a:r>
                    </a:p>
                  </a:txBody>
                  <a:tcPr/>
                </a:tc>
                <a:tc>
                  <a:txBody>
                    <a:bodyPr/>
                    <a:lstStyle/>
                    <a:p>
                      <a:r>
                        <a:rPr lang="de-DE" sz="2000" b="0" dirty="0"/>
                        <a:t>07.-09.03.2023</a:t>
                      </a:r>
                    </a:p>
                  </a:txBody>
                  <a:tcPr/>
                </a:tc>
                <a:extLst>
                  <a:ext uri="{0D108BD9-81ED-4DB2-BD59-A6C34878D82A}">
                    <a16:rowId xmlns:a16="http://schemas.microsoft.com/office/drawing/2014/main" val="146038115"/>
                  </a:ext>
                </a:extLst>
              </a:tr>
              <a:tr h="370840">
                <a:tc>
                  <a:txBody>
                    <a:bodyPr/>
                    <a:lstStyle/>
                    <a:p>
                      <a:r>
                        <a:rPr lang="de-DE" sz="1800" b="1" dirty="0"/>
                        <a:t>TPM4</a:t>
                      </a:r>
                    </a:p>
                  </a:txBody>
                  <a:tcPr/>
                </a:tc>
                <a:tc>
                  <a:txBody>
                    <a:bodyPr/>
                    <a:lstStyle/>
                    <a:p>
                      <a:r>
                        <a:rPr lang="en-US" sz="1800" b="1" i="0" u="none" strike="noStrike" kern="1200" baseline="0" dirty="0">
                          <a:solidFill>
                            <a:schemeClr val="dk1"/>
                          </a:solidFill>
                          <a:latin typeface="+mn-lt"/>
                          <a:ea typeface="+mn-ea"/>
                          <a:cs typeface="+mn-cs"/>
                        </a:rPr>
                        <a:t>TIR Consulting Group </a:t>
                      </a:r>
                      <a:r>
                        <a:rPr lang="en-US" sz="1800" b="1" i="0" u="none" strike="noStrike" kern="1200" baseline="0" dirty="0" err="1">
                          <a:solidFill>
                            <a:schemeClr val="dk1"/>
                          </a:solidFill>
                          <a:latin typeface="+mn-lt"/>
                          <a:ea typeface="+mn-ea"/>
                          <a:cs typeface="+mn-cs"/>
                        </a:rPr>
                        <a:t>j.d.o.o</a:t>
                      </a:r>
                      <a:endParaRPr lang="de-DE" sz="1800" b="1" dirty="0"/>
                    </a:p>
                  </a:txBody>
                  <a:tcPr/>
                </a:tc>
                <a:tc>
                  <a:txBody>
                    <a:bodyPr/>
                    <a:lstStyle/>
                    <a:p>
                      <a:r>
                        <a:rPr lang="de-DE" sz="1800" b="1" i="0" u="none" strike="noStrike" kern="1200" baseline="0" dirty="0">
                          <a:solidFill>
                            <a:schemeClr val="dk1"/>
                          </a:solidFill>
                          <a:latin typeface="+mn-lt"/>
                          <a:ea typeface="+mn-ea"/>
                          <a:cs typeface="+mn-cs"/>
                        </a:rPr>
                        <a:t>EU-CERT - Implementation, </a:t>
                      </a:r>
                      <a:r>
                        <a:rPr lang="de-DE" sz="1800" b="1" i="0" u="none" strike="noStrike" kern="1200" baseline="0" dirty="0" err="1">
                          <a:solidFill>
                            <a:schemeClr val="dk1"/>
                          </a:solidFill>
                          <a:latin typeface="+mn-lt"/>
                          <a:ea typeface="+mn-ea"/>
                          <a:cs typeface="+mn-cs"/>
                        </a:rPr>
                        <a:t>Testing</a:t>
                      </a:r>
                      <a:r>
                        <a:rPr lang="de-DE" sz="1800" b="1" i="0" u="none" strike="noStrike" kern="1200" baseline="0" dirty="0">
                          <a:solidFill>
                            <a:schemeClr val="dk1"/>
                          </a:solidFill>
                          <a:latin typeface="+mn-lt"/>
                          <a:ea typeface="+mn-ea"/>
                          <a:cs typeface="+mn-cs"/>
                        </a:rPr>
                        <a:t> and Handbook</a:t>
                      </a:r>
                    </a:p>
                    <a:p>
                      <a:r>
                        <a:rPr lang="de-DE" sz="1800" b="1" i="0" u="none" strike="noStrike" kern="1200" baseline="0" dirty="0">
                          <a:solidFill>
                            <a:schemeClr val="dk1"/>
                          </a:solidFill>
                          <a:latin typeface="+mn-lt"/>
                          <a:ea typeface="+mn-ea"/>
                          <a:cs typeface="+mn-cs"/>
                        </a:rPr>
                        <a:t>Design Conference</a:t>
                      </a:r>
                      <a:endParaRPr lang="de-DE" sz="1800" b="1" dirty="0"/>
                    </a:p>
                  </a:txBody>
                  <a:tcPr/>
                </a:tc>
                <a:tc>
                  <a:txBody>
                    <a:bodyPr/>
                    <a:lstStyle/>
                    <a:p>
                      <a:r>
                        <a:rPr lang="de-DE" sz="1800" b="1" dirty="0" err="1"/>
                        <a:t>Croatia</a:t>
                      </a:r>
                      <a:r>
                        <a:rPr lang="de-DE" sz="1800" b="1" dirty="0"/>
                        <a:t> </a:t>
                      </a:r>
                    </a:p>
                  </a:txBody>
                  <a:tcPr/>
                </a:tc>
                <a:tc>
                  <a:txBody>
                    <a:bodyPr/>
                    <a:lstStyle/>
                    <a:p>
                      <a:r>
                        <a:rPr lang="de-DE" sz="1800" b="1" dirty="0"/>
                        <a:t>September, 2023</a:t>
                      </a:r>
                      <a:br>
                        <a:rPr lang="de-DE" sz="1800" b="1" dirty="0"/>
                      </a:br>
                      <a:r>
                        <a:rPr lang="de-DE" sz="1800" b="1" dirty="0" err="1"/>
                        <a:t>suggested</a:t>
                      </a:r>
                      <a:r>
                        <a:rPr lang="de-DE" sz="1800" b="1" dirty="0"/>
                        <a:t> date:</a:t>
                      </a:r>
                      <a:br>
                        <a:rPr lang="de-DE" sz="1800" b="1" dirty="0"/>
                      </a:br>
                      <a:r>
                        <a:rPr lang="de-DE" sz="1800" b="1" dirty="0"/>
                        <a:t>26.-28.09.2023</a:t>
                      </a:r>
                    </a:p>
                  </a:txBody>
                  <a:tcPr/>
                </a:tc>
                <a:extLst>
                  <a:ext uri="{0D108BD9-81ED-4DB2-BD59-A6C34878D82A}">
                    <a16:rowId xmlns:a16="http://schemas.microsoft.com/office/drawing/2014/main" val="4202365966"/>
                  </a:ext>
                </a:extLst>
              </a:tr>
              <a:tr h="370840">
                <a:tc>
                  <a:txBody>
                    <a:bodyPr/>
                    <a:lstStyle/>
                    <a:p>
                      <a:r>
                        <a:rPr lang="de-DE" sz="1800" dirty="0"/>
                        <a:t>TPM5</a:t>
                      </a:r>
                    </a:p>
                  </a:txBody>
                  <a:tcPr/>
                </a:tc>
                <a:tc>
                  <a:txBody>
                    <a:bodyPr/>
                    <a:lstStyle/>
                    <a:p>
                      <a:r>
                        <a:rPr lang="de-DE" sz="1800" dirty="0"/>
                        <a:t>University of Paderborn</a:t>
                      </a:r>
                    </a:p>
                  </a:txBody>
                  <a:tcPr/>
                </a:tc>
                <a:tc>
                  <a:txBody>
                    <a:bodyPr/>
                    <a:lstStyle/>
                    <a:p>
                      <a:r>
                        <a:rPr lang="de-DE" sz="1800" b="0" i="0" u="none" strike="noStrike" kern="1200" baseline="0" dirty="0">
                          <a:solidFill>
                            <a:schemeClr val="dk1"/>
                          </a:solidFill>
                          <a:latin typeface="+mn-lt"/>
                          <a:ea typeface="+mn-ea"/>
                          <a:cs typeface="+mn-cs"/>
                        </a:rPr>
                        <a:t>EU-CERT - Final Policy </a:t>
                      </a:r>
                      <a:r>
                        <a:rPr lang="de-DE" sz="1800" b="0" i="0" u="none" strike="noStrike" kern="1200" baseline="0" dirty="0" err="1">
                          <a:solidFill>
                            <a:schemeClr val="dk1"/>
                          </a:solidFill>
                          <a:latin typeface="+mn-lt"/>
                          <a:ea typeface="+mn-ea"/>
                          <a:cs typeface="+mn-cs"/>
                        </a:rPr>
                        <a:t>Recommendation</a:t>
                      </a:r>
                      <a:r>
                        <a:rPr lang="de-DE" sz="1800" b="0" i="0" u="none" strike="noStrike" kern="1200" baseline="0" dirty="0">
                          <a:solidFill>
                            <a:schemeClr val="dk1"/>
                          </a:solidFill>
                          <a:latin typeface="+mn-lt"/>
                          <a:ea typeface="+mn-ea"/>
                          <a:cs typeface="+mn-cs"/>
                        </a:rPr>
                        <a:t> Conference</a:t>
                      </a:r>
                      <a:endParaRPr lang="de-DE" sz="1800" dirty="0"/>
                    </a:p>
                  </a:txBody>
                  <a:tcPr/>
                </a:tc>
                <a:tc>
                  <a:txBody>
                    <a:bodyPr/>
                    <a:lstStyle/>
                    <a:p>
                      <a:r>
                        <a:rPr lang="de-DE" sz="1800" dirty="0"/>
                        <a:t>Germany</a:t>
                      </a:r>
                    </a:p>
                  </a:txBody>
                  <a:tcPr/>
                </a:tc>
                <a:tc>
                  <a:txBody>
                    <a:bodyPr/>
                    <a:lstStyle/>
                    <a:p>
                      <a:r>
                        <a:rPr lang="de-DE" sz="1800" dirty="0"/>
                        <a:t>March, 2024</a:t>
                      </a:r>
                      <a:br>
                        <a:rPr lang="de-DE" sz="1800" dirty="0"/>
                      </a:br>
                      <a:r>
                        <a:rPr lang="de-DE" sz="1800" b="0" dirty="0" err="1"/>
                        <a:t>suggested</a:t>
                      </a:r>
                      <a:r>
                        <a:rPr lang="de-DE" sz="1800" b="0" dirty="0"/>
                        <a:t> date:</a:t>
                      </a:r>
                      <a:br>
                        <a:rPr lang="de-DE" sz="1800" b="0" dirty="0"/>
                      </a:br>
                      <a:r>
                        <a:rPr lang="de-DE" sz="1800" b="1" dirty="0"/>
                        <a:t>05.-07.03.2024</a:t>
                      </a:r>
                    </a:p>
                  </a:txBody>
                  <a:tcPr/>
                </a:tc>
                <a:extLst>
                  <a:ext uri="{0D108BD9-81ED-4DB2-BD59-A6C34878D82A}">
                    <a16:rowId xmlns:a16="http://schemas.microsoft.com/office/drawing/2014/main" val="3788939498"/>
                  </a:ext>
                </a:extLst>
              </a:tr>
            </a:tbl>
          </a:graphicData>
        </a:graphic>
      </p:graphicFrame>
    </p:spTree>
    <p:extLst>
      <p:ext uri="{BB962C8B-B14F-4D97-AF65-F5344CB8AC3E}">
        <p14:creationId xmlns:p14="http://schemas.microsoft.com/office/powerpoint/2010/main" val="1826773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5CD07-464D-41F6-A36F-C9C5B9E8972E}"/>
              </a:ext>
            </a:extLst>
          </p:cNvPr>
          <p:cNvSpPr>
            <a:spLocks noGrp="1"/>
          </p:cNvSpPr>
          <p:nvPr>
            <p:ph type="title"/>
          </p:nvPr>
        </p:nvSpPr>
        <p:spPr/>
        <p:txBody>
          <a:bodyPr/>
          <a:lstStyle/>
          <a:p>
            <a:r>
              <a:rPr lang="de-DE" dirty="0"/>
              <a:t>EU-CERT Reports </a:t>
            </a:r>
          </a:p>
        </p:txBody>
      </p:sp>
      <p:sp>
        <p:nvSpPr>
          <p:cNvPr id="3" name="Inhaltsplatzhalter 2">
            <a:extLst>
              <a:ext uri="{FF2B5EF4-FFF2-40B4-BE49-F238E27FC236}">
                <a16:creationId xmlns:a16="http://schemas.microsoft.com/office/drawing/2014/main" id="{CBBDB3F6-D738-4A76-9C08-2F7205DB34F6}"/>
              </a:ext>
            </a:extLst>
          </p:cNvPr>
          <p:cNvSpPr>
            <a:spLocks noGrp="1"/>
          </p:cNvSpPr>
          <p:nvPr>
            <p:ph idx="1"/>
          </p:nvPr>
        </p:nvSpPr>
        <p:spPr/>
        <p:txBody>
          <a:bodyPr>
            <a:normAutofit fontScale="92500" lnSpcReduction="10000"/>
          </a:bodyPr>
          <a:lstStyle/>
          <a:p>
            <a:endParaRPr lang="en-GB" b="1" dirty="0"/>
          </a:p>
          <a:p>
            <a:pPr marL="457200" indent="-457200">
              <a:buFont typeface="+mj-lt"/>
              <a:buAutoNum type="arabicPeriod"/>
            </a:pPr>
            <a:r>
              <a:rPr lang="en-GB" sz="2200" b="1" dirty="0"/>
              <a:t>Progress Report (until the 31</a:t>
            </a:r>
            <a:r>
              <a:rPr lang="en-GB" sz="2200" b="1" baseline="30000" dirty="0"/>
              <a:t>th</a:t>
            </a:r>
            <a:r>
              <a:rPr lang="en-GB" sz="2200" b="1" dirty="0"/>
              <a:t> of October 2022) </a:t>
            </a:r>
          </a:p>
          <a:p>
            <a:pPr marL="457200" indent="-457200">
              <a:buFont typeface="+mj-lt"/>
              <a:buAutoNum type="arabicPeriod"/>
            </a:pPr>
            <a:r>
              <a:rPr lang="en-GB" sz="2200" b="1" dirty="0"/>
              <a:t>Interim Report (until the 30</a:t>
            </a:r>
            <a:r>
              <a:rPr lang="en-GB" sz="2200" b="1" baseline="30000" dirty="0"/>
              <a:t>th</a:t>
            </a:r>
            <a:r>
              <a:rPr lang="en-GB" sz="2200" b="1" dirty="0"/>
              <a:t> of April 2023) </a:t>
            </a:r>
          </a:p>
          <a:p>
            <a:pPr marL="457200" indent="-457200">
              <a:buFont typeface="+mj-lt"/>
              <a:buAutoNum type="arabicPeriod"/>
            </a:pPr>
            <a:r>
              <a:rPr lang="en-GB" sz="2200" b="1" dirty="0">
                <a:solidFill>
                  <a:srgbClr val="FF0000"/>
                </a:solidFill>
              </a:rPr>
              <a:t>Final Report</a:t>
            </a:r>
            <a:r>
              <a:rPr lang="en-GB" sz="2200" dirty="0">
                <a:solidFill>
                  <a:srgbClr val="FF0000"/>
                </a:solidFill>
              </a:rPr>
              <a:t> </a:t>
            </a:r>
            <a:r>
              <a:rPr lang="en-GB" sz="2200" b="1" dirty="0">
                <a:solidFill>
                  <a:srgbClr val="FF0000"/>
                </a:solidFill>
              </a:rPr>
              <a:t>(within 60 days after the end of the project) </a:t>
            </a:r>
            <a:r>
              <a:rPr lang="en-GB" sz="2200" dirty="0">
                <a:solidFill>
                  <a:srgbClr val="FF0000"/>
                </a:solidFill>
              </a:rPr>
              <a:t>as required by the European Commission. </a:t>
            </a:r>
          </a:p>
          <a:p>
            <a:pPr marL="0" indent="0">
              <a:buNone/>
            </a:pPr>
            <a:endParaRPr lang="en-GB" dirty="0"/>
          </a:p>
          <a:p>
            <a:pPr marL="0" indent="0">
              <a:buNone/>
            </a:pPr>
            <a:r>
              <a:rPr lang="en-GB" dirty="0"/>
              <a:t>The Partner shall provide the Coordinator with the documents necessary for the </a:t>
            </a:r>
            <a:r>
              <a:rPr lang="en-GB" i="1" dirty="0"/>
              <a:t>preparation of the</a:t>
            </a:r>
            <a:r>
              <a:rPr lang="en-GB" dirty="0"/>
              <a:t> </a:t>
            </a:r>
            <a:r>
              <a:rPr lang="en-GB" i="1" dirty="0"/>
              <a:t>progress report no later than</a:t>
            </a:r>
            <a:r>
              <a:rPr lang="en-GB" dirty="0"/>
              <a:t> </a:t>
            </a:r>
            <a:r>
              <a:rPr lang="en-GB" b="1" i="1" dirty="0"/>
              <a:t>1</a:t>
            </a:r>
            <a:r>
              <a:rPr lang="en-GB" b="1" i="1" baseline="30000" dirty="0"/>
              <a:t>st</a:t>
            </a:r>
            <a:r>
              <a:rPr lang="en-GB" b="1" i="1" dirty="0"/>
              <a:t> of October 2022</a:t>
            </a:r>
            <a:r>
              <a:rPr lang="en-GB" dirty="0"/>
              <a:t>. </a:t>
            </a:r>
          </a:p>
          <a:p>
            <a:pPr marL="0" indent="0">
              <a:buNone/>
            </a:pPr>
            <a:r>
              <a:rPr lang="en-GB" dirty="0"/>
              <a:t>The Partner shall provide the Coordinator with the documents necessary for the </a:t>
            </a:r>
            <a:r>
              <a:rPr lang="en-GB" i="1" dirty="0"/>
              <a:t>preparation of the</a:t>
            </a:r>
            <a:r>
              <a:rPr lang="en-GB" dirty="0"/>
              <a:t> </a:t>
            </a:r>
            <a:r>
              <a:rPr lang="en-GB" i="1" dirty="0"/>
              <a:t>interim report no later than</a:t>
            </a:r>
            <a:r>
              <a:rPr lang="en-GB" dirty="0"/>
              <a:t> </a:t>
            </a:r>
            <a:r>
              <a:rPr lang="en-GB" b="1" i="1" dirty="0"/>
              <a:t>31</a:t>
            </a:r>
            <a:r>
              <a:rPr lang="en-GB" b="1" i="1" baseline="30000" dirty="0"/>
              <a:t>st</a:t>
            </a:r>
            <a:r>
              <a:rPr lang="en-GB" b="1" i="1" dirty="0"/>
              <a:t> of March 2023</a:t>
            </a:r>
            <a:r>
              <a:rPr lang="en-GB" dirty="0"/>
              <a:t>.</a:t>
            </a:r>
            <a:endParaRPr lang="de-DE" dirty="0"/>
          </a:p>
          <a:p>
            <a:pPr marL="0" indent="0">
              <a:buNone/>
            </a:pPr>
            <a:r>
              <a:rPr lang="en-GB" dirty="0">
                <a:solidFill>
                  <a:srgbClr val="FF0000"/>
                </a:solidFill>
              </a:rPr>
              <a:t>The Partner shall provide the Coordinator with the documents necessary for the preparation of the final report no later than </a:t>
            </a:r>
            <a:r>
              <a:rPr lang="en-GB" b="1" i="1" dirty="0">
                <a:solidFill>
                  <a:srgbClr val="FF0000"/>
                </a:solidFill>
              </a:rPr>
              <a:t>15.06.2024</a:t>
            </a:r>
            <a:r>
              <a:rPr lang="en-GB" dirty="0">
                <a:solidFill>
                  <a:srgbClr val="FF0000"/>
                </a:solidFill>
              </a:rPr>
              <a:t>.</a:t>
            </a:r>
            <a:endParaRPr lang="de-DE" dirty="0">
              <a:solidFill>
                <a:srgbClr val="FF0000"/>
              </a:solidFill>
            </a:endParaRPr>
          </a:p>
          <a:p>
            <a:endParaRPr lang="de-DE" dirty="0"/>
          </a:p>
        </p:txBody>
      </p:sp>
    </p:spTree>
    <p:extLst>
      <p:ext uri="{BB962C8B-B14F-4D97-AF65-F5344CB8AC3E}">
        <p14:creationId xmlns:p14="http://schemas.microsoft.com/office/powerpoint/2010/main" val="2763704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2AD60C5-811A-3550-8029-0E23FBEF56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8" name="think-cell data - do not delete" hidden="1">
                        <a:extLst>
                          <a:ext uri="{FF2B5EF4-FFF2-40B4-BE49-F238E27FC236}">
                            <a16:creationId xmlns:a16="http://schemas.microsoft.com/office/drawing/2014/main" id="{F2AD60C5-811A-3550-8029-0E23FBEF56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Inhaltsplatzhalter 9">
            <a:extLst>
              <a:ext uri="{FF2B5EF4-FFF2-40B4-BE49-F238E27FC236}">
                <a16:creationId xmlns:a16="http://schemas.microsoft.com/office/drawing/2014/main" id="{DCFE8AFF-B019-383F-9DC0-872EB7F0CEDF}"/>
              </a:ext>
            </a:extLst>
          </p:cNvPr>
          <p:cNvSpPr>
            <a:spLocks noGrp="1"/>
          </p:cNvSpPr>
          <p:nvPr>
            <p:ph idx="1"/>
          </p:nvPr>
        </p:nvSpPr>
        <p:spPr/>
        <p:txBody>
          <a:bodyPr/>
          <a:lstStyle/>
          <a:p>
            <a:pPr algn="ctr"/>
            <a:r>
              <a:rPr lang="en-US" sz="2000" dirty="0"/>
              <a:t>You provide evidence about the working days with your time sheets! –</a:t>
            </a:r>
          </a:p>
          <a:p>
            <a:pPr algn="ctr"/>
            <a:endParaRPr lang="en-US" sz="1800" dirty="0"/>
          </a:p>
          <a:p>
            <a:pPr algn="ctr"/>
            <a:r>
              <a:rPr lang="en-US" sz="2000" dirty="0"/>
              <a:t>Use the PROM TOOL!</a:t>
            </a:r>
          </a:p>
          <a:p>
            <a:pPr algn="ctr"/>
            <a:endParaRPr lang="en-US" sz="1800" dirty="0"/>
          </a:p>
          <a:p>
            <a:pPr algn="ctr"/>
            <a:endParaRPr lang="en-US" sz="1800" dirty="0"/>
          </a:p>
          <a:p>
            <a:pPr algn="ctr"/>
            <a:endParaRPr lang="en-US" sz="1800" i="1" dirty="0"/>
          </a:p>
          <a:p>
            <a:pPr algn="ctr"/>
            <a:endParaRPr lang="en-US" sz="1800" i="1" dirty="0"/>
          </a:p>
          <a:p>
            <a:pPr algn="ctr"/>
            <a:endParaRPr lang="en-US" sz="1800" i="1" dirty="0"/>
          </a:p>
          <a:p>
            <a:pPr algn="ctr"/>
            <a:r>
              <a:rPr lang="en-US" sz="2000" i="1" dirty="0"/>
              <a:t>Please make sure that you do not claim more or less days than granted!</a:t>
            </a:r>
          </a:p>
          <a:p>
            <a:endParaRPr lang="en-GB" dirty="0"/>
          </a:p>
        </p:txBody>
      </p:sp>
      <p:sp>
        <p:nvSpPr>
          <p:cNvPr id="3" name="Foliennummernplatzhalter 2">
            <a:extLst>
              <a:ext uri="{FF2B5EF4-FFF2-40B4-BE49-F238E27FC236}">
                <a16:creationId xmlns:a16="http://schemas.microsoft.com/office/drawing/2014/main" id="{DCF3114E-B606-408C-80D7-1D56C58164B0}"/>
              </a:ext>
            </a:extLst>
          </p:cNvPr>
          <p:cNvSpPr>
            <a:spLocks noGrp="1"/>
          </p:cNvSpPr>
          <p:nvPr>
            <p:ph type="sldNum" sz="quarter" idx="12"/>
          </p:nvPr>
        </p:nvSpPr>
        <p:spPr/>
        <p:txBody>
          <a:bodyPr/>
          <a:lstStyle/>
          <a:p>
            <a:fld id="{777D26D6-DC7F-46FA-BDB4-D2DE73D6DB2E}" type="slidenum">
              <a:rPr lang="de-DE" smtClean="0"/>
              <a:t>7</a:t>
            </a:fld>
            <a:endParaRPr lang="de-DE"/>
          </a:p>
        </p:txBody>
      </p:sp>
      <p:sp>
        <p:nvSpPr>
          <p:cNvPr id="5" name="Rechteck 4">
            <a:extLst>
              <a:ext uri="{FF2B5EF4-FFF2-40B4-BE49-F238E27FC236}">
                <a16:creationId xmlns:a16="http://schemas.microsoft.com/office/drawing/2014/main" id="{39C7F489-8A11-4432-AFAB-EECC0DFD909F}"/>
              </a:ext>
            </a:extLst>
          </p:cNvPr>
          <p:cNvSpPr/>
          <p:nvPr/>
        </p:nvSpPr>
        <p:spPr>
          <a:xfrm>
            <a:off x="3607841" y="3198613"/>
            <a:ext cx="5965416" cy="707886"/>
          </a:xfrm>
          <a:prstGeom prst="rect">
            <a:avLst/>
          </a:prstGeom>
        </p:spPr>
        <p:txBody>
          <a:bodyPr wrap="none">
            <a:spAutoFit/>
          </a:bodyPr>
          <a:lstStyle/>
          <a:p>
            <a:r>
              <a:rPr lang="de-DE" sz="4000" dirty="0">
                <a:solidFill>
                  <a:srgbClr val="002060"/>
                </a:solidFill>
              </a:rPr>
              <a:t>http://prom.eduproject.eu/</a:t>
            </a:r>
          </a:p>
        </p:txBody>
      </p:sp>
      <p:sp>
        <p:nvSpPr>
          <p:cNvPr id="11" name="Titel 1">
            <a:extLst>
              <a:ext uri="{FF2B5EF4-FFF2-40B4-BE49-F238E27FC236}">
                <a16:creationId xmlns:a16="http://schemas.microsoft.com/office/drawing/2014/main" id="{6D7D9E04-8732-63B2-5E23-2DF1ABFF13B5}"/>
              </a:ext>
            </a:extLst>
          </p:cNvPr>
          <p:cNvSpPr>
            <a:spLocks noGrp="1"/>
          </p:cNvSpPr>
          <p:nvPr>
            <p:ph type="title"/>
          </p:nvPr>
        </p:nvSpPr>
        <p:spPr>
          <a:xfrm>
            <a:off x="1096963" y="287338"/>
            <a:ext cx="10058400" cy="822325"/>
          </a:xfrm>
        </p:spPr>
        <p:txBody>
          <a:bodyPr vert="horz">
            <a:normAutofit/>
          </a:bodyPr>
          <a:lstStyle/>
          <a:p>
            <a:r>
              <a:rPr lang="de-DE" sz="3600" dirty="0"/>
              <a:t>The Project Management Tool - PROM</a:t>
            </a:r>
            <a:endParaRPr lang="en-US" sz="3600" dirty="0"/>
          </a:p>
        </p:txBody>
      </p:sp>
    </p:spTree>
    <p:extLst>
      <p:ext uri="{BB962C8B-B14F-4D97-AF65-F5344CB8AC3E}">
        <p14:creationId xmlns:p14="http://schemas.microsoft.com/office/powerpoint/2010/main" val="102042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p:cNvSpPr>
            <a:spLocks noGrp="1"/>
          </p:cNvSpPr>
          <p:nvPr>
            <p:ph idx="1"/>
          </p:nvPr>
        </p:nvSpPr>
        <p:spPr>
          <a:xfrm>
            <a:off x="2867487" y="1162818"/>
            <a:ext cx="7081200" cy="3462300"/>
          </a:xfrm>
        </p:spPr>
        <p:txBody>
          <a:bodyPr/>
          <a:lstStyle/>
          <a:p>
            <a:pPr>
              <a:buNone/>
            </a:pPr>
            <a:r>
              <a:rPr lang="en-GB" sz="2100" b="1" dirty="0"/>
              <a:t>The Login Area - </a:t>
            </a:r>
            <a:r>
              <a:rPr lang="en-GB" b="1" dirty="0">
                <a:hlinkClick r:id="rId2"/>
              </a:rPr>
              <a:t>http://eduproject.eu/prom/login.php</a:t>
            </a:r>
            <a:r>
              <a:rPr lang="en-GB" b="1" dirty="0"/>
              <a:t>  </a:t>
            </a:r>
          </a:p>
          <a:p>
            <a:pPr>
              <a:buNone/>
            </a:pPr>
            <a:endParaRPr lang="de-DE" dirty="0"/>
          </a:p>
        </p:txBody>
      </p:sp>
      <p:sp>
        <p:nvSpPr>
          <p:cNvPr id="3" name="Foliennummernplatzhalter 2"/>
          <p:cNvSpPr>
            <a:spLocks noGrp="1"/>
          </p:cNvSpPr>
          <p:nvPr>
            <p:ph type="sldNum" sz="quarter" idx="4294967295"/>
          </p:nvPr>
        </p:nvSpPr>
        <p:spPr/>
        <p:txBody>
          <a:bodyPr/>
          <a:lstStyle/>
          <a:p>
            <a:fld id="{EBEFDD8C-C219-814E-BE12-D74F46A2A437}" type="slidenum">
              <a:rPr lang="de-DE" smtClean="0"/>
              <a:t>8</a:t>
            </a:fld>
            <a:endParaRPr lang="de-DE"/>
          </a:p>
        </p:txBody>
      </p:sp>
      <p:sp>
        <p:nvSpPr>
          <p:cNvPr id="6" name="Titel 5"/>
          <p:cNvSpPr>
            <a:spLocks noGrp="1"/>
          </p:cNvSpPr>
          <p:nvPr>
            <p:ph type="title"/>
          </p:nvPr>
        </p:nvSpPr>
        <p:spPr>
          <a:xfrm>
            <a:off x="2062530" y="136525"/>
            <a:ext cx="7660767" cy="857250"/>
          </a:xfrm>
        </p:spPr>
        <p:txBody>
          <a:bodyPr>
            <a:normAutofit/>
          </a:bodyPr>
          <a:lstStyle/>
          <a:p>
            <a:pPr algn="ctr"/>
            <a:r>
              <a:rPr lang="en-US" dirty="0">
                <a:solidFill>
                  <a:srgbClr val="000000"/>
                </a:solidFill>
              </a:rPr>
              <a:t>PROM – Project Management Tool</a:t>
            </a:r>
            <a:endParaRPr lang="de-DE" dirty="0"/>
          </a:p>
        </p:txBody>
      </p:sp>
      <p:pic>
        <p:nvPicPr>
          <p:cNvPr id="4" name="Grafik 3"/>
          <p:cNvPicPr>
            <a:picLocks noChangeAspect="1"/>
          </p:cNvPicPr>
          <p:nvPr/>
        </p:nvPicPr>
        <p:blipFill>
          <a:blip r:embed="rId3"/>
          <a:stretch>
            <a:fillRect/>
          </a:stretch>
        </p:blipFill>
        <p:spPr>
          <a:xfrm>
            <a:off x="1353312" y="2020067"/>
            <a:ext cx="8753856" cy="4103739"/>
          </a:xfrm>
          <a:prstGeom prst="rect">
            <a:avLst/>
          </a:prstGeom>
        </p:spPr>
      </p:pic>
    </p:spTree>
    <p:extLst>
      <p:ext uri="{BB962C8B-B14F-4D97-AF65-F5344CB8AC3E}">
        <p14:creationId xmlns:p14="http://schemas.microsoft.com/office/powerpoint/2010/main" val="195560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9DC261A-9ABD-F017-FC9D-59407E0A1E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25" imgH="424" progId="TCLayout.ActiveDocument.1">
                  <p:embed/>
                </p:oleObj>
              </mc:Choice>
              <mc:Fallback>
                <p:oleObj name="think-cell Folie" r:id="rId3" imgW="425" imgH="424" progId="TCLayout.ActiveDocument.1">
                  <p:embed/>
                  <p:pic>
                    <p:nvPicPr>
                      <p:cNvPr id="5" name="think-cell data - do not delete" hidden="1">
                        <a:extLst>
                          <a:ext uri="{FF2B5EF4-FFF2-40B4-BE49-F238E27FC236}">
                            <a16:creationId xmlns:a16="http://schemas.microsoft.com/office/drawing/2014/main" id="{69DC261A-9ABD-F017-FC9D-59407E0A1E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947652A-1DA6-7F1C-CD1C-177016C8E3E4}"/>
              </a:ext>
            </a:extLst>
          </p:cNvPr>
          <p:cNvSpPr>
            <a:spLocks noGrp="1"/>
          </p:cNvSpPr>
          <p:nvPr>
            <p:ph type="title"/>
          </p:nvPr>
        </p:nvSpPr>
        <p:spPr/>
        <p:txBody>
          <a:bodyPr vert="horz"/>
          <a:lstStyle/>
          <a:p>
            <a:r>
              <a:rPr lang="en-GB" dirty="0"/>
              <a:t>Current Status of PROM</a:t>
            </a:r>
          </a:p>
        </p:txBody>
      </p:sp>
      <p:graphicFrame>
        <p:nvGraphicFramePr>
          <p:cNvPr id="7" name="Inhaltsplatzhalter 6">
            <a:extLst>
              <a:ext uri="{FF2B5EF4-FFF2-40B4-BE49-F238E27FC236}">
                <a16:creationId xmlns:a16="http://schemas.microsoft.com/office/drawing/2014/main" id="{47462AD4-B6AF-A41E-FCAD-08B2FD24AB6E}"/>
              </a:ext>
            </a:extLst>
          </p:cNvPr>
          <p:cNvGraphicFramePr>
            <a:graphicFrameLocks noGrp="1"/>
          </p:cNvGraphicFramePr>
          <p:nvPr>
            <p:ph idx="1"/>
          </p:nvPr>
        </p:nvGraphicFramePr>
        <p:xfrm>
          <a:off x="1097280" y="1554595"/>
          <a:ext cx="8503920" cy="4170798"/>
        </p:xfrm>
        <a:graphic>
          <a:graphicData uri="http://schemas.openxmlformats.org/drawingml/2006/table">
            <a:tbl>
              <a:tblPr firstRow="1" bandRow="1">
                <a:tableStyleId>{5C22544A-7EE6-4342-B048-85BDC9FD1C3A}</a:tableStyleId>
              </a:tblPr>
              <a:tblGrid>
                <a:gridCol w="3655183">
                  <a:extLst>
                    <a:ext uri="{9D8B030D-6E8A-4147-A177-3AD203B41FA5}">
                      <a16:colId xmlns:a16="http://schemas.microsoft.com/office/drawing/2014/main" val="515894160"/>
                    </a:ext>
                  </a:extLst>
                </a:gridCol>
                <a:gridCol w="1651514">
                  <a:extLst>
                    <a:ext uri="{9D8B030D-6E8A-4147-A177-3AD203B41FA5}">
                      <a16:colId xmlns:a16="http://schemas.microsoft.com/office/drawing/2014/main" val="2554047574"/>
                    </a:ext>
                  </a:extLst>
                </a:gridCol>
                <a:gridCol w="1720245">
                  <a:extLst>
                    <a:ext uri="{9D8B030D-6E8A-4147-A177-3AD203B41FA5}">
                      <a16:colId xmlns:a16="http://schemas.microsoft.com/office/drawing/2014/main" val="2604472692"/>
                    </a:ext>
                  </a:extLst>
                </a:gridCol>
                <a:gridCol w="1476978">
                  <a:extLst>
                    <a:ext uri="{9D8B030D-6E8A-4147-A177-3AD203B41FA5}">
                      <a16:colId xmlns:a16="http://schemas.microsoft.com/office/drawing/2014/main" val="1153272829"/>
                    </a:ext>
                  </a:extLst>
                </a:gridCol>
              </a:tblGrid>
              <a:tr h="695133">
                <a:tc>
                  <a:txBody>
                    <a:bodyPr/>
                    <a:lstStyle/>
                    <a:p>
                      <a:r>
                        <a:rPr lang="en-GB" dirty="0"/>
                        <a:t>Partner</a:t>
                      </a:r>
                    </a:p>
                  </a:txBody>
                  <a:tcPr/>
                </a:tc>
                <a:tc>
                  <a:txBody>
                    <a:bodyPr/>
                    <a:lstStyle/>
                    <a:p>
                      <a:r>
                        <a:rPr lang="en-GB" dirty="0"/>
                        <a:t>PR1</a:t>
                      </a:r>
                    </a:p>
                  </a:txBody>
                  <a:tcPr/>
                </a:tc>
                <a:tc>
                  <a:txBody>
                    <a:bodyPr/>
                    <a:lstStyle/>
                    <a:p>
                      <a:r>
                        <a:rPr lang="en-GB" dirty="0"/>
                        <a:t>PR2</a:t>
                      </a:r>
                    </a:p>
                  </a:txBody>
                  <a:tcPr/>
                </a:tc>
                <a:tc>
                  <a:txBody>
                    <a:bodyPr/>
                    <a:lstStyle/>
                    <a:p>
                      <a:r>
                        <a:rPr lang="en-GB" dirty="0"/>
                        <a:t>PR3</a:t>
                      </a:r>
                    </a:p>
                  </a:txBody>
                  <a:tcPr/>
                </a:tc>
                <a:extLst>
                  <a:ext uri="{0D108BD9-81ED-4DB2-BD59-A6C34878D82A}">
                    <a16:rowId xmlns:a16="http://schemas.microsoft.com/office/drawing/2014/main" val="3673651518"/>
                  </a:ext>
                </a:extLst>
              </a:tr>
              <a:tr h="695133">
                <a:tc>
                  <a:txBody>
                    <a:bodyPr/>
                    <a:lstStyle/>
                    <a:p>
                      <a:r>
                        <a:rPr lang="en-GB" dirty="0" err="1"/>
                        <a:t>Esquare</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537031033"/>
                  </a:ext>
                </a:extLst>
              </a:tr>
              <a:tr h="695133">
                <a:tc>
                  <a:txBody>
                    <a:bodyPr/>
                    <a:lstStyle/>
                    <a:p>
                      <a:r>
                        <a:rPr lang="en-GB" dirty="0"/>
                        <a:t>Ingenious Knowledge</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763533527"/>
                  </a:ext>
                </a:extLst>
              </a:tr>
              <a:tr h="695133">
                <a:tc>
                  <a:txBody>
                    <a:bodyPr/>
                    <a:lstStyle/>
                    <a:p>
                      <a:r>
                        <a:rPr lang="en-GB" dirty="0"/>
                        <a:t>RUTIS</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158939915"/>
                  </a:ext>
                </a:extLst>
              </a:tr>
              <a:tr h="695133">
                <a:tc>
                  <a:txBody>
                    <a:bodyPr/>
                    <a:lstStyle/>
                    <a:p>
                      <a:r>
                        <a:rPr lang="en-GB" dirty="0"/>
                        <a:t>STANDO</a:t>
                      </a:r>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342080724"/>
                  </a:ext>
                </a:extLst>
              </a:tr>
              <a:tr h="695133">
                <a:tc>
                  <a:txBody>
                    <a:bodyPr/>
                    <a:lstStyle/>
                    <a:p>
                      <a:r>
                        <a:rPr lang="en-GB" dirty="0"/>
                        <a:t>TIR</a:t>
                      </a:r>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3350250369"/>
                  </a:ext>
                </a:extLst>
              </a:tr>
            </a:tbl>
          </a:graphicData>
        </a:graphic>
      </p:graphicFrame>
      <p:pic>
        <p:nvPicPr>
          <p:cNvPr id="8" name="Grafik 7" descr="Häkchen mit einfarbiger Füllung">
            <a:extLst>
              <a:ext uri="{FF2B5EF4-FFF2-40B4-BE49-F238E27FC236}">
                <a16:creationId xmlns:a16="http://schemas.microsoft.com/office/drawing/2014/main" id="{49A0D9FB-AF56-711A-E089-BAD6FE30D1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8293" y="2254897"/>
            <a:ext cx="648478" cy="648478"/>
          </a:xfrm>
          <a:prstGeom prst="rect">
            <a:avLst/>
          </a:prstGeom>
        </p:spPr>
      </p:pic>
      <p:pic>
        <p:nvPicPr>
          <p:cNvPr id="9" name="Grafik 8" descr="Häkchen mit einfarbiger Füllung">
            <a:extLst>
              <a:ext uri="{FF2B5EF4-FFF2-40B4-BE49-F238E27FC236}">
                <a16:creationId xmlns:a16="http://schemas.microsoft.com/office/drawing/2014/main" id="{4A86482A-AF52-0507-E1BE-D74FD7A387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88547" y="2254897"/>
            <a:ext cx="648478" cy="648478"/>
          </a:xfrm>
          <a:prstGeom prst="rect">
            <a:avLst/>
          </a:prstGeom>
        </p:spPr>
      </p:pic>
      <p:pic>
        <p:nvPicPr>
          <p:cNvPr id="10" name="Grafik 9" descr="Häkchen mit einfarbiger Füllung">
            <a:extLst>
              <a:ext uri="{FF2B5EF4-FFF2-40B4-BE49-F238E27FC236}">
                <a16:creationId xmlns:a16="http://schemas.microsoft.com/office/drawing/2014/main" id="{FD89DD0F-1589-AC2E-CC94-C4C77867A9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85283" y="2254897"/>
            <a:ext cx="648478" cy="648478"/>
          </a:xfrm>
          <a:prstGeom prst="rect">
            <a:avLst/>
          </a:prstGeom>
        </p:spPr>
      </p:pic>
      <p:pic>
        <p:nvPicPr>
          <p:cNvPr id="11" name="Grafik 10" descr="Häkchen mit einfarbiger Füllung">
            <a:extLst>
              <a:ext uri="{FF2B5EF4-FFF2-40B4-BE49-F238E27FC236}">
                <a16:creationId xmlns:a16="http://schemas.microsoft.com/office/drawing/2014/main" id="{DF88CA76-896F-00C2-3EF9-3A859591093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8293" y="3665906"/>
            <a:ext cx="648478" cy="648478"/>
          </a:xfrm>
          <a:prstGeom prst="rect">
            <a:avLst/>
          </a:prstGeom>
        </p:spPr>
      </p:pic>
      <p:pic>
        <p:nvPicPr>
          <p:cNvPr id="12" name="Grafik 11" descr="Häkchen mit einfarbiger Füllung">
            <a:extLst>
              <a:ext uri="{FF2B5EF4-FFF2-40B4-BE49-F238E27FC236}">
                <a16:creationId xmlns:a16="http://schemas.microsoft.com/office/drawing/2014/main" id="{42877637-4490-783C-83E5-78C9EE83F73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8293" y="4314384"/>
            <a:ext cx="648478" cy="648478"/>
          </a:xfrm>
          <a:prstGeom prst="rect">
            <a:avLst/>
          </a:prstGeom>
        </p:spPr>
      </p:pic>
      <p:pic>
        <p:nvPicPr>
          <p:cNvPr id="13" name="Grafik 12" descr="Häkchen mit einfarbiger Füllung">
            <a:extLst>
              <a:ext uri="{FF2B5EF4-FFF2-40B4-BE49-F238E27FC236}">
                <a16:creationId xmlns:a16="http://schemas.microsoft.com/office/drawing/2014/main" id="{3DCCEC46-640F-BFAD-BA5A-D6512D645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88547" y="4314384"/>
            <a:ext cx="648478" cy="648478"/>
          </a:xfrm>
          <a:prstGeom prst="rect">
            <a:avLst/>
          </a:prstGeom>
        </p:spPr>
      </p:pic>
      <p:pic>
        <p:nvPicPr>
          <p:cNvPr id="14" name="Grafik 13" descr="Häkchen mit einfarbiger Füllung">
            <a:extLst>
              <a:ext uri="{FF2B5EF4-FFF2-40B4-BE49-F238E27FC236}">
                <a16:creationId xmlns:a16="http://schemas.microsoft.com/office/drawing/2014/main" id="{FB31DABE-F67E-9FFC-07CC-EB67A9F26B9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98293" y="5019888"/>
            <a:ext cx="648478" cy="648478"/>
          </a:xfrm>
          <a:prstGeom prst="rect">
            <a:avLst/>
          </a:prstGeom>
        </p:spPr>
      </p:pic>
    </p:spTree>
    <p:extLst>
      <p:ext uri="{BB962C8B-B14F-4D97-AF65-F5344CB8AC3E}">
        <p14:creationId xmlns:p14="http://schemas.microsoft.com/office/powerpoint/2010/main" val="38752495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ückblick">
  <a:themeElements>
    <a:clrScheme name="Bla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microsoft.com/office/2006/metadata/properties"/>
    <ds:schemaRef ds:uri="http://purl.org/dc/terms/"/>
    <ds:schemaRef ds:uri="4873beb7-5857-4685-be1f-d57550cc96cc"/>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1024</Words>
  <Application>Microsoft Office PowerPoint</Application>
  <PresentationFormat>Breitbild</PresentationFormat>
  <Paragraphs>182</Paragraphs>
  <Slides>33</Slides>
  <Notes>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1" baseType="lpstr">
      <vt:lpstr>Arial</vt:lpstr>
      <vt:lpstr>Calibri</vt:lpstr>
      <vt:lpstr>Calibri Light</vt:lpstr>
      <vt:lpstr>Euphemia</vt:lpstr>
      <vt:lpstr>Wingdings</vt:lpstr>
      <vt:lpstr>Wingdings 3</vt:lpstr>
      <vt:lpstr>Rückblick</vt:lpstr>
      <vt:lpstr>think-cell Folie</vt:lpstr>
      <vt:lpstr>EU-CERT: European Certificates and Accreditation for European Projects</vt:lpstr>
      <vt:lpstr>Meeting Agenda Wednesday, 6th of December </vt:lpstr>
      <vt:lpstr>Administrative and Financial Information</vt:lpstr>
      <vt:lpstr>Multiplier Events</vt:lpstr>
      <vt:lpstr>Transnational Partner Meetings (TPM) </vt:lpstr>
      <vt:lpstr>EU-CERT Reports </vt:lpstr>
      <vt:lpstr>The Project Management Tool - PROM</vt:lpstr>
      <vt:lpstr>PROM – Project Management Tool</vt:lpstr>
      <vt:lpstr>Current Status of PROM</vt:lpstr>
      <vt:lpstr>PowerPoint-Präsentation</vt:lpstr>
      <vt:lpstr>PROM – Project Management Tool</vt:lpstr>
      <vt:lpstr>PROM – Project Management Tool</vt:lpstr>
      <vt:lpstr>PowerPoint-Präsentation</vt:lpstr>
      <vt:lpstr>PROM – Project Management Tool</vt:lpstr>
      <vt:lpstr>PROM – Project Management Tool</vt:lpstr>
      <vt:lpstr>PROM – Project Management Tool</vt:lpstr>
      <vt:lpstr>PROM – Project Management Tool</vt:lpstr>
      <vt:lpstr>PowerPoint-Präsentation</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PROM – Project Management Tool</vt:lpstr>
      <vt:lpstr>Documentation</vt:lpstr>
      <vt:lpstr>Travel Costs (1)</vt:lpstr>
      <vt:lpstr>Travel Costs (2)</vt:lpstr>
      <vt:lpstr>Travel costs (3)</vt:lpstr>
      <vt:lpstr>Discussion and Q&amp;A</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2020-11-17T09:39:06Z</dcterms:created>
  <dcterms:modified xsi:type="dcterms:W3CDTF">2023-12-01T12:45:49Z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