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15" roundtripDataSignature="AMtx7mjR0mfZVuv9otXQmNludgciD1Kdl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6D367ABF-D3B1-481E-A07B-6AF2244A524D}">
  <a:tblStyle styleId="{6D367ABF-D3B1-481E-A07B-6AF2244A524D}"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7F1FA"/>
          </a:solidFill>
        </a:fill>
      </a:tcStyle>
    </a:wholeTbl>
    <a:band1H>
      <a:tcTxStyle/>
      <a:tcStyle>
        <a:fill>
          <a:solidFill>
            <a:srgbClr val="CBE2F5"/>
          </a:solidFill>
        </a:fill>
      </a:tcStyle>
    </a:band1H>
    <a:band2H>
      <a:tcTxStyle/>
    </a:band2H>
    <a:band1V>
      <a:tcTxStyle/>
      <a:tcStyle>
        <a:fill>
          <a:solidFill>
            <a:srgbClr val="CBE2F5"/>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customschemas.google.com/relationships/presentationmetadata" Target="metadata"/><Relationship Id="rId14" Type="http://schemas.openxmlformats.org/officeDocument/2006/relationships/slide" Target="slides/slide8.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de-DE"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6" name="Google Shape;26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3" name="Google Shape;273;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9" name="Google Shape;279;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g2c0131193f6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5" name="Google Shape;285;g2c0131193f6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1" name="Google Shape;291;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5" name="Google Shape;305;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1" name="Google Shape;311;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3" name="Google Shape;323;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1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1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1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1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png"/><Relationship Id="rId3" Type="http://schemas.openxmlformats.org/officeDocument/2006/relationships/image" Target="../media/image3.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12.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halt mit Überschrift" showMasterSp="0" type="objTx">
  <p:cSld name="OBJECT_WITH_CAPTION_TEXT">
    <p:spTree>
      <p:nvGrpSpPr>
        <p:cNvPr id="41" name="Shape 41"/>
        <p:cNvGrpSpPr/>
        <p:nvPr/>
      </p:nvGrpSpPr>
      <p:grpSpPr>
        <a:xfrm>
          <a:off x="0" y="0"/>
          <a:ext cx="0" cy="0"/>
          <a:chOff x="0" y="0"/>
          <a:chExt cx="0" cy="0"/>
        </a:xfrm>
      </p:grpSpPr>
      <p:sp>
        <p:nvSpPr>
          <p:cNvPr id="42" name="Google Shape;42;p10"/>
          <p:cNvSpPr/>
          <p:nvPr/>
        </p:nvSpPr>
        <p:spPr>
          <a:xfrm>
            <a:off x="16" y="0"/>
            <a:ext cx="4050791"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10"/>
          <p:cNvSpPr/>
          <p:nvPr/>
        </p:nvSpPr>
        <p:spPr>
          <a:xfrm>
            <a:off x="4040071" y="0"/>
            <a:ext cx="64008"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10"/>
          <p:cNvSpPr txBox="1"/>
          <p:nvPr>
            <p:ph type="title"/>
          </p:nvPr>
        </p:nvSpPr>
        <p:spPr>
          <a:xfrm>
            <a:off x="457200" y="594359"/>
            <a:ext cx="3200400" cy="22860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10"/>
          <p:cNvSpPr txBox="1"/>
          <p:nvPr>
            <p:ph idx="1" type="body"/>
          </p:nvPr>
        </p:nvSpPr>
        <p:spPr>
          <a:xfrm>
            <a:off x="4800600" y="731520"/>
            <a:ext cx="6492240" cy="52578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6" name="Google Shape;46;p10"/>
          <p:cNvSpPr txBox="1"/>
          <p:nvPr>
            <p:ph idx="2" type="body"/>
          </p:nvPr>
        </p:nvSpPr>
        <p:spPr>
          <a:xfrm>
            <a:off x="457200" y="2926080"/>
            <a:ext cx="3200400" cy="337912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1500"/>
              <a:buNone/>
              <a:defRPr sz="1500">
                <a:solidFill>
                  <a:srgbClr val="FFFFFF"/>
                </a:solidFill>
              </a:defRPr>
            </a:lvl1pPr>
            <a:lvl2pPr indent="-228600" lvl="1" marL="914400" algn="l">
              <a:lnSpc>
                <a:spcPct val="90000"/>
              </a:lnSpc>
              <a:spcBef>
                <a:spcPts val="2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47" name="Google Shape;47;p10"/>
          <p:cNvSpPr txBox="1"/>
          <p:nvPr>
            <p:ph idx="10" type="dt"/>
          </p:nvPr>
        </p:nvSpPr>
        <p:spPr>
          <a:xfrm>
            <a:off x="465512" y="6459785"/>
            <a:ext cx="26185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0"/>
          <p:cNvSpPr txBox="1"/>
          <p:nvPr>
            <p:ph idx="11" type="ftr"/>
          </p:nvPr>
        </p:nvSpPr>
        <p:spPr>
          <a:xfrm>
            <a:off x="4800600" y="6459785"/>
            <a:ext cx="4648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0"/>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050">
                <a:solidFill>
                  <a:schemeClr val="dk2"/>
                </a:solidFill>
                <a:latin typeface="Calibri"/>
                <a:ea typeface="Calibri"/>
                <a:cs typeface="Calibri"/>
                <a:sym typeface="Calibri"/>
              </a:defRPr>
            </a:lvl1pPr>
            <a:lvl2pPr indent="0" lvl="1" marL="0" algn="r">
              <a:spcBef>
                <a:spcPts val="0"/>
              </a:spcBef>
              <a:buNone/>
              <a:defRPr sz="1050">
                <a:solidFill>
                  <a:schemeClr val="dk2"/>
                </a:solidFill>
                <a:latin typeface="Calibri"/>
                <a:ea typeface="Calibri"/>
                <a:cs typeface="Calibri"/>
                <a:sym typeface="Calibri"/>
              </a:defRPr>
            </a:lvl2pPr>
            <a:lvl3pPr indent="0" lvl="2" marL="0" algn="r">
              <a:spcBef>
                <a:spcPts val="0"/>
              </a:spcBef>
              <a:buNone/>
              <a:defRPr sz="1050">
                <a:solidFill>
                  <a:schemeClr val="dk2"/>
                </a:solidFill>
                <a:latin typeface="Calibri"/>
                <a:ea typeface="Calibri"/>
                <a:cs typeface="Calibri"/>
                <a:sym typeface="Calibri"/>
              </a:defRPr>
            </a:lvl3pPr>
            <a:lvl4pPr indent="0" lvl="3" marL="0" algn="r">
              <a:spcBef>
                <a:spcPts val="0"/>
              </a:spcBef>
              <a:buNone/>
              <a:defRPr sz="1050">
                <a:solidFill>
                  <a:schemeClr val="dk2"/>
                </a:solidFill>
                <a:latin typeface="Calibri"/>
                <a:ea typeface="Calibri"/>
                <a:cs typeface="Calibri"/>
                <a:sym typeface="Calibri"/>
              </a:defRPr>
            </a:lvl4pPr>
            <a:lvl5pPr indent="0" lvl="4" marL="0" algn="r">
              <a:spcBef>
                <a:spcPts val="0"/>
              </a:spcBef>
              <a:buNone/>
              <a:defRPr sz="1050">
                <a:solidFill>
                  <a:schemeClr val="dk2"/>
                </a:solidFill>
                <a:latin typeface="Calibri"/>
                <a:ea typeface="Calibri"/>
                <a:cs typeface="Calibri"/>
                <a:sym typeface="Calibri"/>
              </a:defRPr>
            </a:lvl5pPr>
            <a:lvl6pPr indent="0" lvl="5" marL="0" algn="r">
              <a:spcBef>
                <a:spcPts val="0"/>
              </a:spcBef>
              <a:buNone/>
              <a:defRPr sz="1050">
                <a:solidFill>
                  <a:schemeClr val="dk2"/>
                </a:solidFill>
                <a:latin typeface="Calibri"/>
                <a:ea typeface="Calibri"/>
                <a:cs typeface="Calibri"/>
                <a:sym typeface="Calibri"/>
              </a:defRPr>
            </a:lvl6pPr>
            <a:lvl7pPr indent="0" lvl="6" marL="0" algn="r">
              <a:spcBef>
                <a:spcPts val="0"/>
              </a:spcBef>
              <a:buNone/>
              <a:defRPr sz="1050">
                <a:solidFill>
                  <a:schemeClr val="dk2"/>
                </a:solidFill>
                <a:latin typeface="Calibri"/>
                <a:ea typeface="Calibri"/>
                <a:cs typeface="Calibri"/>
                <a:sym typeface="Calibri"/>
              </a:defRPr>
            </a:lvl7pPr>
            <a:lvl8pPr indent="0" lvl="7" marL="0" algn="r">
              <a:spcBef>
                <a:spcPts val="0"/>
              </a:spcBef>
              <a:buNone/>
              <a:defRPr sz="1050">
                <a:solidFill>
                  <a:schemeClr val="dk2"/>
                </a:solidFill>
                <a:latin typeface="Calibri"/>
                <a:ea typeface="Calibri"/>
                <a:cs typeface="Calibri"/>
                <a:sym typeface="Calibri"/>
              </a:defRPr>
            </a:lvl8pPr>
            <a:lvl9pPr indent="0" lvl="8" marL="0" algn="r">
              <a:spcBef>
                <a:spcPts val="0"/>
              </a:spcBef>
              <a:buNone/>
              <a:defRPr sz="1050">
                <a:solidFill>
                  <a:schemeClr val="dk2"/>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pic>
        <p:nvPicPr>
          <p:cNvPr id="50" name="Google Shape;50;p10"/>
          <p:cNvPicPr preferRelativeResize="0"/>
          <p:nvPr/>
        </p:nvPicPr>
        <p:blipFill rotWithShape="1">
          <a:blip r:embed="rId2">
            <a:alphaModFix/>
          </a:blip>
          <a:srcRect b="0" l="0" r="0" t="0"/>
          <a:stretch/>
        </p:blipFill>
        <p:spPr>
          <a:xfrm>
            <a:off x="0" y="6424526"/>
            <a:ext cx="1061484" cy="400384"/>
          </a:xfrm>
          <a:prstGeom prst="rect">
            <a:avLst/>
          </a:prstGeom>
          <a:noFill/>
          <a:ln>
            <a:noFill/>
          </a:ln>
        </p:spPr>
      </p:pic>
      <p:sp>
        <p:nvSpPr>
          <p:cNvPr id="51" name="Google Shape;51;p10"/>
          <p:cNvSpPr txBox="1"/>
          <p:nvPr/>
        </p:nvSpPr>
        <p:spPr>
          <a:xfrm>
            <a:off x="4701512" y="6425358"/>
            <a:ext cx="5015522"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lang="de-DE" sz="900">
                <a:solidFill>
                  <a:srgbClr val="595959"/>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sz="900">
              <a:solidFill>
                <a:srgbClr val="595959"/>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sz="2000">
              <a:solidFill>
                <a:srgbClr val="1F497D"/>
              </a:solidFill>
              <a:latin typeface="Calibri"/>
              <a:ea typeface="Calibri"/>
              <a:cs typeface="Calibri"/>
              <a:sym typeface="Calibri"/>
            </a:endParaRPr>
          </a:p>
        </p:txBody>
      </p:sp>
      <p:pic>
        <p:nvPicPr>
          <p:cNvPr id="52" name="Google Shape;52;p10"/>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grpSp>
        <p:nvGrpSpPr>
          <p:cNvPr id="53" name="Google Shape;53;p10"/>
          <p:cNvGrpSpPr/>
          <p:nvPr/>
        </p:nvGrpSpPr>
        <p:grpSpPr>
          <a:xfrm>
            <a:off x="10443312" y="254977"/>
            <a:ext cx="1299935" cy="1200032"/>
            <a:chOff x="1645920" y="1071155"/>
            <a:chExt cx="6296297" cy="5299166"/>
          </a:xfrm>
        </p:grpSpPr>
        <p:sp>
          <p:nvSpPr>
            <p:cNvPr id="54" name="Google Shape;54;p10"/>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5" name="Google Shape;55;p10"/>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6" name="Google Shape;56;p10"/>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7" name="Google Shape;57;p10"/>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8" name="Google Shape;58;p10"/>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9" name="Google Shape;59;p10"/>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0" name="Google Shape;60;p10"/>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1" name="Google Shape;61;p10"/>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2" name="Google Shape;62;p10"/>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3" name="Google Shape;63;p10"/>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4" name="Google Shape;64;p10"/>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5" name="Google Shape;65;p10"/>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6" name="Google Shape;66;p10"/>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7" name="Google Shape;67;p10"/>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8" name="Google Shape;68;p10"/>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9" name="Google Shape;69;p10"/>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0" name="Google Shape;70;p10"/>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1" name="Google Shape;71;p10"/>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2" name="Google Shape;72;p10"/>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3" name="Google Shape;73;p10"/>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vertikaler Text" type="vertTx">
  <p:cSld name="VERTICAL_TEXT">
    <p:spTree>
      <p:nvGrpSpPr>
        <p:cNvPr id="226" name="Shape 226"/>
        <p:cNvGrpSpPr/>
        <p:nvPr/>
      </p:nvGrpSpPr>
      <p:grpSpPr>
        <a:xfrm>
          <a:off x="0" y="0"/>
          <a:ext cx="0" cy="0"/>
          <a:chOff x="0" y="0"/>
          <a:chExt cx="0" cy="0"/>
        </a:xfrm>
      </p:grpSpPr>
      <p:sp>
        <p:nvSpPr>
          <p:cNvPr id="227" name="Google Shape;227;p19"/>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8" name="Google Shape;228;p19"/>
          <p:cNvSpPr txBox="1"/>
          <p:nvPr>
            <p:ph idx="1" type="body"/>
          </p:nvPr>
        </p:nvSpPr>
        <p:spPr>
          <a:xfrm rot="5400000">
            <a:off x="3938245" y="-1348341"/>
            <a:ext cx="4376470" cy="100584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229" name="Google Shape;229;p19"/>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0" name="Google Shape;230;p19"/>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1" name="Google Shape;231;p19"/>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kaler Titel und Text" showMasterSp="0" type="vertTitleAndTx">
  <p:cSld name="VERTICAL_TITLE_AND_VERTICAL_TEXT">
    <p:spTree>
      <p:nvGrpSpPr>
        <p:cNvPr id="232" name="Shape 232"/>
        <p:cNvGrpSpPr/>
        <p:nvPr/>
      </p:nvGrpSpPr>
      <p:grpSpPr>
        <a:xfrm>
          <a:off x="0" y="0"/>
          <a:ext cx="0" cy="0"/>
          <a:chOff x="0" y="0"/>
          <a:chExt cx="0" cy="0"/>
        </a:xfrm>
      </p:grpSpPr>
      <p:sp>
        <p:nvSpPr>
          <p:cNvPr id="233" name="Google Shape;233;p20"/>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20"/>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35" name="Google Shape;235;p20"/>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236" name="Google Shape;236;p20"/>
          <p:cNvSpPr txBox="1"/>
          <p:nvPr>
            <p:ph type="title"/>
          </p:nvPr>
        </p:nvSpPr>
        <p:spPr>
          <a:xfrm rot="5400000">
            <a:off x="7160640" y="1979039"/>
            <a:ext cx="5757421" cy="26289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7" name="Google Shape;237;p20"/>
          <p:cNvSpPr txBox="1"/>
          <p:nvPr>
            <p:ph idx="1" type="body"/>
          </p:nvPr>
        </p:nvSpPr>
        <p:spPr>
          <a:xfrm rot="5400000">
            <a:off x="1826639" y="-573661"/>
            <a:ext cx="5757422" cy="77343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238" name="Google Shape;238;p20"/>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9" name="Google Shape;239;p20"/>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0" name="Google Shape;240;p20"/>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de-DE"/>
              <a:t>‹#›</a:t>
            </a:fld>
            <a:endParaRPr/>
          </a:p>
        </p:txBody>
      </p:sp>
      <p:pic>
        <p:nvPicPr>
          <p:cNvPr id="241" name="Google Shape;241;p20"/>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242" name="Google Shape;242;p20"/>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lang="de-DE" sz="900">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sz="900">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sz="2000">
              <a:solidFill>
                <a:schemeClr val="lt1"/>
              </a:solidFill>
              <a:latin typeface="Calibri"/>
              <a:ea typeface="Calibri"/>
              <a:cs typeface="Calibri"/>
              <a:sym typeface="Calibri"/>
            </a:endParaRPr>
          </a:p>
        </p:txBody>
      </p:sp>
      <p:grpSp>
        <p:nvGrpSpPr>
          <p:cNvPr id="243" name="Google Shape;243;p20"/>
          <p:cNvGrpSpPr/>
          <p:nvPr/>
        </p:nvGrpSpPr>
        <p:grpSpPr>
          <a:xfrm>
            <a:off x="10443312" y="254977"/>
            <a:ext cx="1299935" cy="1200032"/>
            <a:chOff x="1645920" y="1071155"/>
            <a:chExt cx="6296297" cy="5299166"/>
          </a:xfrm>
        </p:grpSpPr>
        <p:sp>
          <p:nvSpPr>
            <p:cNvPr id="244" name="Google Shape;244;p20"/>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5" name="Google Shape;245;p20"/>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6" name="Google Shape;246;p20"/>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7" name="Google Shape;247;p20"/>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8" name="Google Shape;248;p20"/>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9" name="Google Shape;249;p20"/>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0" name="Google Shape;250;p20"/>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1" name="Google Shape;251;p20"/>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2" name="Google Shape;252;p20"/>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3" name="Google Shape;253;p20"/>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4" name="Google Shape;254;p20"/>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5" name="Google Shape;255;p20"/>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6" name="Google Shape;256;p20"/>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7" name="Google Shape;257;p20"/>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8" name="Google Shape;258;p20"/>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9" name="Google Shape;259;p20"/>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0" name="Google Shape;260;p20"/>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1" name="Google Shape;261;p20"/>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2" name="Google Shape;262;p20"/>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3" name="Google Shape;263;p20"/>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Inhalt" type="obj">
  <p:cSld name="OBJECT">
    <p:spTree>
      <p:nvGrpSpPr>
        <p:cNvPr id="74" name="Shape 74"/>
        <p:cNvGrpSpPr/>
        <p:nvPr/>
      </p:nvGrpSpPr>
      <p:grpSpPr>
        <a:xfrm>
          <a:off x="0" y="0"/>
          <a:ext cx="0" cy="0"/>
          <a:chOff x="0" y="0"/>
          <a:chExt cx="0" cy="0"/>
        </a:xfrm>
      </p:grpSpPr>
      <p:sp>
        <p:nvSpPr>
          <p:cNvPr id="75" name="Google Shape;75;p11"/>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32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1"/>
          <p:cNvSpPr txBox="1"/>
          <p:nvPr>
            <p:ph idx="1" type="body"/>
          </p:nvPr>
        </p:nvSpPr>
        <p:spPr>
          <a:xfrm>
            <a:off x="1097280" y="1492624"/>
            <a:ext cx="10058400" cy="437647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77" name="Google Shape;77;p11"/>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1"/>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1"/>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bschnitts-&#10;überschrift" showMasterSp="0" type="secHead">
  <p:cSld name="SECTION_HEADER">
    <p:bg>
      <p:bgPr>
        <a:solidFill>
          <a:schemeClr val="lt1"/>
        </a:solidFill>
      </p:bgPr>
    </p:bg>
    <p:spTree>
      <p:nvGrpSpPr>
        <p:cNvPr id="80" name="Shape 80"/>
        <p:cNvGrpSpPr/>
        <p:nvPr/>
      </p:nvGrpSpPr>
      <p:grpSpPr>
        <a:xfrm>
          <a:off x="0" y="0"/>
          <a:ext cx="0" cy="0"/>
          <a:chOff x="0" y="0"/>
          <a:chExt cx="0" cy="0"/>
        </a:xfrm>
      </p:grpSpPr>
      <p:sp>
        <p:nvSpPr>
          <p:cNvPr id="81" name="Google Shape;81;p12"/>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2"/>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83" name="Google Shape;83;p12"/>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84" name="Google Shape;84;p12"/>
          <p:cNvSpPr txBox="1"/>
          <p:nvPr>
            <p:ph type="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b="0"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12"/>
          <p:cNvSpPr txBox="1"/>
          <p:nvPr>
            <p:ph idx="1" type="body"/>
          </p:nvPr>
        </p:nvSpPr>
        <p:spPr>
          <a:xfrm>
            <a:off x="1097280" y="4453128"/>
            <a:ext cx="10058400" cy="1143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indent="-228600" lvl="1" marL="914400" algn="l">
              <a:lnSpc>
                <a:spcPct val="90000"/>
              </a:lnSpc>
              <a:spcBef>
                <a:spcPts val="200"/>
              </a:spcBef>
              <a:spcAft>
                <a:spcPts val="0"/>
              </a:spcAft>
              <a:buSzPts val="1800"/>
              <a:buNone/>
              <a:defRPr sz="1800">
                <a:solidFill>
                  <a:srgbClr val="888888"/>
                </a:solidFill>
              </a:defRPr>
            </a:lvl2pPr>
            <a:lvl3pPr indent="-228600" lvl="2" marL="1371600" algn="l">
              <a:lnSpc>
                <a:spcPct val="90000"/>
              </a:lnSpc>
              <a:spcBef>
                <a:spcPts val="400"/>
              </a:spcBef>
              <a:spcAft>
                <a:spcPts val="0"/>
              </a:spcAft>
              <a:buSzPts val="1600"/>
              <a:buNone/>
              <a:defRPr sz="1600">
                <a:solidFill>
                  <a:srgbClr val="888888"/>
                </a:solidFill>
              </a:defRPr>
            </a:lvl3pPr>
            <a:lvl4pPr indent="-228600" lvl="3" marL="1828800" algn="l">
              <a:lnSpc>
                <a:spcPct val="90000"/>
              </a:lnSpc>
              <a:spcBef>
                <a:spcPts val="400"/>
              </a:spcBef>
              <a:spcAft>
                <a:spcPts val="0"/>
              </a:spcAft>
              <a:buSzPts val="1400"/>
              <a:buNone/>
              <a:defRPr sz="1400">
                <a:solidFill>
                  <a:srgbClr val="888888"/>
                </a:solidFill>
              </a:defRPr>
            </a:lvl4pPr>
            <a:lvl5pPr indent="-228600" lvl="4" marL="2286000" algn="l">
              <a:lnSpc>
                <a:spcPct val="90000"/>
              </a:lnSpc>
              <a:spcBef>
                <a:spcPts val="400"/>
              </a:spcBef>
              <a:spcAft>
                <a:spcPts val="0"/>
              </a:spcAft>
              <a:buSzPts val="1400"/>
              <a:buNone/>
              <a:defRPr sz="1400">
                <a:solidFill>
                  <a:srgbClr val="888888"/>
                </a:solidFill>
              </a:defRPr>
            </a:lvl5pPr>
            <a:lvl6pPr indent="-228600" lvl="5" marL="2743200" algn="l">
              <a:lnSpc>
                <a:spcPct val="90000"/>
              </a:lnSpc>
              <a:spcBef>
                <a:spcPts val="400"/>
              </a:spcBef>
              <a:spcAft>
                <a:spcPts val="0"/>
              </a:spcAft>
              <a:buSzPts val="1400"/>
              <a:buNone/>
              <a:defRPr sz="1400">
                <a:solidFill>
                  <a:srgbClr val="888888"/>
                </a:solidFill>
              </a:defRPr>
            </a:lvl6pPr>
            <a:lvl7pPr indent="-228600" lvl="6" marL="3200400" algn="l">
              <a:lnSpc>
                <a:spcPct val="90000"/>
              </a:lnSpc>
              <a:spcBef>
                <a:spcPts val="400"/>
              </a:spcBef>
              <a:spcAft>
                <a:spcPts val="0"/>
              </a:spcAft>
              <a:buSzPts val="1400"/>
              <a:buNone/>
              <a:defRPr sz="1400">
                <a:solidFill>
                  <a:srgbClr val="888888"/>
                </a:solidFill>
              </a:defRPr>
            </a:lvl7pPr>
            <a:lvl8pPr indent="-228600" lvl="7" marL="3657600" algn="l">
              <a:lnSpc>
                <a:spcPct val="90000"/>
              </a:lnSpc>
              <a:spcBef>
                <a:spcPts val="400"/>
              </a:spcBef>
              <a:spcAft>
                <a:spcPts val="0"/>
              </a:spcAft>
              <a:buSzPts val="1400"/>
              <a:buNone/>
              <a:defRPr sz="1400">
                <a:solidFill>
                  <a:srgbClr val="888888"/>
                </a:solidFill>
              </a:defRPr>
            </a:lvl8pPr>
            <a:lvl9pPr indent="-228600" lvl="8" marL="4114800" algn="l">
              <a:lnSpc>
                <a:spcPct val="90000"/>
              </a:lnSpc>
              <a:spcBef>
                <a:spcPts val="400"/>
              </a:spcBef>
              <a:spcAft>
                <a:spcPts val="400"/>
              </a:spcAft>
              <a:buSzPts val="1400"/>
              <a:buNone/>
              <a:defRPr sz="1400">
                <a:solidFill>
                  <a:srgbClr val="888888"/>
                </a:solidFill>
              </a:defRPr>
            </a:lvl9pPr>
          </a:lstStyle>
          <a:p/>
        </p:txBody>
      </p:sp>
      <p:sp>
        <p:nvSpPr>
          <p:cNvPr id="86" name="Google Shape;86;p12"/>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12"/>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2"/>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de-DE"/>
              <a:t>‹#›</a:t>
            </a:fld>
            <a:endParaRPr/>
          </a:p>
        </p:txBody>
      </p:sp>
      <p:cxnSp>
        <p:nvCxnSpPr>
          <p:cNvPr id="89" name="Google Shape;89;p12"/>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pic>
        <p:nvPicPr>
          <p:cNvPr id="90" name="Google Shape;90;p12"/>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91" name="Google Shape;91;p12"/>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lang="de-DE" sz="900">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sz="900">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sz="2000">
              <a:solidFill>
                <a:schemeClr val="lt1"/>
              </a:solidFill>
              <a:latin typeface="Calibri"/>
              <a:ea typeface="Calibri"/>
              <a:cs typeface="Calibri"/>
              <a:sym typeface="Calibri"/>
            </a:endParaRPr>
          </a:p>
        </p:txBody>
      </p:sp>
      <p:grpSp>
        <p:nvGrpSpPr>
          <p:cNvPr id="92" name="Google Shape;92;p12"/>
          <p:cNvGrpSpPr/>
          <p:nvPr/>
        </p:nvGrpSpPr>
        <p:grpSpPr>
          <a:xfrm>
            <a:off x="10443312" y="254977"/>
            <a:ext cx="1299935" cy="1200032"/>
            <a:chOff x="1645920" y="1071155"/>
            <a:chExt cx="6296297" cy="5299166"/>
          </a:xfrm>
        </p:grpSpPr>
        <p:sp>
          <p:nvSpPr>
            <p:cNvPr id="93" name="Google Shape;93;p12"/>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4" name="Google Shape;94;p12"/>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5" name="Google Shape;95;p12"/>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6" name="Google Shape;96;p12"/>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7" name="Google Shape;97;p12"/>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8" name="Google Shape;98;p12"/>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9" name="Google Shape;99;p12"/>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0" name="Google Shape;100;p12"/>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1" name="Google Shape;101;p12"/>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2" name="Google Shape;102;p12"/>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3" name="Google Shape;103;p12"/>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4" name="Google Shape;104;p12"/>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5" name="Google Shape;105;p12"/>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6" name="Google Shape;106;p12"/>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7" name="Google Shape;107;p12"/>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8" name="Google Shape;108;p12"/>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9" name="Google Shape;109;p12"/>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0" name="Google Shape;110;p12"/>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1" name="Google Shape;111;p12"/>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2" name="Google Shape;112;p12"/>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folie mit Bild" showMasterSp="0">
  <p:cSld name="Titelfolie mit Bild">
    <p:spTree>
      <p:nvGrpSpPr>
        <p:cNvPr id="113" name="Shape 113"/>
        <p:cNvGrpSpPr/>
        <p:nvPr/>
      </p:nvGrpSpPr>
      <p:grpSpPr>
        <a:xfrm>
          <a:off x="0" y="0"/>
          <a:ext cx="0" cy="0"/>
          <a:chOff x="0" y="0"/>
          <a:chExt cx="0" cy="0"/>
        </a:xfrm>
      </p:grpSpPr>
      <p:sp>
        <p:nvSpPr>
          <p:cNvPr id="114" name="Google Shape;114;p13"/>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3"/>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16" name="Google Shape;116;p13"/>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117" name="Google Shape;117;p13"/>
          <p:cNvSpPr txBox="1"/>
          <p:nvPr>
            <p:ph type="ctrTitle"/>
          </p:nvPr>
        </p:nvSpPr>
        <p:spPr>
          <a:xfrm>
            <a:off x="1104900" y="2292094"/>
            <a:ext cx="5734050" cy="2219691"/>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rgbClr val="3F3F3F"/>
              </a:buClr>
              <a:buSzPts val="4000"/>
              <a:buFont typeface="Calibri"/>
              <a:buNone/>
              <a:defRPr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8" name="Google Shape;118;p13"/>
          <p:cNvSpPr txBox="1"/>
          <p:nvPr>
            <p:ph idx="1" type="subTitle"/>
          </p:nvPr>
        </p:nvSpPr>
        <p:spPr>
          <a:xfrm>
            <a:off x="1104900" y="4511784"/>
            <a:ext cx="5734050" cy="955565"/>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SzPts val="1800"/>
              <a:buNone/>
              <a:defRPr sz="18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1800"/>
              <a:buNone/>
              <a:defRPr sz="1800"/>
            </a:lvl3pPr>
            <a:lvl4pPr lvl="3" algn="ctr">
              <a:lnSpc>
                <a:spcPct val="90000"/>
              </a:lnSpc>
              <a:spcBef>
                <a:spcPts val="400"/>
              </a:spcBef>
              <a:spcAft>
                <a:spcPts val="0"/>
              </a:spcAft>
              <a:buSzPts val="1600"/>
              <a:buNone/>
              <a:defRPr sz="1600"/>
            </a:lvl4pPr>
            <a:lvl5pPr lvl="4" algn="ctr">
              <a:lnSpc>
                <a:spcPct val="90000"/>
              </a:lnSpc>
              <a:spcBef>
                <a:spcPts val="400"/>
              </a:spcBef>
              <a:spcAft>
                <a:spcPts val="0"/>
              </a:spcAft>
              <a:buSzPts val="1600"/>
              <a:buNone/>
              <a:defRPr sz="1600"/>
            </a:lvl5pPr>
            <a:lvl6pPr lvl="5" algn="ctr">
              <a:lnSpc>
                <a:spcPct val="90000"/>
              </a:lnSpc>
              <a:spcBef>
                <a:spcPts val="400"/>
              </a:spcBef>
              <a:spcAft>
                <a:spcPts val="0"/>
              </a:spcAft>
              <a:buSzPts val="1600"/>
              <a:buNone/>
              <a:defRPr sz="1600"/>
            </a:lvl6pPr>
            <a:lvl7pPr lvl="6" algn="ctr">
              <a:lnSpc>
                <a:spcPct val="90000"/>
              </a:lnSpc>
              <a:spcBef>
                <a:spcPts val="400"/>
              </a:spcBef>
              <a:spcAft>
                <a:spcPts val="0"/>
              </a:spcAft>
              <a:buSzPts val="1600"/>
              <a:buNone/>
              <a:defRPr sz="1600"/>
            </a:lvl7pPr>
            <a:lvl8pPr lvl="7" algn="ctr">
              <a:lnSpc>
                <a:spcPct val="90000"/>
              </a:lnSpc>
              <a:spcBef>
                <a:spcPts val="400"/>
              </a:spcBef>
              <a:spcAft>
                <a:spcPts val="0"/>
              </a:spcAft>
              <a:buSzPts val="1600"/>
              <a:buNone/>
              <a:defRPr sz="1600"/>
            </a:lvl8pPr>
            <a:lvl9pPr lvl="8" algn="ctr">
              <a:lnSpc>
                <a:spcPct val="90000"/>
              </a:lnSpc>
              <a:spcBef>
                <a:spcPts val="400"/>
              </a:spcBef>
              <a:spcAft>
                <a:spcPts val="400"/>
              </a:spcAft>
              <a:buSzPts val="1600"/>
              <a:buNone/>
              <a:defRPr sz="1600"/>
            </a:lvl9pPr>
          </a:lstStyle>
          <a:p/>
        </p:txBody>
      </p:sp>
      <p:sp>
        <p:nvSpPr>
          <p:cNvPr id="119" name="Google Shape;119;p13"/>
          <p:cNvSpPr/>
          <p:nvPr>
            <p:ph idx="2" type="pic"/>
          </p:nvPr>
        </p:nvSpPr>
        <p:spPr>
          <a:xfrm>
            <a:off x="6981063" y="1310656"/>
            <a:ext cx="5210937" cy="4208604"/>
          </a:xfrm>
          <a:prstGeom prst="rect">
            <a:avLst/>
          </a:prstGeom>
          <a:solidFill>
            <a:srgbClr val="CCCCCC"/>
          </a:solidFill>
          <a:ln>
            <a:noFill/>
          </a:ln>
        </p:spPr>
      </p:sp>
      <p:pic>
        <p:nvPicPr>
          <p:cNvPr id="120" name="Google Shape;120;p13"/>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121" name="Google Shape;121;p13"/>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lang="de-DE" sz="900">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sz="900">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sz="2000">
              <a:solidFill>
                <a:schemeClr val="lt1"/>
              </a:solidFill>
              <a:latin typeface="Calibri"/>
              <a:ea typeface="Calibri"/>
              <a:cs typeface="Calibri"/>
              <a:sym typeface="Calibri"/>
            </a:endParaRPr>
          </a:p>
        </p:txBody>
      </p:sp>
      <p:grpSp>
        <p:nvGrpSpPr>
          <p:cNvPr id="122" name="Google Shape;122;p13"/>
          <p:cNvGrpSpPr/>
          <p:nvPr/>
        </p:nvGrpSpPr>
        <p:grpSpPr>
          <a:xfrm>
            <a:off x="10443312" y="254977"/>
            <a:ext cx="1299935" cy="1200032"/>
            <a:chOff x="1645920" y="1071155"/>
            <a:chExt cx="6296297" cy="5299166"/>
          </a:xfrm>
        </p:grpSpPr>
        <p:sp>
          <p:nvSpPr>
            <p:cNvPr id="123" name="Google Shape;123;p13"/>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4" name="Google Shape;124;p13"/>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5" name="Google Shape;125;p13"/>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6" name="Google Shape;126;p13"/>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7" name="Google Shape;127;p13"/>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8" name="Google Shape;128;p13"/>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9" name="Google Shape;129;p13"/>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0" name="Google Shape;130;p13"/>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1" name="Google Shape;131;p13"/>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2" name="Google Shape;132;p13"/>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3" name="Google Shape;133;p13"/>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4" name="Google Shape;134;p13"/>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5" name="Google Shape;135;p13"/>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6" name="Google Shape;136;p13"/>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7" name="Google Shape;137;p13"/>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8" name="Google Shape;138;p13"/>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9" name="Google Shape;139;p13"/>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0" name="Google Shape;140;p13"/>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1" name="Google Shape;141;p13"/>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2" name="Google Shape;142;p13"/>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folie" showMasterSp="0" type="title">
  <p:cSld name="TITLE">
    <p:spTree>
      <p:nvGrpSpPr>
        <p:cNvPr id="143" name="Shape 143"/>
        <p:cNvGrpSpPr/>
        <p:nvPr/>
      </p:nvGrpSpPr>
      <p:grpSpPr>
        <a:xfrm>
          <a:off x="0" y="0"/>
          <a:ext cx="0" cy="0"/>
          <a:chOff x="0" y="0"/>
          <a:chExt cx="0" cy="0"/>
        </a:xfrm>
      </p:grpSpPr>
      <p:sp>
        <p:nvSpPr>
          <p:cNvPr id="144" name="Google Shape;144;p14"/>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4"/>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4"/>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7" name="Google Shape;147;p14"/>
          <p:cNvSpPr txBox="1"/>
          <p:nvPr>
            <p:ph idx="1" type="subTitle"/>
          </p:nvPr>
        </p:nvSpPr>
        <p:spPr>
          <a:xfrm>
            <a:off x="1100051" y="4455620"/>
            <a:ext cx="10058400" cy="11430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148" name="Google Shape;148;p14"/>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9" name="Google Shape;149;p14"/>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de-DE"/>
              <a:t>‹#›</a:t>
            </a:fld>
            <a:endParaRPr/>
          </a:p>
        </p:txBody>
      </p:sp>
      <p:cxnSp>
        <p:nvCxnSpPr>
          <p:cNvPr id="150" name="Google Shape;150;p14"/>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pic>
        <p:nvPicPr>
          <p:cNvPr id="151" name="Google Shape;151;p14"/>
          <p:cNvPicPr preferRelativeResize="0"/>
          <p:nvPr/>
        </p:nvPicPr>
        <p:blipFill rotWithShape="1">
          <a:blip r:embed="rId2">
            <a:alphaModFix/>
          </a:blip>
          <a:srcRect b="0" l="0" r="0" t="0"/>
          <a:stretch/>
        </p:blipFill>
        <p:spPr>
          <a:xfrm>
            <a:off x="10099505" y="6266872"/>
            <a:ext cx="1987550" cy="567690"/>
          </a:xfrm>
          <a:prstGeom prst="rect">
            <a:avLst/>
          </a:prstGeom>
          <a:noFill/>
          <a:ln>
            <a:noFill/>
          </a:ln>
        </p:spPr>
      </p:pic>
      <p:sp>
        <p:nvSpPr>
          <p:cNvPr id="152" name="Google Shape;152;p14"/>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lang="de-DE" sz="900">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sz="900">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sz="2000">
              <a:solidFill>
                <a:schemeClr val="lt1"/>
              </a:solidFill>
              <a:latin typeface="Calibri"/>
              <a:ea typeface="Calibri"/>
              <a:cs typeface="Calibri"/>
              <a:sym typeface="Calibri"/>
            </a:endParaRPr>
          </a:p>
        </p:txBody>
      </p:sp>
      <p:pic>
        <p:nvPicPr>
          <p:cNvPr id="153" name="Google Shape;153;p14"/>
          <p:cNvPicPr preferRelativeResize="0"/>
          <p:nvPr/>
        </p:nvPicPr>
        <p:blipFill rotWithShape="1">
          <a:blip r:embed="rId3">
            <a:alphaModFix/>
          </a:blip>
          <a:srcRect b="0" l="0" r="0" t="0"/>
          <a:stretch/>
        </p:blipFill>
        <p:spPr>
          <a:xfrm>
            <a:off x="104945" y="6281603"/>
            <a:ext cx="1061484" cy="400384"/>
          </a:xfrm>
          <a:prstGeom prst="rect">
            <a:avLst/>
          </a:prstGeom>
          <a:noFill/>
          <a:ln>
            <a:noFill/>
          </a:ln>
        </p:spPr>
      </p:pic>
      <p:grpSp>
        <p:nvGrpSpPr>
          <p:cNvPr id="154" name="Google Shape;154;p14"/>
          <p:cNvGrpSpPr/>
          <p:nvPr/>
        </p:nvGrpSpPr>
        <p:grpSpPr>
          <a:xfrm>
            <a:off x="10443312" y="254977"/>
            <a:ext cx="1299935" cy="1200032"/>
            <a:chOff x="1645920" y="1071155"/>
            <a:chExt cx="6296297" cy="5299166"/>
          </a:xfrm>
        </p:grpSpPr>
        <p:sp>
          <p:nvSpPr>
            <p:cNvPr id="155" name="Google Shape;155;p14"/>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6" name="Google Shape;156;p14"/>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7" name="Google Shape;157;p14"/>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8" name="Google Shape;158;p14"/>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9" name="Google Shape;159;p14"/>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0" name="Google Shape;160;p14"/>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1" name="Google Shape;161;p14"/>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2" name="Google Shape;162;p14"/>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3" name="Google Shape;163;p14"/>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4" name="Google Shape;164;p14"/>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5" name="Google Shape;165;p14"/>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6" name="Google Shape;166;p14"/>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7" name="Google Shape;167;p14"/>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8" name="Google Shape;168;p14"/>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9" name="Google Shape;169;p14"/>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0" name="Google Shape;170;p14"/>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1" name="Google Shape;171;p14"/>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2" name="Google Shape;172;p14"/>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3" name="Google Shape;173;p14"/>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4" name="Google Shape;174;p14"/>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wei Inhalte" type="twoObj">
  <p:cSld name="TWO_OBJECTS">
    <p:spTree>
      <p:nvGrpSpPr>
        <p:cNvPr id="175" name="Shape 175"/>
        <p:cNvGrpSpPr/>
        <p:nvPr/>
      </p:nvGrpSpPr>
      <p:grpSpPr>
        <a:xfrm>
          <a:off x="0" y="0"/>
          <a:ext cx="0" cy="0"/>
          <a:chOff x="0" y="0"/>
          <a:chExt cx="0" cy="0"/>
        </a:xfrm>
      </p:grpSpPr>
      <p:sp>
        <p:nvSpPr>
          <p:cNvPr id="176" name="Google Shape;176;p15"/>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7" name="Google Shape;177;p15"/>
          <p:cNvSpPr txBox="1"/>
          <p:nvPr>
            <p:ph idx="1" type="body"/>
          </p:nvPr>
        </p:nvSpPr>
        <p:spPr>
          <a:xfrm>
            <a:off x="1097279" y="1845734"/>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78" name="Google Shape;178;p15"/>
          <p:cNvSpPr txBox="1"/>
          <p:nvPr>
            <p:ph idx="2" type="body"/>
          </p:nvPr>
        </p:nvSpPr>
        <p:spPr>
          <a:xfrm>
            <a:off x="6217920" y="1845735"/>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79" name="Google Shape;179;p15"/>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0" name="Google Shape;180;p15"/>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1" name="Google Shape;181;p15"/>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gleich" type="twoTxTwoObj">
  <p:cSld name="TWO_OBJECTS_WITH_TEXT">
    <p:spTree>
      <p:nvGrpSpPr>
        <p:cNvPr id="182" name="Shape 182"/>
        <p:cNvGrpSpPr/>
        <p:nvPr/>
      </p:nvGrpSpPr>
      <p:grpSpPr>
        <a:xfrm>
          <a:off x="0" y="0"/>
          <a:ext cx="0" cy="0"/>
          <a:chOff x="0" y="0"/>
          <a:chExt cx="0" cy="0"/>
        </a:xfrm>
      </p:grpSpPr>
      <p:sp>
        <p:nvSpPr>
          <p:cNvPr id="183" name="Google Shape;183;p16"/>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4" name="Google Shape;184;p16"/>
          <p:cNvSpPr txBox="1"/>
          <p:nvPr>
            <p:ph idx="1" type="body"/>
          </p:nvPr>
        </p:nvSpPr>
        <p:spPr>
          <a:xfrm>
            <a:off x="109728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185" name="Google Shape;185;p16"/>
          <p:cNvSpPr txBox="1"/>
          <p:nvPr>
            <p:ph idx="2" type="body"/>
          </p:nvPr>
        </p:nvSpPr>
        <p:spPr>
          <a:xfrm>
            <a:off x="109728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86" name="Google Shape;186;p16"/>
          <p:cNvSpPr txBox="1"/>
          <p:nvPr>
            <p:ph idx="3" type="body"/>
          </p:nvPr>
        </p:nvSpPr>
        <p:spPr>
          <a:xfrm>
            <a:off x="621792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187" name="Google Shape;187;p16"/>
          <p:cNvSpPr txBox="1"/>
          <p:nvPr>
            <p:ph idx="4" type="body"/>
          </p:nvPr>
        </p:nvSpPr>
        <p:spPr>
          <a:xfrm>
            <a:off x="621792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88" name="Google Shape;188;p16"/>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9" name="Google Shape;189;p16"/>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0" name="Google Shape;190;p16"/>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r Titel" type="titleOnly">
  <p:cSld name="TITLE_ONLY">
    <p:spTree>
      <p:nvGrpSpPr>
        <p:cNvPr id="191" name="Shape 191"/>
        <p:cNvGrpSpPr/>
        <p:nvPr/>
      </p:nvGrpSpPr>
      <p:grpSpPr>
        <a:xfrm>
          <a:off x="0" y="0"/>
          <a:ext cx="0" cy="0"/>
          <a:chOff x="0" y="0"/>
          <a:chExt cx="0" cy="0"/>
        </a:xfrm>
      </p:grpSpPr>
      <p:sp>
        <p:nvSpPr>
          <p:cNvPr id="192" name="Google Shape;192;p17"/>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3" name="Google Shape;193;p17"/>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4" name="Google Shape;194;p17"/>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5" name="Google Shape;195;p17"/>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er" showMasterSp="0" type="blank">
  <p:cSld name="BLANK">
    <p:spTree>
      <p:nvGrpSpPr>
        <p:cNvPr id="196" name="Shape 196"/>
        <p:cNvGrpSpPr/>
        <p:nvPr/>
      </p:nvGrpSpPr>
      <p:grpSpPr>
        <a:xfrm>
          <a:off x="0" y="0"/>
          <a:ext cx="0" cy="0"/>
          <a:chOff x="0" y="0"/>
          <a:chExt cx="0" cy="0"/>
        </a:xfrm>
      </p:grpSpPr>
      <p:sp>
        <p:nvSpPr>
          <p:cNvPr id="197" name="Google Shape;197;p18"/>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18"/>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99" name="Google Shape;199;p18"/>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200" name="Google Shape;200;p18"/>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1" name="Google Shape;201;p18"/>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2" name="Google Shape;202;p18"/>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de-DE"/>
              <a:t>‹#›</a:t>
            </a:fld>
            <a:endParaRPr/>
          </a:p>
        </p:txBody>
      </p:sp>
      <p:pic>
        <p:nvPicPr>
          <p:cNvPr id="203" name="Google Shape;203;p18"/>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204" name="Google Shape;204;p18"/>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lang="de-DE" sz="900">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sz="900">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sz="2000">
              <a:solidFill>
                <a:schemeClr val="lt1"/>
              </a:solidFill>
              <a:latin typeface="Calibri"/>
              <a:ea typeface="Calibri"/>
              <a:cs typeface="Calibri"/>
              <a:sym typeface="Calibri"/>
            </a:endParaRPr>
          </a:p>
        </p:txBody>
      </p:sp>
      <p:grpSp>
        <p:nvGrpSpPr>
          <p:cNvPr id="205" name="Google Shape;205;p18"/>
          <p:cNvGrpSpPr/>
          <p:nvPr/>
        </p:nvGrpSpPr>
        <p:grpSpPr>
          <a:xfrm>
            <a:off x="10443312" y="254977"/>
            <a:ext cx="1299935" cy="1200032"/>
            <a:chOff x="1645920" y="1071155"/>
            <a:chExt cx="6296297" cy="5299166"/>
          </a:xfrm>
        </p:grpSpPr>
        <p:sp>
          <p:nvSpPr>
            <p:cNvPr id="206" name="Google Shape;206;p18"/>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7" name="Google Shape;207;p18"/>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8" name="Google Shape;208;p18"/>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9" name="Google Shape;209;p18"/>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0" name="Google Shape;210;p18"/>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1" name="Google Shape;211;p18"/>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2" name="Google Shape;212;p18"/>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3" name="Google Shape;213;p18"/>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4" name="Google Shape;214;p18"/>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5" name="Google Shape;215;p18"/>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6" name="Google Shape;216;p18"/>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7" name="Google Shape;217;p18"/>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8" name="Google Shape;218;p18"/>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9" name="Google Shape;219;p18"/>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0" name="Google Shape;220;p18"/>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1" name="Google Shape;221;p18"/>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2" name="Google Shape;222;p18"/>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3" name="Google Shape;223;p18"/>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4" name="Google Shape;224;p18"/>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5" name="Google Shape;225;p18"/>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3.jpg"/><Relationship Id="rId2" Type="http://schemas.openxmlformats.org/officeDocument/2006/relationships/image" Target="../media/image12.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9"/>
          <p:cNvSpPr/>
          <p:nvPr/>
        </p:nvSpPr>
        <p:spPr>
          <a:xfrm>
            <a:off x="1" y="6237586"/>
            <a:ext cx="12191999" cy="620414"/>
          </a:xfrm>
          <a:prstGeom prst="rect">
            <a:avLst/>
          </a:pr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11" name="Google Shape;11;p9"/>
          <p:cNvSpPr/>
          <p:nvPr/>
        </p:nvSpPr>
        <p:spPr>
          <a:xfrm>
            <a:off x="0" y="6171026"/>
            <a:ext cx="12192001" cy="65998"/>
          </a:xfrm>
          <a:prstGeom prst="rect">
            <a:avLst/>
          </a:pr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12" name="Google Shape;12;p9"/>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marR="0" rtl="0" algn="l">
              <a:lnSpc>
                <a:spcPct val="85000"/>
              </a:lnSpc>
              <a:spcBef>
                <a:spcPts val="0"/>
              </a:spcBef>
              <a:spcAft>
                <a:spcPts val="0"/>
              </a:spcAft>
              <a:buClr>
                <a:srgbClr val="3F3F3F"/>
              </a:buClr>
              <a:buSzPts val="3200"/>
              <a:buFont typeface="Calibri"/>
              <a:buNone/>
              <a:defRPr b="1" i="0" sz="32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 name="Google Shape;13;p9"/>
          <p:cNvSpPr txBox="1"/>
          <p:nvPr>
            <p:ph idx="1" type="body"/>
          </p:nvPr>
        </p:nvSpPr>
        <p:spPr>
          <a:xfrm>
            <a:off x="1097280" y="1492624"/>
            <a:ext cx="10058400" cy="4376470"/>
          </a:xfrm>
          <a:prstGeom prst="rect">
            <a:avLst/>
          </a:prstGeom>
          <a:noFill/>
          <a:ln>
            <a:noFill/>
          </a:ln>
        </p:spPr>
        <p:txBody>
          <a:bodyPr anchorCtr="0" anchor="t" bIns="45700" lIns="0" spcFirstLastPara="1" rIns="0" wrap="square" tIns="45700">
            <a:normAutofit/>
          </a:bodyPr>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14" name="Google Shape;14;p9"/>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900">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5" name="Google Shape;15;p9"/>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900" cap="non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6" name="Google Shape;16;p9"/>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sz="1050" u="none">
                <a:solidFill>
                  <a:srgbClr val="FFFFFF"/>
                </a:solidFill>
                <a:latin typeface="Calibri"/>
                <a:ea typeface="Calibri"/>
                <a:cs typeface="Calibri"/>
                <a:sym typeface="Calibri"/>
              </a:defRPr>
            </a:lvl1pPr>
            <a:lvl2pPr indent="0" lvl="1" marL="0" marR="0" rtl="0" algn="r">
              <a:spcBef>
                <a:spcPts val="0"/>
              </a:spcBef>
              <a:buNone/>
              <a:defRPr b="0" sz="1050" u="none">
                <a:solidFill>
                  <a:srgbClr val="FFFFFF"/>
                </a:solidFill>
                <a:latin typeface="Calibri"/>
                <a:ea typeface="Calibri"/>
                <a:cs typeface="Calibri"/>
                <a:sym typeface="Calibri"/>
              </a:defRPr>
            </a:lvl2pPr>
            <a:lvl3pPr indent="0" lvl="2" marL="0" marR="0" rtl="0" algn="r">
              <a:spcBef>
                <a:spcPts val="0"/>
              </a:spcBef>
              <a:buNone/>
              <a:defRPr b="0" sz="1050" u="none">
                <a:solidFill>
                  <a:srgbClr val="FFFFFF"/>
                </a:solidFill>
                <a:latin typeface="Calibri"/>
                <a:ea typeface="Calibri"/>
                <a:cs typeface="Calibri"/>
                <a:sym typeface="Calibri"/>
              </a:defRPr>
            </a:lvl3pPr>
            <a:lvl4pPr indent="0" lvl="3" marL="0" marR="0" rtl="0" algn="r">
              <a:spcBef>
                <a:spcPts val="0"/>
              </a:spcBef>
              <a:buNone/>
              <a:defRPr b="0" sz="1050" u="none">
                <a:solidFill>
                  <a:srgbClr val="FFFFFF"/>
                </a:solidFill>
                <a:latin typeface="Calibri"/>
                <a:ea typeface="Calibri"/>
                <a:cs typeface="Calibri"/>
                <a:sym typeface="Calibri"/>
              </a:defRPr>
            </a:lvl4pPr>
            <a:lvl5pPr indent="0" lvl="4" marL="0" marR="0" rtl="0" algn="r">
              <a:spcBef>
                <a:spcPts val="0"/>
              </a:spcBef>
              <a:buNone/>
              <a:defRPr b="0" sz="1050" u="none">
                <a:solidFill>
                  <a:srgbClr val="FFFFFF"/>
                </a:solidFill>
                <a:latin typeface="Calibri"/>
                <a:ea typeface="Calibri"/>
                <a:cs typeface="Calibri"/>
                <a:sym typeface="Calibri"/>
              </a:defRPr>
            </a:lvl5pPr>
            <a:lvl6pPr indent="0" lvl="5" marL="0" marR="0" rtl="0" algn="r">
              <a:spcBef>
                <a:spcPts val="0"/>
              </a:spcBef>
              <a:buNone/>
              <a:defRPr b="0" sz="1050" u="none">
                <a:solidFill>
                  <a:srgbClr val="FFFFFF"/>
                </a:solidFill>
                <a:latin typeface="Calibri"/>
                <a:ea typeface="Calibri"/>
                <a:cs typeface="Calibri"/>
                <a:sym typeface="Calibri"/>
              </a:defRPr>
            </a:lvl6pPr>
            <a:lvl7pPr indent="0" lvl="6" marL="0" marR="0" rtl="0" algn="r">
              <a:spcBef>
                <a:spcPts val="0"/>
              </a:spcBef>
              <a:buNone/>
              <a:defRPr b="0" sz="1050" u="none">
                <a:solidFill>
                  <a:srgbClr val="FFFFFF"/>
                </a:solidFill>
                <a:latin typeface="Calibri"/>
                <a:ea typeface="Calibri"/>
                <a:cs typeface="Calibri"/>
                <a:sym typeface="Calibri"/>
              </a:defRPr>
            </a:lvl7pPr>
            <a:lvl8pPr indent="0" lvl="7" marL="0" marR="0" rtl="0" algn="r">
              <a:spcBef>
                <a:spcPts val="0"/>
              </a:spcBef>
              <a:buNone/>
              <a:defRPr b="0" sz="1050" u="none">
                <a:solidFill>
                  <a:srgbClr val="FFFFFF"/>
                </a:solidFill>
                <a:latin typeface="Calibri"/>
                <a:ea typeface="Calibri"/>
                <a:cs typeface="Calibri"/>
                <a:sym typeface="Calibri"/>
              </a:defRPr>
            </a:lvl8pPr>
            <a:lvl9pPr indent="0" lvl="8" marL="0" marR="0" rtl="0" algn="r">
              <a:spcBef>
                <a:spcPts val="0"/>
              </a:spcBef>
              <a:buNone/>
              <a:defRPr b="0" sz="1050" u="non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pic>
        <p:nvPicPr>
          <p:cNvPr id="17" name="Google Shape;17;p9"/>
          <p:cNvPicPr preferRelativeResize="0"/>
          <p:nvPr/>
        </p:nvPicPr>
        <p:blipFill rotWithShape="1">
          <a:blip r:embed="rId1">
            <a:alphaModFix/>
          </a:blip>
          <a:srcRect b="0" l="0" r="0" t="0"/>
          <a:stretch/>
        </p:blipFill>
        <p:spPr>
          <a:xfrm>
            <a:off x="104945" y="6281603"/>
            <a:ext cx="1061484" cy="400384"/>
          </a:xfrm>
          <a:prstGeom prst="rect">
            <a:avLst/>
          </a:prstGeom>
          <a:noFill/>
          <a:ln>
            <a:noFill/>
          </a:ln>
        </p:spPr>
      </p:pic>
      <p:sp>
        <p:nvSpPr>
          <p:cNvPr id="18" name="Google Shape;18;p9"/>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lang="de-DE" sz="900" u="non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sz="900" u="none">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sz="2000" u="none">
              <a:solidFill>
                <a:schemeClr val="lt1"/>
              </a:solidFill>
              <a:latin typeface="Calibri"/>
              <a:ea typeface="Calibri"/>
              <a:cs typeface="Calibri"/>
              <a:sym typeface="Calibri"/>
            </a:endParaRPr>
          </a:p>
        </p:txBody>
      </p:sp>
      <p:pic>
        <p:nvPicPr>
          <p:cNvPr id="19" name="Google Shape;19;p9"/>
          <p:cNvPicPr preferRelativeResize="0"/>
          <p:nvPr/>
        </p:nvPicPr>
        <p:blipFill rotWithShape="1">
          <a:blip r:embed="rId2">
            <a:alphaModFix/>
          </a:blip>
          <a:srcRect b="0" l="0" r="0" t="0"/>
          <a:stretch/>
        </p:blipFill>
        <p:spPr>
          <a:xfrm>
            <a:off x="10099505" y="6266872"/>
            <a:ext cx="1987550" cy="567690"/>
          </a:xfrm>
          <a:prstGeom prst="rect">
            <a:avLst/>
          </a:prstGeom>
          <a:noFill/>
          <a:ln>
            <a:noFill/>
          </a:ln>
        </p:spPr>
      </p:pic>
      <p:grpSp>
        <p:nvGrpSpPr>
          <p:cNvPr id="20" name="Google Shape;20;p9"/>
          <p:cNvGrpSpPr/>
          <p:nvPr/>
        </p:nvGrpSpPr>
        <p:grpSpPr>
          <a:xfrm>
            <a:off x="10443312" y="254977"/>
            <a:ext cx="1299935" cy="1200032"/>
            <a:chOff x="1645920" y="1071155"/>
            <a:chExt cx="6296297" cy="5299166"/>
          </a:xfrm>
        </p:grpSpPr>
        <p:sp>
          <p:nvSpPr>
            <p:cNvPr id="21" name="Google Shape;21;p9"/>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 name="Google Shape;22;p9"/>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 name="Google Shape;23;p9"/>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 name="Google Shape;24;p9"/>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 name="Google Shape;25;p9"/>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 name="Google Shape;26;p9"/>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 name="Google Shape;27;p9"/>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 name="Google Shape;28;p9"/>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 name="Google Shape;29;p9"/>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 name="Google Shape;30;p9"/>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 name="Google Shape;31;p9"/>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 name="Google Shape;32;p9"/>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 name="Google Shape;33;p9"/>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 name="Google Shape;34;p9"/>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 name="Google Shape;35;p9"/>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 name="Google Shape;36;p9"/>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 name="Google Shape;37;p9"/>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8" name="Google Shape;38;p9"/>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9" name="Google Shape;39;p9"/>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0" name="Google Shape;40;p9"/>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mc:AlternateContent>
    <mc:Choice Requires="p14">
      <p:transition spd="slow" p14:dur="700">
        <p:fade/>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drive.google.com/drive/folders/1cc7496syxKSt7OsGRqGyJrvrJtuRKy_G" TargetMode="External"/></Relationships>
</file>

<file path=ppt/slides/_rels/slide5.xml.rels><?xml version="1.0" encoding="UTF-8" standalone="yes"?><Relationships xmlns="http://schemas.openxmlformats.org/package/2006/relationships"><Relationship Id="rId11" Type="http://schemas.openxmlformats.org/officeDocument/2006/relationships/hyperlink" Target="https://creativecommons.org/licenses/by-nc-nd/3.0/" TargetMode="External"/><Relationship Id="rId10" Type="http://schemas.openxmlformats.org/officeDocument/2006/relationships/hyperlink" Target="https://www.techzim.co.zw/2014/03/5-compelling-reasons-seriously-use-linkedin/" TargetMode="External"/><Relationship Id="rId13" Type="http://schemas.openxmlformats.org/officeDocument/2006/relationships/hyperlink" Target="https://netzpolitik.org/2018/bundeskartellamt-will-online-werbemarkt-untersuchen/" TargetMode="External"/><Relationship Id="rId12" Type="http://schemas.openxmlformats.org/officeDocument/2006/relationships/image" Target="../media/image5.jpg"/><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6.png"/><Relationship Id="rId4" Type="http://schemas.openxmlformats.org/officeDocument/2006/relationships/hyperlink" Target="https://fhlogo.blogspot.com/2011/03/facebook.html" TargetMode="External"/><Relationship Id="rId9" Type="http://schemas.openxmlformats.org/officeDocument/2006/relationships/image" Target="../media/image10.jpg"/><Relationship Id="rId14" Type="http://schemas.openxmlformats.org/officeDocument/2006/relationships/hyperlink" Target="https://creativecommons.org/licenses/by/3.0/" TargetMode="External"/><Relationship Id="rId5" Type="http://schemas.openxmlformats.org/officeDocument/2006/relationships/hyperlink" Target="https://creativecommons.org/licenses/by-nc-sa/3.0/" TargetMode="External"/><Relationship Id="rId6" Type="http://schemas.openxmlformats.org/officeDocument/2006/relationships/image" Target="../media/image1.jpg"/><Relationship Id="rId7" Type="http://schemas.openxmlformats.org/officeDocument/2006/relationships/hyperlink" Target="https://coinsblog.ws/2016/10/poll-are-you-interested-in-a-numismatic-newsletter.html" TargetMode="External"/><Relationship Id="rId8" Type="http://schemas.openxmlformats.org/officeDocument/2006/relationships/hyperlink" Target="https://creativecommons.org/licenses/by-nc-sa/3.0/"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png"/><Relationship Id="rId4" Type="http://schemas.openxmlformats.org/officeDocument/2006/relationships/image" Target="../media/image13.png"/><Relationship Id="rId5" Type="http://schemas.openxmlformats.org/officeDocument/2006/relationships/image" Target="../media/image9.png"/><Relationship Id="rId6"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1"/>
          <p:cNvSpPr txBox="1"/>
          <p:nvPr>
            <p:ph type="title"/>
          </p:nvPr>
        </p:nvSpPr>
        <p:spPr>
          <a:xfrm>
            <a:off x="457200" y="594359"/>
            <a:ext cx="3200400" cy="390662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FFFFFF"/>
              </a:buClr>
              <a:buSzPts val="3600"/>
              <a:buFont typeface="Calibri"/>
              <a:buNone/>
            </a:pPr>
            <a:r>
              <a:rPr lang="de-DE"/>
              <a:t>EU-CERT:</a:t>
            </a:r>
            <a:br>
              <a:rPr lang="de-DE"/>
            </a:br>
            <a:r>
              <a:rPr lang="de-DE"/>
              <a:t>European Certificates and Accreditation for European Projects</a:t>
            </a:r>
            <a:endParaRPr/>
          </a:p>
        </p:txBody>
      </p:sp>
      <p:sp>
        <p:nvSpPr>
          <p:cNvPr id="269" name="Google Shape;269;p1"/>
          <p:cNvSpPr txBox="1"/>
          <p:nvPr>
            <p:ph idx="2" type="body"/>
          </p:nvPr>
        </p:nvSpPr>
        <p:spPr>
          <a:xfrm>
            <a:off x="457200" y="4891596"/>
            <a:ext cx="3200400" cy="141360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1500"/>
              <a:buNone/>
            </a:pPr>
            <a:r>
              <a:rPr b="1" i="1" lang="de-DE"/>
              <a:t>Reference Number:</a:t>
            </a:r>
            <a:br>
              <a:rPr b="1" i="1" lang="de-DE"/>
            </a:br>
            <a:r>
              <a:rPr lang="de-DE"/>
              <a:t>2021-1-DE02-KA220-ADU-000033541 </a:t>
            </a:r>
            <a:endParaRPr/>
          </a:p>
          <a:p>
            <a:pPr indent="0" lvl="0" marL="0" rtl="0" algn="l">
              <a:lnSpc>
                <a:spcPct val="90000"/>
              </a:lnSpc>
              <a:spcBef>
                <a:spcPts val="1400"/>
              </a:spcBef>
              <a:spcAft>
                <a:spcPts val="0"/>
              </a:spcAft>
              <a:buSzPts val="1500"/>
              <a:buNone/>
            </a:pPr>
            <a:r>
              <a:rPr b="1" lang="de-DE"/>
              <a:t>Duration: </a:t>
            </a:r>
            <a:endParaRPr/>
          </a:p>
          <a:p>
            <a:pPr indent="0" lvl="0" marL="0" rtl="0" algn="l">
              <a:lnSpc>
                <a:spcPct val="90000"/>
              </a:lnSpc>
              <a:spcBef>
                <a:spcPts val="1400"/>
              </a:spcBef>
              <a:spcAft>
                <a:spcPts val="0"/>
              </a:spcAft>
              <a:buSzPts val="1500"/>
              <a:buNone/>
            </a:pPr>
            <a:r>
              <a:rPr lang="de-DE"/>
              <a:t>01.02.2022 – 31.05.2024 </a:t>
            </a:r>
            <a:r>
              <a:rPr b="1" lang="de-DE"/>
              <a:t>(28 month) </a:t>
            </a:r>
            <a:endParaRPr/>
          </a:p>
          <a:p>
            <a:pPr indent="0" lvl="0" marL="0" rtl="0" algn="l">
              <a:lnSpc>
                <a:spcPct val="90000"/>
              </a:lnSpc>
              <a:spcBef>
                <a:spcPts val="1400"/>
              </a:spcBef>
              <a:spcAft>
                <a:spcPts val="0"/>
              </a:spcAft>
              <a:buSzPts val="1500"/>
              <a:buNone/>
            </a:pPr>
            <a:r>
              <a:t/>
            </a:r>
            <a:endParaRPr b="1"/>
          </a:p>
        </p:txBody>
      </p:sp>
      <p:sp>
        <p:nvSpPr>
          <p:cNvPr id="270" name="Google Shape;270;p1"/>
          <p:cNvSpPr txBox="1"/>
          <p:nvPr/>
        </p:nvSpPr>
        <p:spPr>
          <a:xfrm>
            <a:off x="5026982" y="2114548"/>
            <a:ext cx="5435353" cy="4327533"/>
          </a:xfrm>
          <a:prstGeom prst="rect">
            <a:avLst/>
          </a:prstGeom>
          <a:noFill/>
          <a:ln>
            <a:noFill/>
          </a:ln>
        </p:spPr>
        <p:txBody>
          <a:bodyPr anchorCtr="0" anchor="t" bIns="45700" lIns="91425" spcFirstLastPara="1" rIns="91425" wrap="square" tIns="45700">
            <a:normAutofit/>
          </a:bodyPr>
          <a:lstStyle/>
          <a:p>
            <a:pPr indent="0" lvl="0" marL="0" marR="0" rtl="0" algn="l">
              <a:spcBef>
                <a:spcPts val="0"/>
              </a:spcBef>
              <a:spcAft>
                <a:spcPts val="0"/>
              </a:spcAft>
              <a:buClr>
                <a:schemeClr val="accent1"/>
              </a:buClr>
              <a:buSzPts val="2800"/>
              <a:buFont typeface="Noto Sans Symbols"/>
              <a:buNone/>
            </a:pPr>
            <a:r>
              <a:rPr b="1" lang="de-DE" sz="2800">
                <a:solidFill>
                  <a:srgbClr val="595959"/>
                </a:solidFill>
                <a:latin typeface="Calibri"/>
                <a:ea typeface="Calibri"/>
                <a:cs typeface="Calibri"/>
                <a:sym typeface="Calibri"/>
              </a:rPr>
              <a:t>EU-CERT</a:t>
            </a:r>
            <a:br>
              <a:rPr b="1" lang="de-DE" sz="2800">
                <a:solidFill>
                  <a:srgbClr val="595959"/>
                </a:solidFill>
                <a:latin typeface="Calibri"/>
                <a:ea typeface="Calibri"/>
                <a:cs typeface="Calibri"/>
                <a:sym typeface="Calibri"/>
              </a:rPr>
            </a:br>
            <a:r>
              <a:rPr b="1" lang="de-DE" sz="2800">
                <a:solidFill>
                  <a:srgbClr val="595959"/>
                </a:solidFill>
                <a:latin typeface="Calibri"/>
                <a:ea typeface="Calibri"/>
                <a:cs typeface="Calibri"/>
                <a:sym typeface="Calibri"/>
              </a:rPr>
              <a:t>Transnational partner meeting (TPM5)</a:t>
            </a:r>
            <a:br>
              <a:rPr b="1" lang="de-DE" sz="2800">
                <a:solidFill>
                  <a:srgbClr val="595959"/>
                </a:solidFill>
                <a:latin typeface="Calibri"/>
                <a:ea typeface="Calibri"/>
                <a:cs typeface="Calibri"/>
                <a:sym typeface="Calibri"/>
              </a:rPr>
            </a:br>
            <a:r>
              <a:rPr b="1" lang="de-DE" sz="2800">
                <a:solidFill>
                  <a:srgbClr val="595959"/>
                </a:solidFill>
                <a:latin typeface="Calibri"/>
                <a:ea typeface="Calibri"/>
                <a:cs typeface="Calibri"/>
                <a:sym typeface="Calibri"/>
              </a:rPr>
              <a:t>in Paderborn, Germany </a:t>
            </a:r>
            <a:endParaRPr sz="2800">
              <a:solidFill>
                <a:srgbClr val="595959"/>
              </a:solidFill>
              <a:latin typeface="Calibri"/>
              <a:ea typeface="Calibri"/>
              <a:cs typeface="Calibri"/>
              <a:sym typeface="Calibri"/>
            </a:endParaRPr>
          </a:p>
          <a:p>
            <a:pPr indent="0" lvl="0" marL="0" marR="0" rtl="0" algn="l">
              <a:spcBef>
                <a:spcPts val="1000"/>
              </a:spcBef>
              <a:spcAft>
                <a:spcPts val="0"/>
              </a:spcAft>
              <a:buClr>
                <a:schemeClr val="accent1"/>
              </a:buClr>
              <a:buSzPts val="1800"/>
              <a:buFont typeface="Noto Sans Symbols"/>
              <a:buNone/>
            </a:pPr>
            <a:r>
              <a:rPr b="1" lang="de-DE" sz="1800">
                <a:solidFill>
                  <a:srgbClr val="595959"/>
                </a:solidFill>
                <a:latin typeface="Calibri"/>
                <a:ea typeface="Calibri"/>
                <a:cs typeface="Calibri"/>
                <a:sym typeface="Calibri"/>
              </a:rPr>
              <a:t>The EU-CERT – Final Policy Recommendation Conference!</a:t>
            </a:r>
            <a:endParaRPr sz="1800">
              <a:solidFill>
                <a:srgbClr val="595959"/>
              </a:solidFill>
              <a:latin typeface="Calibri"/>
              <a:ea typeface="Calibri"/>
              <a:cs typeface="Calibri"/>
              <a:sym typeface="Calibri"/>
            </a:endParaRPr>
          </a:p>
          <a:p>
            <a:pPr indent="0" lvl="0" marL="0" marR="0" rtl="0" algn="l">
              <a:spcBef>
                <a:spcPts val="1000"/>
              </a:spcBef>
              <a:spcAft>
                <a:spcPts val="0"/>
              </a:spcAft>
              <a:buClr>
                <a:schemeClr val="accent1"/>
              </a:buClr>
              <a:buSzPts val="1800"/>
              <a:buFont typeface="Noto Sans Symbols"/>
              <a:buNone/>
            </a:pPr>
            <a:r>
              <a:rPr b="1" lang="de-DE" sz="1800">
                <a:solidFill>
                  <a:srgbClr val="595959"/>
                </a:solidFill>
                <a:latin typeface="Calibri"/>
                <a:ea typeface="Calibri"/>
                <a:cs typeface="Calibri"/>
                <a:sym typeface="Calibri"/>
              </a:rPr>
              <a:t>5</a:t>
            </a:r>
            <a:r>
              <a:rPr b="1" baseline="30000" lang="de-DE" sz="1800">
                <a:solidFill>
                  <a:srgbClr val="595959"/>
                </a:solidFill>
                <a:latin typeface="Calibri"/>
                <a:ea typeface="Calibri"/>
                <a:cs typeface="Calibri"/>
                <a:sym typeface="Calibri"/>
              </a:rPr>
              <a:t>th</a:t>
            </a:r>
            <a:r>
              <a:rPr b="1" lang="de-DE" sz="1800">
                <a:solidFill>
                  <a:srgbClr val="595959"/>
                </a:solidFill>
                <a:latin typeface="Calibri"/>
                <a:ea typeface="Calibri"/>
                <a:cs typeface="Calibri"/>
                <a:sym typeface="Calibri"/>
              </a:rPr>
              <a:t> - 7</a:t>
            </a:r>
            <a:r>
              <a:rPr b="1" baseline="30000" lang="de-DE" sz="1800">
                <a:solidFill>
                  <a:srgbClr val="595959"/>
                </a:solidFill>
                <a:latin typeface="Calibri"/>
                <a:ea typeface="Calibri"/>
                <a:cs typeface="Calibri"/>
                <a:sym typeface="Calibri"/>
              </a:rPr>
              <a:t>th</a:t>
            </a:r>
            <a:r>
              <a:rPr b="1" lang="de-DE" sz="1800">
                <a:solidFill>
                  <a:srgbClr val="595959"/>
                </a:solidFill>
                <a:latin typeface="Calibri"/>
                <a:ea typeface="Calibri"/>
                <a:cs typeface="Calibri"/>
                <a:sym typeface="Calibri"/>
              </a:rPr>
              <a:t> of March 2024</a:t>
            </a:r>
            <a:endParaRPr sz="1800">
              <a:solidFill>
                <a:srgbClr val="595959"/>
              </a:solidFill>
              <a:latin typeface="Calibri"/>
              <a:ea typeface="Calibri"/>
              <a:cs typeface="Calibri"/>
              <a:sym typeface="Calibri"/>
            </a:endParaRPr>
          </a:p>
          <a:p>
            <a:pPr indent="0" lvl="0" marL="0" marR="0" rtl="0" algn="l">
              <a:spcBef>
                <a:spcPts val="1000"/>
              </a:spcBef>
              <a:spcAft>
                <a:spcPts val="0"/>
              </a:spcAft>
              <a:buClr>
                <a:schemeClr val="accent1"/>
              </a:buClr>
              <a:buSzPts val="2000"/>
              <a:buFont typeface="Noto Sans Symbols"/>
              <a:buNone/>
            </a:pPr>
            <a:r>
              <a:t/>
            </a:r>
            <a:endParaRPr b="1" sz="2000">
              <a:solidFill>
                <a:srgbClr val="595959"/>
              </a:solidFill>
              <a:latin typeface="Calibri"/>
              <a:ea typeface="Calibri"/>
              <a:cs typeface="Calibri"/>
              <a:sym typeface="Calibri"/>
            </a:endParaRPr>
          </a:p>
          <a:p>
            <a:pPr indent="0" lvl="0" marL="0" marR="0" rtl="0" algn="l">
              <a:spcBef>
                <a:spcPts val="1000"/>
              </a:spcBef>
              <a:spcAft>
                <a:spcPts val="0"/>
              </a:spcAft>
              <a:buClr>
                <a:schemeClr val="accent1"/>
              </a:buClr>
              <a:buSzPts val="2000"/>
              <a:buFont typeface="Noto Sans Symbols"/>
              <a:buNone/>
            </a:pPr>
            <a:r>
              <a:rPr b="1" lang="de-DE" sz="2000">
                <a:solidFill>
                  <a:srgbClr val="595959"/>
                </a:solidFill>
                <a:latin typeface="Calibri"/>
                <a:ea typeface="Calibri"/>
                <a:cs typeface="Calibri"/>
                <a:sym typeface="Calibri"/>
              </a:rPr>
              <a:t>Next steps</a:t>
            </a:r>
            <a:br>
              <a:rPr b="1" lang="de-DE" sz="2000">
                <a:solidFill>
                  <a:srgbClr val="595959"/>
                </a:solidFill>
                <a:latin typeface="Calibri"/>
                <a:ea typeface="Calibri"/>
                <a:cs typeface="Calibri"/>
                <a:sym typeface="Calibri"/>
              </a:rPr>
            </a:br>
            <a:r>
              <a:rPr b="1" lang="de-DE" sz="2000">
                <a:solidFill>
                  <a:srgbClr val="595959"/>
                </a:solidFill>
                <a:latin typeface="Calibri"/>
                <a:ea typeface="Calibri"/>
                <a:cs typeface="Calibri"/>
                <a:sym typeface="Calibri"/>
              </a:rPr>
              <a:t>University of Paderborn </a:t>
            </a:r>
            <a:endParaRPr sz="2000">
              <a:solidFill>
                <a:srgbClr val="595959"/>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3"/>
          <p:cNvSpPr txBox="1"/>
          <p:nvPr>
            <p:ph type="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262626"/>
              </a:buClr>
              <a:buSzPts val="8000"/>
              <a:buFont typeface="Calibri"/>
              <a:buNone/>
            </a:pPr>
            <a:r>
              <a:rPr lang="de-DE"/>
              <a:t>Next Steps</a:t>
            </a:r>
            <a:endParaRPr/>
          </a:p>
        </p:txBody>
      </p:sp>
      <p:sp>
        <p:nvSpPr>
          <p:cNvPr id="276" name="Google Shape;276;p3"/>
          <p:cNvSpPr txBox="1"/>
          <p:nvPr>
            <p:ph idx="1" type="body"/>
          </p:nvPr>
        </p:nvSpPr>
        <p:spPr>
          <a:xfrm>
            <a:off x="1097280" y="4453128"/>
            <a:ext cx="10058400" cy="11430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24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sp>
        <p:nvSpPr>
          <p:cNvPr id="281" name="Google Shape;281;p4"/>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3200"/>
              <a:buFont typeface="Calibri"/>
              <a:buNone/>
            </a:pPr>
            <a:r>
              <a:rPr lang="de-DE"/>
              <a:t>Task to do</a:t>
            </a:r>
            <a:endParaRPr/>
          </a:p>
        </p:txBody>
      </p:sp>
      <p:graphicFrame>
        <p:nvGraphicFramePr>
          <p:cNvPr id="282" name="Google Shape;282;p4"/>
          <p:cNvGraphicFramePr/>
          <p:nvPr/>
        </p:nvGraphicFramePr>
        <p:xfrm>
          <a:off x="263526" y="1539861"/>
          <a:ext cx="3000000" cy="3000000"/>
        </p:xfrm>
        <a:graphic>
          <a:graphicData uri="http://schemas.openxmlformats.org/drawingml/2006/table">
            <a:tbl>
              <a:tblPr bandRow="1" firstRow="1">
                <a:noFill/>
                <a:tableStyleId>{6D367ABF-D3B1-481E-A07B-6AF2244A524D}</a:tableStyleId>
              </a:tblPr>
              <a:tblGrid>
                <a:gridCol w="630050"/>
                <a:gridCol w="4889650"/>
                <a:gridCol w="3686275"/>
                <a:gridCol w="2519925"/>
              </a:tblGrid>
              <a:tr h="434125">
                <a:tc>
                  <a:txBody>
                    <a:bodyPr/>
                    <a:lstStyle/>
                    <a:p>
                      <a:pPr indent="0" lvl="0" marL="0" marR="0" rtl="0" algn="l">
                        <a:spcBef>
                          <a:spcPts val="0"/>
                        </a:spcBef>
                        <a:spcAft>
                          <a:spcPts val="0"/>
                        </a:spcAft>
                        <a:buNone/>
                      </a:pPr>
                      <a:r>
                        <a:rPr lang="de-DE" sz="1800" u="none" cap="none" strike="noStrike"/>
                        <a:t>No</a:t>
                      </a:r>
                      <a:endParaRPr/>
                    </a:p>
                  </a:txBody>
                  <a:tcPr marT="45725" marB="45725" marR="91450" marL="91450"/>
                </a:tc>
                <a:tc>
                  <a:txBody>
                    <a:bodyPr/>
                    <a:lstStyle/>
                    <a:p>
                      <a:pPr indent="0" lvl="0" marL="0" marR="0" rtl="0" algn="l">
                        <a:spcBef>
                          <a:spcPts val="0"/>
                        </a:spcBef>
                        <a:spcAft>
                          <a:spcPts val="0"/>
                        </a:spcAft>
                        <a:buNone/>
                      </a:pPr>
                      <a:r>
                        <a:rPr lang="de-DE" sz="1800"/>
                        <a:t>Task</a:t>
                      </a:r>
                      <a:endParaRPr/>
                    </a:p>
                  </a:txBody>
                  <a:tcPr marT="45725" marB="45725" marR="91450" marL="91450"/>
                </a:tc>
                <a:tc>
                  <a:txBody>
                    <a:bodyPr/>
                    <a:lstStyle/>
                    <a:p>
                      <a:pPr indent="0" lvl="0" marL="0" marR="0" rtl="0" algn="l">
                        <a:spcBef>
                          <a:spcPts val="0"/>
                        </a:spcBef>
                        <a:spcAft>
                          <a:spcPts val="0"/>
                        </a:spcAft>
                        <a:buNone/>
                      </a:pPr>
                      <a:r>
                        <a:rPr lang="de-DE" sz="1800"/>
                        <a:t>Partner</a:t>
                      </a:r>
                      <a:endParaRPr/>
                    </a:p>
                  </a:txBody>
                  <a:tcPr marT="45725" marB="45725" marR="91450" marL="91450"/>
                </a:tc>
                <a:tc>
                  <a:txBody>
                    <a:bodyPr/>
                    <a:lstStyle/>
                    <a:p>
                      <a:pPr indent="0" lvl="0" marL="0" marR="0" rtl="0" algn="l">
                        <a:spcBef>
                          <a:spcPts val="0"/>
                        </a:spcBef>
                        <a:spcAft>
                          <a:spcPts val="0"/>
                        </a:spcAft>
                        <a:buNone/>
                      </a:pPr>
                      <a:r>
                        <a:rPr lang="de-DE" sz="1800"/>
                        <a:t>Deadline</a:t>
                      </a:r>
                      <a:endParaRPr/>
                    </a:p>
                  </a:txBody>
                  <a:tcPr marT="45725" marB="45725" marR="91450" marL="91450"/>
                </a:tc>
              </a:tr>
              <a:tr h="477500">
                <a:tc>
                  <a:txBody>
                    <a:bodyPr/>
                    <a:lstStyle/>
                    <a:p>
                      <a:pPr indent="0" lvl="0" marL="0" marR="0" rtl="0" algn="l">
                        <a:spcBef>
                          <a:spcPts val="0"/>
                        </a:spcBef>
                        <a:spcAft>
                          <a:spcPts val="0"/>
                        </a:spcAft>
                        <a:buNone/>
                      </a:pPr>
                      <a:r>
                        <a:rPr lang="de-DE" sz="1800"/>
                        <a:t>1</a:t>
                      </a:r>
                      <a:endParaRPr/>
                    </a:p>
                  </a:txBody>
                  <a:tcPr marT="45725" marB="45725" marR="91450" marL="91450"/>
                </a:tc>
                <a:tc>
                  <a:txBody>
                    <a:bodyPr/>
                    <a:lstStyle/>
                    <a:p>
                      <a:pPr indent="0" lvl="0" marL="0" rtl="0" algn="l">
                        <a:spcBef>
                          <a:spcPts val="0"/>
                        </a:spcBef>
                        <a:spcAft>
                          <a:spcPts val="0"/>
                        </a:spcAft>
                        <a:buNone/>
                      </a:pPr>
                      <a:r>
                        <a:rPr lang="de-DE" sz="1800"/>
                        <a:t>Translate PR1</a:t>
                      </a:r>
                      <a:endParaRPr sz="1800"/>
                    </a:p>
                  </a:txBody>
                  <a:tcPr marT="45725" marB="45725" marR="91450" marL="91450"/>
                </a:tc>
                <a:tc>
                  <a:txBody>
                    <a:bodyPr/>
                    <a:lstStyle/>
                    <a:p>
                      <a:pPr indent="0" lvl="0" marL="0" rtl="0" algn="l">
                        <a:spcBef>
                          <a:spcPts val="0"/>
                        </a:spcBef>
                        <a:spcAft>
                          <a:spcPts val="0"/>
                        </a:spcAft>
                        <a:buNone/>
                      </a:pPr>
                      <a:r>
                        <a:rPr lang="de-DE" sz="1800"/>
                        <a:t>all partners</a:t>
                      </a:r>
                      <a:endParaRPr sz="1800"/>
                    </a:p>
                  </a:txBody>
                  <a:tcPr marT="45725" marB="45725" marR="91450" marL="91450"/>
                </a:tc>
                <a:tc>
                  <a:txBody>
                    <a:bodyPr/>
                    <a:lstStyle/>
                    <a:p>
                      <a:pPr indent="0" lvl="0" marL="0" rtl="0" algn="l">
                        <a:spcBef>
                          <a:spcPts val="0"/>
                        </a:spcBef>
                        <a:spcAft>
                          <a:spcPts val="0"/>
                        </a:spcAft>
                        <a:buNone/>
                      </a:pPr>
                      <a:r>
                        <a:rPr lang="de-DE" sz="1800"/>
                        <a:t>15.03.2024</a:t>
                      </a:r>
                      <a:endParaRPr sz="1800"/>
                    </a:p>
                  </a:txBody>
                  <a:tcPr marT="45725" marB="45725" marR="91450" marL="91450"/>
                </a:tc>
              </a:tr>
              <a:tr h="434125">
                <a:tc>
                  <a:txBody>
                    <a:bodyPr/>
                    <a:lstStyle/>
                    <a:p>
                      <a:pPr indent="0" lvl="0" marL="0" marR="0" rtl="0" algn="l">
                        <a:spcBef>
                          <a:spcPts val="0"/>
                        </a:spcBef>
                        <a:spcAft>
                          <a:spcPts val="0"/>
                        </a:spcAft>
                        <a:buNone/>
                      </a:pPr>
                      <a:r>
                        <a:rPr lang="de-DE" sz="1800"/>
                        <a:t>2</a:t>
                      </a:r>
                      <a:endParaRPr/>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spcBef>
                          <a:spcPts val="0"/>
                        </a:spcBef>
                        <a:spcAft>
                          <a:spcPts val="0"/>
                        </a:spcAft>
                        <a:buNone/>
                      </a:pPr>
                      <a:r>
                        <a:rPr lang="de-DE" sz="1800"/>
                        <a:t>Translate the tool in the partner languages</a:t>
                      </a:r>
                      <a:endParaRPr/>
                    </a:p>
                  </a:txBody>
                  <a:tcPr marT="45725" marB="45725" marR="91450" marL="91450"/>
                </a:tc>
                <a:tc>
                  <a:txBody>
                    <a:bodyPr/>
                    <a:lstStyle/>
                    <a:p>
                      <a:pPr indent="0" lvl="0" marL="0" marR="0" rtl="0" algn="l">
                        <a:spcBef>
                          <a:spcPts val="0"/>
                        </a:spcBef>
                        <a:spcAft>
                          <a:spcPts val="0"/>
                        </a:spcAft>
                        <a:buNone/>
                      </a:pPr>
                      <a:r>
                        <a:rPr lang="de-DE" sz="1800"/>
                        <a:t>all partners</a:t>
                      </a:r>
                      <a:endParaRPr/>
                    </a:p>
                  </a:txBody>
                  <a:tcPr marT="45725" marB="45725" marR="91450" marL="91450"/>
                </a:tc>
                <a:tc>
                  <a:txBody>
                    <a:bodyPr/>
                    <a:lstStyle/>
                    <a:p>
                      <a:pPr indent="0" lvl="0" marL="0" marR="0" rtl="0" algn="l">
                        <a:spcBef>
                          <a:spcPts val="0"/>
                        </a:spcBef>
                        <a:spcAft>
                          <a:spcPts val="0"/>
                        </a:spcAft>
                        <a:buNone/>
                      </a:pPr>
                      <a:r>
                        <a:rPr lang="de-DE" sz="1800"/>
                        <a:t>ongoing process</a:t>
                      </a:r>
                      <a:endParaRPr/>
                    </a:p>
                  </a:txBody>
                  <a:tcPr marT="45725" marB="45725" marR="91450" marL="91450"/>
                </a:tc>
              </a:tr>
              <a:tr h="434125">
                <a:tc>
                  <a:txBody>
                    <a:bodyPr/>
                    <a:lstStyle/>
                    <a:p>
                      <a:pPr indent="0" lvl="0" marL="0" marR="0" rtl="0" algn="l">
                        <a:spcBef>
                          <a:spcPts val="0"/>
                        </a:spcBef>
                        <a:spcAft>
                          <a:spcPts val="0"/>
                        </a:spcAft>
                        <a:buNone/>
                      </a:pPr>
                      <a:r>
                        <a:rPr lang="de-DE" sz="1800"/>
                        <a:t>3</a:t>
                      </a:r>
                      <a:endParaRPr sz="1800"/>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marR="0" rtl="0" algn="l">
                        <a:spcBef>
                          <a:spcPts val="0"/>
                        </a:spcBef>
                        <a:spcAft>
                          <a:spcPts val="0"/>
                        </a:spcAft>
                        <a:buNone/>
                      </a:pPr>
                      <a:r>
                        <a:rPr lang="de-DE" sz="1800"/>
                        <a:t>Create Accreditation Handbook (Version A and B)</a:t>
                      </a:r>
                      <a:endParaRPr sz="1800"/>
                    </a:p>
                  </a:txBody>
                  <a:tcPr marT="45725" marB="45725" marR="91450" marL="91450">
                    <a:lnL cap="flat" cmpd="sng" w="12700">
                      <a:solidFill>
                        <a:schemeClr val="lt1"/>
                      </a:solidFill>
                      <a:prstDash val="solid"/>
                      <a:round/>
                      <a:headEnd len="sm" w="sm" type="none"/>
                      <a:tailEnd len="sm" w="sm" type="none"/>
                    </a:lnL>
                  </a:tcPr>
                </a:tc>
                <a:tc>
                  <a:txBody>
                    <a:bodyPr/>
                    <a:lstStyle/>
                    <a:p>
                      <a:pPr indent="0" lvl="0" marL="0" marR="0" rtl="0" algn="l">
                        <a:spcBef>
                          <a:spcPts val="0"/>
                        </a:spcBef>
                        <a:spcAft>
                          <a:spcPts val="0"/>
                        </a:spcAft>
                        <a:buNone/>
                      </a:pPr>
                      <a:r>
                        <a:rPr lang="de-DE" sz="1800"/>
                        <a:t>UPB (partners can provide content, if they want to)</a:t>
                      </a:r>
                      <a:endParaRPr sz="1800"/>
                    </a:p>
                  </a:txBody>
                  <a:tcPr marT="45725" marB="45725" marR="91450" marL="91450"/>
                </a:tc>
                <a:tc>
                  <a:txBody>
                    <a:bodyPr/>
                    <a:lstStyle/>
                    <a:p>
                      <a:pPr indent="0" lvl="0" marL="0" marR="0" rtl="0" algn="l">
                        <a:spcBef>
                          <a:spcPts val="0"/>
                        </a:spcBef>
                        <a:spcAft>
                          <a:spcPts val="0"/>
                        </a:spcAft>
                        <a:buNone/>
                      </a:pPr>
                      <a:r>
                        <a:rPr lang="de-DE" sz="1800"/>
                        <a:t>end of March/ beginning April</a:t>
                      </a:r>
                      <a:endParaRPr sz="1800"/>
                    </a:p>
                  </a:txBody>
                  <a:tcPr marT="45725" marB="45725" marR="91450" marL="91450"/>
                </a:tc>
              </a:tr>
              <a:tr h="434125">
                <a:tc>
                  <a:txBody>
                    <a:bodyPr/>
                    <a:lstStyle/>
                    <a:p>
                      <a:pPr indent="0" lvl="0" marL="0" marR="0" rtl="0" algn="l">
                        <a:spcBef>
                          <a:spcPts val="0"/>
                        </a:spcBef>
                        <a:spcAft>
                          <a:spcPts val="0"/>
                        </a:spcAft>
                        <a:buNone/>
                      </a:pPr>
                      <a:r>
                        <a:rPr lang="de-DE" sz="1800"/>
                        <a:t>4</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381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l">
                        <a:spcBef>
                          <a:spcPts val="0"/>
                        </a:spcBef>
                        <a:spcAft>
                          <a:spcPts val="0"/>
                        </a:spcAft>
                        <a:buNone/>
                      </a:pPr>
                      <a:r>
                        <a:rPr lang="de-DE" sz="1800"/>
                        <a:t>Translate </a:t>
                      </a:r>
                      <a:r>
                        <a:rPr lang="de-DE" sz="1800"/>
                        <a:t>Accreditation</a:t>
                      </a:r>
                      <a:r>
                        <a:rPr lang="de-DE" sz="1800"/>
                        <a:t> Handbook </a:t>
                      </a:r>
                      <a:endParaRPr sz="1800"/>
                    </a:p>
                  </a:txBody>
                  <a:tcPr marT="45725" marB="45725" marR="91450" marL="91450">
                    <a:lnL cap="flat" cmpd="sng" w="12700">
                      <a:solidFill>
                        <a:schemeClr val="lt1"/>
                      </a:solidFill>
                      <a:prstDash val="solid"/>
                      <a:round/>
                      <a:headEnd len="sm" w="sm" type="none"/>
                      <a:tailEnd len="sm" w="sm" type="none"/>
                    </a:lnL>
                  </a:tcPr>
                </a:tc>
                <a:tc>
                  <a:txBody>
                    <a:bodyPr/>
                    <a:lstStyle/>
                    <a:p>
                      <a:pPr indent="0" lvl="0" marL="0" rtl="0" algn="l">
                        <a:spcBef>
                          <a:spcPts val="0"/>
                        </a:spcBef>
                        <a:spcAft>
                          <a:spcPts val="0"/>
                        </a:spcAft>
                        <a:buNone/>
                      </a:pPr>
                      <a:r>
                        <a:rPr lang="de-DE" sz="1800"/>
                        <a:t>all partners </a:t>
                      </a:r>
                      <a:endParaRPr sz="1800"/>
                    </a:p>
                  </a:txBody>
                  <a:tcPr marT="45725" marB="45725" marR="91450" marL="91450"/>
                </a:tc>
                <a:tc>
                  <a:txBody>
                    <a:bodyPr/>
                    <a:lstStyle/>
                    <a:p>
                      <a:pPr indent="0" lvl="0" marL="0" rtl="0" algn="l">
                        <a:spcBef>
                          <a:spcPts val="0"/>
                        </a:spcBef>
                        <a:spcAft>
                          <a:spcPts val="0"/>
                        </a:spcAft>
                        <a:buNone/>
                      </a:pPr>
                      <a:r>
                        <a:rPr lang="de-DE" sz="1800"/>
                        <a:t>e</a:t>
                      </a:r>
                      <a:r>
                        <a:rPr lang="de-DE" sz="1800"/>
                        <a:t>nd of April </a:t>
                      </a:r>
                      <a:endParaRPr sz="1800"/>
                    </a:p>
                  </a:txBody>
                  <a:tcPr marT="45725" marB="45725" marR="91450" marL="91450"/>
                </a:tc>
              </a:tr>
              <a:tr h="434125">
                <a:tc>
                  <a:txBody>
                    <a:bodyPr/>
                    <a:lstStyle/>
                    <a:p>
                      <a:pPr indent="0" lvl="0" marL="0" marR="0" rtl="0" algn="l">
                        <a:spcBef>
                          <a:spcPts val="0"/>
                        </a:spcBef>
                        <a:spcAft>
                          <a:spcPts val="0"/>
                        </a:spcAft>
                        <a:buNone/>
                      </a:pPr>
                      <a:r>
                        <a:rPr lang="de-DE" sz="1800"/>
                        <a:t>5</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l">
                        <a:spcBef>
                          <a:spcPts val="0"/>
                        </a:spcBef>
                        <a:spcAft>
                          <a:spcPts val="0"/>
                        </a:spcAft>
                        <a:buNone/>
                      </a:pPr>
                      <a:r>
                        <a:rPr lang="de-DE" sz="1800"/>
                        <a:t>PR 5: </a:t>
                      </a:r>
                      <a:r>
                        <a:rPr lang="de-DE" sz="1800"/>
                        <a:t>create </a:t>
                      </a:r>
                      <a:r>
                        <a:rPr b="1" lang="de-DE" sz="1800"/>
                        <a:t>at least 5 videos</a:t>
                      </a:r>
                      <a:r>
                        <a:rPr lang="de-DE" sz="1800"/>
                        <a:t> to document the process and to disseminate the process information, as well as experiences and impressions of users and evaluators.</a:t>
                      </a:r>
                      <a:endParaRPr sz="1800"/>
                    </a:p>
                  </a:txBody>
                  <a:tcPr marT="45725" marB="45725" marR="91450" marL="91450">
                    <a:lnL cap="flat" cmpd="sng" w="12700">
                      <a:solidFill>
                        <a:schemeClr val="lt1"/>
                      </a:solidFill>
                      <a:prstDash val="solid"/>
                      <a:round/>
                      <a:headEnd len="sm" w="sm" type="none"/>
                      <a:tailEnd len="sm" w="sm" type="none"/>
                    </a:lnL>
                  </a:tcPr>
                </a:tc>
                <a:tc>
                  <a:txBody>
                    <a:bodyPr/>
                    <a:lstStyle/>
                    <a:p>
                      <a:pPr indent="0" lvl="0" marL="0" rtl="0" algn="l">
                        <a:spcBef>
                          <a:spcPts val="0"/>
                        </a:spcBef>
                        <a:spcAft>
                          <a:spcPts val="0"/>
                        </a:spcAft>
                        <a:buNone/>
                      </a:pPr>
                      <a:r>
                        <a:rPr lang="de-DE" sz="1800"/>
                        <a:t>Esquare </a:t>
                      </a:r>
                      <a:endParaRPr sz="1800"/>
                    </a:p>
                  </a:txBody>
                  <a:tcPr marT="45725" marB="45725" marR="91450" marL="91450"/>
                </a:tc>
                <a:tc>
                  <a:txBody>
                    <a:bodyPr/>
                    <a:lstStyle/>
                    <a:p>
                      <a:pPr indent="0" lvl="0" marL="0" rtl="0" algn="l">
                        <a:spcBef>
                          <a:spcPts val="0"/>
                        </a:spcBef>
                        <a:spcAft>
                          <a:spcPts val="0"/>
                        </a:spcAft>
                        <a:buNone/>
                      </a:pPr>
                      <a:r>
                        <a:rPr lang="de-DE" sz="1800"/>
                        <a:t>end of April 2024</a:t>
                      </a:r>
                      <a:endParaRPr sz="1800"/>
                    </a:p>
                  </a:txBody>
                  <a:tcPr marT="45725" marB="45725" marR="91450" marL="91450"/>
                </a:tc>
              </a:tr>
              <a:tr h="434125">
                <a:tc>
                  <a:txBody>
                    <a:bodyPr/>
                    <a:lstStyle/>
                    <a:p>
                      <a:pPr indent="0" lvl="0" marL="0" marR="0" rtl="0" algn="l">
                        <a:spcBef>
                          <a:spcPts val="0"/>
                        </a:spcBef>
                        <a:spcAft>
                          <a:spcPts val="0"/>
                        </a:spcAft>
                        <a:buNone/>
                      </a:pPr>
                      <a:r>
                        <a:rPr lang="de-DE" sz="1800"/>
                        <a:t>6</a:t>
                      </a:r>
                      <a:endParaRPr/>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l">
                        <a:spcBef>
                          <a:spcPts val="0"/>
                        </a:spcBef>
                        <a:spcAft>
                          <a:spcPts val="0"/>
                        </a:spcAft>
                        <a:buNone/>
                      </a:pPr>
                      <a:r>
                        <a:rPr lang="de-DE" sz="1800"/>
                        <a:t>Do accreditations of ERASMUS+ adult education projects with the tool (roll out)</a:t>
                      </a:r>
                      <a:endParaRPr/>
                    </a:p>
                  </a:txBody>
                  <a:tcPr marT="45725" marB="45725" marR="91450" marL="91450">
                    <a:lnL cap="flat" cmpd="sng" w="12700">
                      <a:solidFill>
                        <a:schemeClr val="lt1"/>
                      </a:solidFill>
                      <a:prstDash val="solid"/>
                      <a:round/>
                      <a:headEnd len="sm" w="sm" type="none"/>
                      <a:tailEnd len="sm" w="sm" type="none"/>
                    </a:lnL>
                  </a:tcPr>
                </a:tc>
                <a:tc>
                  <a:txBody>
                    <a:bodyPr/>
                    <a:lstStyle/>
                    <a:p>
                      <a:pPr indent="0" lvl="0" marL="0" marR="0" rtl="0" algn="l">
                        <a:spcBef>
                          <a:spcPts val="0"/>
                        </a:spcBef>
                        <a:spcAft>
                          <a:spcPts val="0"/>
                        </a:spcAft>
                        <a:buNone/>
                      </a:pPr>
                      <a:r>
                        <a:rPr lang="de-DE" sz="1800"/>
                        <a:t>all partners</a:t>
                      </a:r>
                      <a:endParaRPr/>
                    </a:p>
                  </a:txBody>
                  <a:tcPr marT="45725" marB="45725" marR="91450" marL="91450"/>
                </a:tc>
                <a:tc>
                  <a:txBody>
                    <a:bodyPr/>
                    <a:lstStyle/>
                    <a:p>
                      <a:pPr indent="0" lvl="0" marL="0" marR="0" rtl="0" algn="l">
                        <a:spcBef>
                          <a:spcPts val="0"/>
                        </a:spcBef>
                        <a:spcAft>
                          <a:spcPts val="0"/>
                        </a:spcAft>
                        <a:buNone/>
                      </a:pPr>
                      <a:r>
                        <a:rPr lang="de-DE" sz="1800"/>
                        <a:t>end of March 2024</a:t>
                      </a:r>
                      <a:endParaRPr/>
                    </a:p>
                  </a:txBody>
                  <a:tcPr marT="45725" marB="45725" marR="91450" marL="91450"/>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g2c0131193f6_0_0"/>
          <p:cNvSpPr txBox="1"/>
          <p:nvPr>
            <p:ph type="title"/>
          </p:nvPr>
        </p:nvSpPr>
        <p:spPr>
          <a:xfrm>
            <a:off x="1097280" y="286604"/>
            <a:ext cx="10058400" cy="82380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3200"/>
              <a:buFont typeface="Calibri"/>
              <a:buNone/>
            </a:pPr>
            <a:r>
              <a:rPr lang="de-DE"/>
              <a:t>Task to do</a:t>
            </a:r>
            <a:endParaRPr/>
          </a:p>
        </p:txBody>
      </p:sp>
      <p:graphicFrame>
        <p:nvGraphicFramePr>
          <p:cNvPr id="288" name="Google Shape;288;g2c0131193f6_0_0"/>
          <p:cNvGraphicFramePr/>
          <p:nvPr/>
        </p:nvGraphicFramePr>
        <p:xfrm>
          <a:off x="233051" y="594986"/>
          <a:ext cx="3000000" cy="3000000"/>
        </p:xfrm>
        <a:graphic>
          <a:graphicData uri="http://schemas.openxmlformats.org/drawingml/2006/table">
            <a:tbl>
              <a:tblPr bandRow="1" firstRow="1">
                <a:noFill/>
                <a:tableStyleId>{6D367ABF-D3B1-481E-A07B-6AF2244A524D}</a:tableStyleId>
              </a:tblPr>
              <a:tblGrid>
                <a:gridCol w="630050"/>
                <a:gridCol w="1768500"/>
                <a:gridCol w="3013325"/>
                <a:gridCol w="6314025"/>
              </a:tblGrid>
              <a:tr h="434125">
                <a:tc>
                  <a:txBody>
                    <a:bodyPr/>
                    <a:lstStyle/>
                    <a:p>
                      <a:pPr indent="0" lvl="0" marL="0" marR="0" rtl="0" algn="l">
                        <a:spcBef>
                          <a:spcPts val="0"/>
                        </a:spcBef>
                        <a:spcAft>
                          <a:spcPts val="0"/>
                        </a:spcAft>
                        <a:buNone/>
                      </a:pPr>
                      <a:r>
                        <a:rPr lang="de-DE" sz="1800" u="none" cap="none" strike="noStrike"/>
                        <a:t>No</a:t>
                      </a:r>
                      <a:endParaRPr/>
                    </a:p>
                  </a:txBody>
                  <a:tcPr marT="45725" marB="45725" marR="91450" marL="91450"/>
                </a:tc>
                <a:tc>
                  <a:txBody>
                    <a:bodyPr/>
                    <a:lstStyle/>
                    <a:p>
                      <a:pPr indent="0" lvl="0" marL="0" marR="0" rtl="0" algn="l">
                        <a:spcBef>
                          <a:spcPts val="0"/>
                        </a:spcBef>
                        <a:spcAft>
                          <a:spcPts val="0"/>
                        </a:spcAft>
                        <a:buNone/>
                      </a:pPr>
                      <a:r>
                        <a:rPr lang="de-DE" sz="1800"/>
                        <a:t>Task</a:t>
                      </a:r>
                      <a:endParaRPr/>
                    </a:p>
                  </a:txBody>
                  <a:tcPr marT="45725" marB="45725" marR="91450" marL="91450"/>
                </a:tc>
                <a:tc>
                  <a:txBody>
                    <a:bodyPr/>
                    <a:lstStyle/>
                    <a:p>
                      <a:pPr indent="0" lvl="0" marL="0" marR="0" rtl="0" algn="l">
                        <a:spcBef>
                          <a:spcPts val="0"/>
                        </a:spcBef>
                        <a:spcAft>
                          <a:spcPts val="0"/>
                        </a:spcAft>
                        <a:buNone/>
                      </a:pPr>
                      <a:r>
                        <a:rPr lang="de-DE" sz="1800"/>
                        <a:t>Partner</a:t>
                      </a:r>
                      <a:endParaRPr/>
                    </a:p>
                  </a:txBody>
                  <a:tcPr marT="45725" marB="45725" marR="91450" marL="91450"/>
                </a:tc>
                <a:tc>
                  <a:txBody>
                    <a:bodyPr/>
                    <a:lstStyle/>
                    <a:p>
                      <a:pPr indent="0" lvl="0" marL="0" marR="0" rtl="0" algn="l">
                        <a:spcBef>
                          <a:spcPts val="0"/>
                        </a:spcBef>
                        <a:spcAft>
                          <a:spcPts val="0"/>
                        </a:spcAft>
                        <a:buNone/>
                      </a:pPr>
                      <a:r>
                        <a:rPr lang="de-DE" sz="1800"/>
                        <a:t>Deadline</a:t>
                      </a:r>
                      <a:endParaRPr/>
                    </a:p>
                  </a:txBody>
                  <a:tcPr marT="45725" marB="45725" marR="91450" marL="91450"/>
                </a:tc>
              </a:tr>
              <a:tr h="434125">
                <a:tc>
                  <a:txBody>
                    <a:bodyPr/>
                    <a:lstStyle/>
                    <a:p>
                      <a:pPr indent="0" lvl="0" marL="0" marR="0" rtl="0" algn="l">
                        <a:spcBef>
                          <a:spcPts val="0"/>
                        </a:spcBef>
                        <a:spcAft>
                          <a:spcPts val="0"/>
                        </a:spcAft>
                        <a:buNone/>
                      </a:pPr>
                      <a:r>
                        <a:rPr lang="de-DE" sz="1800"/>
                        <a:t>7</a:t>
                      </a:r>
                      <a:endParaRPr sz="1800"/>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B cap="flat" cmpd="sng" w="12700">
                      <a:solidFill>
                        <a:schemeClr val="lt1"/>
                      </a:solidFill>
                      <a:prstDash val="solid"/>
                      <a:round/>
                      <a:headEnd len="sm" w="sm" type="none"/>
                      <a:tailEnd len="sm" w="sm" type="none"/>
                    </a:lnB>
                  </a:tcPr>
                </a:tc>
                <a:tc>
                  <a:txBody>
                    <a:bodyPr/>
                    <a:lstStyle/>
                    <a:p>
                      <a:pPr indent="0" lvl="0" marL="0" marR="0" rtl="0" algn="l">
                        <a:spcBef>
                          <a:spcPts val="0"/>
                        </a:spcBef>
                        <a:spcAft>
                          <a:spcPts val="0"/>
                        </a:spcAft>
                        <a:buNone/>
                      </a:pPr>
                      <a:r>
                        <a:rPr lang="de-DE" sz="1800"/>
                        <a:t>PR 6: Policy Paper</a:t>
                      </a:r>
                      <a:endParaRPr sz="1800"/>
                    </a:p>
                    <a:p>
                      <a:pPr indent="0" lvl="0" marL="0" marR="0" rtl="0" algn="l">
                        <a:spcBef>
                          <a:spcPts val="0"/>
                        </a:spcBef>
                        <a:spcAft>
                          <a:spcPts val="0"/>
                        </a:spcAft>
                        <a:buNone/>
                      </a:pPr>
                      <a:r>
                        <a:t/>
                      </a:r>
                      <a:endParaRPr sz="1800"/>
                    </a:p>
                  </a:txBody>
                  <a:tcPr marT="45725" marB="45725" marR="91450" marL="91450">
                    <a:lnL cap="flat" cmpd="sng" w="12700">
                      <a:solidFill>
                        <a:schemeClr val="lt1"/>
                      </a:solidFill>
                      <a:prstDash val="solid"/>
                      <a:round/>
                      <a:headEnd len="sm" w="sm" type="none"/>
                      <a:tailEnd len="sm" w="sm" type="none"/>
                    </a:lnL>
                  </a:tcPr>
                </a:tc>
                <a:tc>
                  <a:txBody>
                    <a:bodyPr/>
                    <a:lstStyle/>
                    <a:p>
                      <a:pPr indent="0" lvl="0" marL="0" marR="0" rtl="0" algn="l">
                        <a:spcBef>
                          <a:spcPts val="0"/>
                        </a:spcBef>
                        <a:spcAft>
                          <a:spcPts val="0"/>
                        </a:spcAft>
                        <a:buNone/>
                      </a:pPr>
                      <a:r>
                        <a:rPr lang="de-DE" sz="1800"/>
                        <a:t>RUTIS </a:t>
                      </a:r>
                      <a:endParaRPr sz="1800"/>
                    </a:p>
                    <a:p>
                      <a:pPr indent="0" lvl="0" marL="0" marR="0" rtl="0" algn="l">
                        <a:spcBef>
                          <a:spcPts val="0"/>
                        </a:spcBef>
                        <a:spcAft>
                          <a:spcPts val="0"/>
                        </a:spcAft>
                        <a:buNone/>
                      </a:pPr>
                      <a:r>
                        <a:t/>
                      </a:r>
                      <a:endParaRPr sz="1800"/>
                    </a:p>
                    <a:p>
                      <a:pPr indent="0" lvl="0" marL="0" marR="0" rtl="0" algn="l">
                        <a:spcBef>
                          <a:spcPts val="0"/>
                        </a:spcBef>
                        <a:spcAft>
                          <a:spcPts val="0"/>
                        </a:spcAft>
                        <a:buNone/>
                      </a:pPr>
                      <a:r>
                        <a:rPr lang="de-DE" sz="1800"/>
                        <a:t>all partners have to translate in all partner languages </a:t>
                      </a:r>
                      <a:endParaRPr sz="1800"/>
                    </a:p>
                  </a:txBody>
                  <a:tcPr marT="45725" marB="45725" marR="91450" marL="91450"/>
                </a:tc>
                <a:tc>
                  <a:txBody>
                    <a:bodyPr/>
                    <a:lstStyle/>
                    <a:p>
                      <a:pPr indent="0" lvl="0" marL="0" marR="0" rtl="0" algn="l">
                        <a:spcBef>
                          <a:spcPts val="0"/>
                        </a:spcBef>
                        <a:spcAft>
                          <a:spcPts val="0"/>
                        </a:spcAft>
                        <a:buNone/>
                      </a:pPr>
                      <a:r>
                        <a:rPr b="1" i="1" lang="de-DE" sz="1800"/>
                        <a:t>All partner will provide RUTIS with the information on the national content of adult education etc. until - asap (Deadline: 25th of March)</a:t>
                      </a:r>
                      <a:endParaRPr b="1" i="1" sz="1800"/>
                    </a:p>
                    <a:p>
                      <a:pPr indent="0" lvl="0" marL="0" marR="0" rtl="0" algn="l">
                        <a:spcBef>
                          <a:spcPts val="0"/>
                        </a:spcBef>
                        <a:spcAft>
                          <a:spcPts val="0"/>
                        </a:spcAft>
                        <a:buNone/>
                      </a:pPr>
                      <a:r>
                        <a:rPr b="1" i="1" lang="de-DE" sz="1800"/>
                        <a:t>RUTIS will provide TIR with the collected data at the end of March</a:t>
                      </a:r>
                      <a:endParaRPr sz="1800"/>
                    </a:p>
                    <a:p>
                      <a:pPr indent="0" lvl="0" marL="0" marR="0" rtl="0" algn="l">
                        <a:spcBef>
                          <a:spcPts val="0"/>
                        </a:spcBef>
                        <a:spcAft>
                          <a:spcPts val="0"/>
                        </a:spcAft>
                        <a:buNone/>
                      </a:pPr>
                      <a:r>
                        <a:rPr lang="de-DE" sz="1800"/>
                        <a:t>English version 15.04.</a:t>
                      </a:r>
                      <a:endParaRPr sz="1800"/>
                    </a:p>
                    <a:p>
                      <a:pPr indent="0" lvl="0" marL="0" marR="0" rtl="0" algn="l">
                        <a:spcBef>
                          <a:spcPts val="0"/>
                        </a:spcBef>
                        <a:spcAft>
                          <a:spcPts val="0"/>
                        </a:spcAft>
                        <a:buNone/>
                      </a:pPr>
                      <a:r>
                        <a:rPr lang="de-DE" sz="1800"/>
                        <a:t>Translations end of April</a:t>
                      </a:r>
                      <a:endParaRPr sz="1800"/>
                    </a:p>
                  </a:txBody>
                  <a:tcPr marT="45725" marB="45725" marR="91450" marL="91450"/>
                </a:tc>
              </a:tr>
              <a:tr h="434125">
                <a:tc>
                  <a:txBody>
                    <a:bodyPr/>
                    <a:lstStyle/>
                    <a:p>
                      <a:pPr indent="0" lvl="0" marL="0" marR="0" rtl="0" algn="l">
                        <a:spcBef>
                          <a:spcPts val="0"/>
                        </a:spcBef>
                        <a:spcAft>
                          <a:spcPts val="0"/>
                        </a:spcAft>
                        <a:buNone/>
                      </a:pPr>
                      <a:r>
                        <a:rPr lang="de-DE" sz="1800"/>
                        <a:t>8</a:t>
                      </a:r>
                      <a:endParaRPr sz="1800"/>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l">
                        <a:spcBef>
                          <a:spcPts val="0"/>
                        </a:spcBef>
                        <a:spcAft>
                          <a:spcPts val="0"/>
                        </a:spcAft>
                        <a:buNone/>
                      </a:pPr>
                      <a:r>
                        <a:rPr lang="de-DE" sz="1800"/>
                        <a:t>PR 7: Laymans Report</a:t>
                      </a:r>
                      <a:endParaRPr sz="1800"/>
                    </a:p>
                  </a:txBody>
                  <a:tcPr marT="45725" marB="45725" marR="91450" marL="91450">
                    <a:lnL cap="flat" cmpd="sng" w="12700">
                      <a:solidFill>
                        <a:schemeClr val="lt1"/>
                      </a:solidFill>
                      <a:prstDash val="solid"/>
                      <a:round/>
                      <a:headEnd len="sm" w="sm" type="none"/>
                      <a:tailEnd len="sm" w="sm" type="none"/>
                    </a:lnL>
                  </a:tcPr>
                </a:tc>
                <a:tc>
                  <a:txBody>
                    <a:bodyPr/>
                    <a:lstStyle/>
                    <a:p>
                      <a:pPr indent="0" lvl="0" marL="0" marR="0" rtl="0" algn="l">
                        <a:spcBef>
                          <a:spcPts val="0"/>
                        </a:spcBef>
                        <a:spcAft>
                          <a:spcPts val="0"/>
                        </a:spcAft>
                        <a:buNone/>
                      </a:pPr>
                      <a:r>
                        <a:rPr lang="de-DE" sz="1800"/>
                        <a:t>TIR</a:t>
                      </a:r>
                      <a:endParaRPr sz="1800"/>
                    </a:p>
                    <a:p>
                      <a:pPr indent="0" lvl="0" marL="0" rtl="0" algn="l">
                        <a:spcBef>
                          <a:spcPts val="0"/>
                        </a:spcBef>
                        <a:spcAft>
                          <a:spcPts val="0"/>
                        </a:spcAft>
                        <a:buClr>
                          <a:schemeClr val="dk1"/>
                        </a:buClr>
                        <a:buSzPts val="1100"/>
                        <a:buFont typeface="Arial"/>
                        <a:buNone/>
                      </a:pPr>
                      <a:r>
                        <a:rPr lang="de-DE" sz="1800"/>
                        <a:t>all partners have to translate in all partner languages </a:t>
                      </a:r>
                      <a:endParaRPr sz="1800"/>
                    </a:p>
                  </a:txBody>
                  <a:tcPr marT="45725" marB="45725" marR="91450" marL="91450"/>
                </a:tc>
                <a:tc>
                  <a:txBody>
                    <a:bodyPr/>
                    <a:lstStyle/>
                    <a:p>
                      <a:pPr indent="0" lvl="0" marL="0" rtl="0" algn="l">
                        <a:spcBef>
                          <a:spcPts val="0"/>
                        </a:spcBef>
                        <a:spcAft>
                          <a:spcPts val="0"/>
                        </a:spcAft>
                        <a:buClr>
                          <a:schemeClr val="dk1"/>
                        </a:buClr>
                        <a:buSzPts val="1100"/>
                        <a:buFont typeface="Arial"/>
                        <a:buNone/>
                      </a:pPr>
                      <a:r>
                        <a:rPr lang="de-DE" sz="1800"/>
                        <a:t>English version 15.04.</a:t>
                      </a:r>
                      <a:endParaRPr sz="1800"/>
                    </a:p>
                    <a:p>
                      <a:pPr indent="0" lvl="0" marL="0" rtl="0" algn="l">
                        <a:spcBef>
                          <a:spcPts val="0"/>
                        </a:spcBef>
                        <a:spcAft>
                          <a:spcPts val="0"/>
                        </a:spcAft>
                        <a:buClr>
                          <a:schemeClr val="dk1"/>
                        </a:buClr>
                        <a:buSzPts val="1100"/>
                        <a:buFont typeface="Arial"/>
                        <a:buNone/>
                      </a:pPr>
                      <a:r>
                        <a:t/>
                      </a:r>
                      <a:endParaRPr sz="1800"/>
                    </a:p>
                    <a:p>
                      <a:pPr indent="0" lvl="0" marL="0" rtl="0" algn="l">
                        <a:spcBef>
                          <a:spcPts val="0"/>
                        </a:spcBef>
                        <a:spcAft>
                          <a:spcPts val="0"/>
                        </a:spcAft>
                        <a:buClr>
                          <a:schemeClr val="dk1"/>
                        </a:buClr>
                        <a:buSzPts val="1100"/>
                        <a:buFont typeface="Arial"/>
                        <a:buNone/>
                      </a:pPr>
                      <a:r>
                        <a:rPr lang="de-DE" sz="1800"/>
                        <a:t>Translations end of April</a:t>
                      </a:r>
                      <a:endParaRPr sz="1800"/>
                    </a:p>
                  </a:txBody>
                  <a:tcPr marT="45725" marB="45725" marR="91450" marL="91450"/>
                </a:tc>
              </a:tr>
              <a:tr h="434125">
                <a:tc>
                  <a:txBody>
                    <a:bodyPr/>
                    <a:lstStyle/>
                    <a:p>
                      <a:pPr indent="0" lvl="0" marL="0" marR="0" rtl="0" algn="l">
                        <a:spcBef>
                          <a:spcPts val="0"/>
                        </a:spcBef>
                        <a:spcAft>
                          <a:spcPts val="0"/>
                        </a:spcAft>
                        <a:buNone/>
                      </a:pPr>
                      <a:r>
                        <a:rPr lang="de-DE" sz="1800"/>
                        <a:t>9</a:t>
                      </a:r>
                      <a:endParaRPr sz="1800"/>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marR="0" rtl="0" algn="l">
                        <a:spcBef>
                          <a:spcPts val="0"/>
                        </a:spcBef>
                        <a:spcAft>
                          <a:spcPts val="0"/>
                        </a:spcAft>
                        <a:buNone/>
                      </a:pPr>
                      <a:r>
                        <a:rPr lang="de-DE" sz="1800"/>
                        <a:t>Execute </a:t>
                      </a:r>
                      <a:r>
                        <a:rPr b="1" lang="de-DE" sz="1900"/>
                        <a:t>Multiplier Even</a:t>
                      </a:r>
                      <a:r>
                        <a:rPr b="1" lang="de-DE" sz="1900"/>
                        <a:t>ts</a:t>
                      </a:r>
                      <a:r>
                        <a:rPr lang="de-DE" sz="1800"/>
                        <a:t> in your country</a:t>
                      </a:r>
                      <a:endParaRPr sz="1800"/>
                    </a:p>
                  </a:txBody>
                  <a:tcPr marT="45725" marB="45725" marR="91450" marL="91450">
                    <a:lnL cap="flat" cmpd="sng" w="12700">
                      <a:solidFill>
                        <a:schemeClr val="lt1"/>
                      </a:solidFill>
                      <a:prstDash val="solid"/>
                      <a:round/>
                      <a:headEnd len="sm" w="sm" type="none"/>
                      <a:tailEnd len="sm" w="sm" type="none"/>
                    </a:lnL>
                  </a:tcPr>
                </a:tc>
                <a:tc>
                  <a:txBody>
                    <a:bodyPr/>
                    <a:lstStyle/>
                    <a:p>
                      <a:pPr indent="0" lvl="0" marL="0" marR="0" rtl="0" algn="l">
                        <a:spcBef>
                          <a:spcPts val="0"/>
                        </a:spcBef>
                        <a:spcAft>
                          <a:spcPts val="0"/>
                        </a:spcAft>
                        <a:buNone/>
                      </a:pPr>
                      <a:r>
                        <a:rPr lang="de-DE" sz="1800"/>
                        <a:t>UPB, Esquare, RUTIS, TIR, STANDO</a:t>
                      </a:r>
                      <a:endParaRPr/>
                    </a:p>
                  </a:txBody>
                  <a:tcPr marT="45725" marB="45725" marR="91450" marL="91450"/>
                </a:tc>
                <a:tc>
                  <a:txBody>
                    <a:bodyPr/>
                    <a:lstStyle/>
                    <a:p>
                      <a:pPr indent="0" lvl="0" marL="0" marR="0" rtl="0" algn="l">
                        <a:spcBef>
                          <a:spcPts val="0"/>
                        </a:spcBef>
                        <a:spcAft>
                          <a:spcPts val="0"/>
                        </a:spcAft>
                        <a:buNone/>
                      </a:pPr>
                      <a:r>
                        <a:rPr lang="de-DE" sz="1800"/>
                        <a:t>end of April 2024</a:t>
                      </a:r>
                      <a:endParaRPr sz="1800"/>
                    </a:p>
                    <a:p>
                      <a:pPr indent="0" lvl="0" marL="0" marR="0" rtl="0" algn="l">
                        <a:spcBef>
                          <a:spcPts val="0"/>
                        </a:spcBef>
                        <a:spcAft>
                          <a:spcPts val="0"/>
                        </a:spcAft>
                        <a:buNone/>
                      </a:pPr>
                      <a:r>
                        <a:rPr lang="de-DE" sz="1800"/>
                        <a:t>Participant List as Scans (See GDrive) </a:t>
                      </a:r>
                      <a:br>
                        <a:rPr lang="de-DE" sz="1800"/>
                      </a:br>
                      <a:r>
                        <a:rPr lang="de-DE" sz="1800"/>
                        <a:t>Link:</a:t>
                      </a:r>
                      <a:r>
                        <a:rPr lang="de-DE" sz="1800" u="sng">
                          <a:solidFill>
                            <a:schemeClr val="hlink"/>
                          </a:solidFill>
                          <a:hlinkClick r:id="rId3"/>
                        </a:rPr>
                        <a:t>https://drive.google.com/drive/folders/1cc7496syxKSt7OsGRqGyJrvrJtuRKy_G</a:t>
                      </a:r>
                      <a:r>
                        <a:rPr lang="de-DE" sz="1800"/>
                        <a:t> </a:t>
                      </a:r>
                      <a:endParaRPr sz="1800"/>
                    </a:p>
                  </a:txBody>
                  <a:tcPr marT="45725" marB="45725" marR="91450" marL="91450"/>
                </a:tc>
              </a:tr>
              <a:tr h="434125">
                <a:tc>
                  <a:txBody>
                    <a:bodyPr/>
                    <a:lstStyle/>
                    <a:p>
                      <a:pPr indent="0" lvl="0" marL="0" marR="0" rtl="0" algn="l">
                        <a:spcBef>
                          <a:spcPts val="0"/>
                        </a:spcBef>
                        <a:spcAft>
                          <a:spcPts val="0"/>
                        </a:spcAft>
                        <a:buNone/>
                      </a:pPr>
                      <a:r>
                        <a:rPr lang="de-DE" sz="1800"/>
                        <a:t>10</a:t>
                      </a:r>
                      <a:endParaRPr sz="1800"/>
                    </a:p>
                  </a:txBody>
                  <a:tcPr marT="45725" marB="45725" marR="91450" marL="91450">
                    <a:lnT cap="flat" cmpd="sng" w="12700">
                      <a:solidFill>
                        <a:schemeClr val="lt1"/>
                      </a:solidFill>
                      <a:prstDash val="solid"/>
                      <a:round/>
                      <a:headEnd len="sm" w="sm" type="none"/>
                      <a:tailEnd len="sm" w="sm" type="none"/>
                    </a:lnT>
                  </a:tcPr>
                </a:tc>
                <a:tc>
                  <a:txBody>
                    <a:bodyPr/>
                    <a:lstStyle/>
                    <a:p>
                      <a:pPr indent="0" lvl="0" marL="0" marR="0" rtl="0" algn="l">
                        <a:spcBef>
                          <a:spcPts val="0"/>
                        </a:spcBef>
                        <a:spcAft>
                          <a:spcPts val="0"/>
                        </a:spcAft>
                        <a:buNone/>
                      </a:pPr>
                      <a:r>
                        <a:rPr lang="de-DE" sz="1800"/>
                        <a:t>Provide all documents and timesheets (PROM) </a:t>
                      </a:r>
                      <a:endParaRPr sz="1800"/>
                    </a:p>
                  </a:txBody>
                  <a:tcPr marT="45725" marB="45725" marR="91450" marL="91450"/>
                </a:tc>
                <a:tc>
                  <a:txBody>
                    <a:bodyPr/>
                    <a:lstStyle/>
                    <a:p>
                      <a:pPr indent="0" lvl="0" marL="0" marR="0" rtl="0" algn="l">
                        <a:spcBef>
                          <a:spcPts val="0"/>
                        </a:spcBef>
                        <a:spcAft>
                          <a:spcPts val="0"/>
                        </a:spcAft>
                        <a:buNone/>
                      </a:pPr>
                      <a:r>
                        <a:rPr lang="de-DE" sz="1800"/>
                        <a:t>all partners</a:t>
                      </a:r>
                      <a:endParaRPr sz="1800"/>
                    </a:p>
                  </a:txBody>
                  <a:tcPr marT="45725" marB="45725" marR="91450" marL="91450"/>
                </a:tc>
                <a:tc>
                  <a:txBody>
                    <a:bodyPr/>
                    <a:lstStyle/>
                    <a:p>
                      <a:pPr indent="0" lvl="0" marL="0" marR="0" rtl="0" algn="l">
                        <a:spcBef>
                          <a:spcPts val="0"/>
                        </a:spcBef>
                        <a:spcAft>
                          <a:spcPts val="0"/>
                        </a:spcAft>
                        <a:buNone/>
                      </a:pPr>
                      <a:r>
                        <a:rPr lang="de-DE" sz="1800"/>
                        <a:t>01.06.2024  </a:t>
                      </a:r>
                      <a:endParaRPr sz="1800"/>
                    </a:p>
                  </a:txBody>
                  <a:tcPr marT="45725" marB="45725" marR="91450" marL="91450"/>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p5"/>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3200"/>
              <a:buFont typeface="Calibri"/>
              <a:buNone/>
            </a:pPr>
            <a:r>
              <a:rPr lang="de-DE"/>
              <a:t>Tasks to do </a:t>
            </a:r>
            <a:endParaRPr/>
          </a:p>
        </p:txBody>
      </p:sp>
      <p:sp>
        <p:nvSpPr>
          <p:cNvPr id="294" name="Google Shape;294;p5"/>
          <p:cNvSpPr txBox="1"/>
          <p:nvPr>
            <p:ph idx="1" type="body"/>
          </p:nvPr>
        </p:nvSpPr>
        <p:spPr>
          <a:xfrm>
            <a:off x="1097280" y="1492624"/>
            <a:ext cx="10058400" cy="4376470"/>
          </a:xfrm>
          <a:prstGeom prst="rect">
            <a:avLst/>
          </a:prstGeom>
          <a:noFill/>
          <a:ln>
            <a:noFill/>
          </a:ln>
        </p:spPr>
        <p:txBody>
          <a:bodyPr anchorCtr="0" anchor="t" bIns="45700" lIns="0" spcFirstLastPara="1" rIns="0" wrap="square" tIns="45700">
            <a:normAutofit/>
          </a:bodyPr>
          <a:lstStyle/>
          <a:p>
            <a:pPr indent="-152400" lvl="0" marL="91440" rtl="0" algn="l">
              <a:lnSpc>
                <a:spcPct val="90000"/>
              </a:lnSpc>
              <a:spcBef>
                <a:spcPts val="0"/>
              </a:spcBef>
              <a:spcAft>
                <a:spcPts val="0"/>
              </a:spcAft>
              <a:buSzPts val="2400"/>
              <a:buChar char=" "/>
            </a:pPr>
            <a:r>
              <a:rPr b="1" lang="de-DE" sz="2400" u="sng"/>
              <a:t>Be active on dissemination and marketing</a:t>
            </a:r>
            <a:br>
              <a:rPr b="1" lang="de-DE" sz="2400" u="sng"/>
            </a:br>
            <a:r>
              <a:rPr lang="de-DE" sz="2400"/>
              <a:t>(all partners)</a:t>
            </a:r>
            <a:endParaRPr/>
          </a:p>
          <a:p>
            <a:pPr indent="0" lvl="0" marL="91440" rtl="0" algn="l">
              <a:lnSpc>
                <a:spcPct val="90000"/>
              </a:lnSpc>
              <a:spcBef>
                <a:spcPts val="1400"/>
              </a:spcBef>
              <a:spcAft>
                <a:spcPts val="0"/>
              </a:spcAft>
              <a:buSzPts val="2400"/>
              <a:buNone/>
            </a:pPr>
            <a:r>
              <a:t/>
            </a:r>
            <a:endParaRPr b="1" sz="2400" u="sng"/>
          </a:p>
        </p:txBody>
      </p:sp>
      <p:pic>
        <p:nvPicPr>
          <p:cNvPr id="295" name="Google Shape;295;p5"/>
          <p:cNvPicPr preferRelativeResize="0"/>
          <p:nvPr/>
        </p:nvPicPr>
        <p:blipFill rotWithShape="1">
          <a:blip r:embed="rId3">
            <a:alphaModFix/>
          </a:blip>
          <a:srcRect b="0" l="0" r="0" t="0"/>
          <a:stretch/>
        </p:blipFill>
        <p:spPr>
          <a:xfrm>
            <a:off x="768096" y="2909048"/>
            <a:ext cx="1895856" cy="1895856"/>
          </a:xfrm>
          <a:prstGeom prst="rect">
            <a:avLst/>
          </a:prstGeom>
          <a:noFill/>
          <a:ln>
            <a:noFill/>
          </a:ln>
        </p:spPr>
      </p:pic>
      <p:sp>
        <p:nvSpPr>
          <p:cNvPr id="296" name="Google Shape;296;p5"/>
          <p:cNvSpPr txBox="1"/>
          <p:nvPr/>
        </p:nvSpPr>
        <p:spPr>
          <a:xfrm>
            <a:off x="896112" y="4996044"/>
            <a:ext cx="227076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de-DE" sz="900">
                <a:solidFill>
                  <a:schemeClr val="dk1"/>
                </a:solidFill>
                <a:latin typeface="Calibri"/>
                <a:ea typeface="Calibri"/>
                <a:cs typeface="Calibri"/>
                <a:sym typeface="Calibri"/>
              </a:rPr>
              <a:t>"</a:t>
            </a:r>
            <a:r>
              <a:rPr lang="de-DE" sz="900" u="sng">
                <a:solidFill>
                  <a:schemeClr val="dk1"/>
                </a:solidFill>
                <a:latin typeface="Calibri"/>
                <a:ea typeface="Calibri"/>
                <a:cs typeface="Calibri"/>
                <a:sym typeface="Calibri"/>
                <a:hlinkClick r:id="rId4">
                  <a:extLst>
                    <a:ext uri="{A12FA001-AC4F-418D-AE19-62706E023703}">
                      <ahyp:hlinkClr val="tx"/>
                    </a:ext>
                  </a:extLst>
                </a:hlinkClick>
              </a:rPr>
              <a:t>Dieses Foto</a:t>
            </a:r>
            <a:r>
              <a:rPr lang="de-DE" sz="900">
                <a:solidFill>
                  <a:schemeClr val="dk1"/>
                </a:solidFill>
                <a:latin typeface="Calibri"/>
                <a:ea typeface="Calibri"/>
                <a:cs typeface="Calibri"/>
                <a:sym typeface="Calibri"/>
              </a:rPr>
              <a:t>" von Unbekannter Autor ist lizenziert gemäß </a:t>
            </a:r>
            <a:r>
              <a:rPr lang="de-DE" sz="900" u="sng">
                <a:solidFill>
                  <a:schemeClr val="dk1"/>
                </a:solidFill>
                <a:latin typeface="Calibri"/>
                <a:ea typeface="Calibri"/>
                <a:cs typeface="Calibri"/>
                <a:sym typeface="Calibri"/>
                <a:hlinkClick r:id="rId5">
                  <a:extLst>
                    <a:ext uri="{A12FA001-AC4F-418D-AE19-62706E023703}">
                      <ahyp:hlinkClr val="tx"/>
                    </a:ext>
                  </a:extLst>
                </a:hlinkClick>
              </a:rPr>
              <a:t>CC BY-SA-NC</a:t>
            </a:r>
            <a:endParaRPr sz="900">
              <a:solidFill>
                <a:schemeClr val="dk1"/>
              </a:solidFill>
              <a:latin typeface="Calibri"/>
              <a:ea typeface="Calibri"/>
              <a:cs typeface="Calibri"/>
              <a:sym typeface="Calibri"/>
            </a:endParaRPr>
          </a:p>
        </p:txBody>
      </p:sp>
      <p:pic>
        <p:nvPicPr>
          <p:cNvPr id="297" name="Google Shape;297;p5"/>
          <p:cNvPicPr preferRelativeResize="0"/>
          <p:nvPr/>
        </p:nvPicPr>
        <p:blipFill rotWithShape="1">
          <a:blip r:embed="rId6">
            <a:alphaModFix/>
          </a:blip>
          <a:srcRect b="0" l="0" r="0" t="0"/>
          <a:stretch/>
        </p:blipFill>
        <p:spPr>
          <a:xfrm>
            <a:off x="3044710" y="3306842"/>
            <a:ext cx="3071275" cy="1689201"/>
          </a:xfrm>
          <a:prstGeom prst="rect">
            <a:avLst/>
          </a:prstGeom>
          <a:noFill/>
          <a:ln>
            <a:noFill/>
          </a:ln>
        </p:spPr>
      </p:pic>
      <p:sp>
        <p:nvSpPr>
          <p:cNvPr id="298" name="Google Shape;298;p5"/>
          <p:cNvSpPr txBox="1"/>
          <p:nvPr/>
        </p:nvSpPr>
        <p:spPr>
          <a:xfrm>
            <a:off x="3084282" y="4996044"/>
            <a:ext cx="311429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de-DE" sz="900">
                <a:solidFill>
                  <a:schemeClr val="dk1"/>
                </a:solidFill>
                <a:latin typeface="Calibri"/>
                <a:ea typeface="Calibri"/>
                <a:cs typeface="Calibri"/>
                <a:sym typeface="Calibri"/>
              </a:rPr>
              <a:t>"</a:t>
            </a:r>
            <a:r>
              <a:rPr lang="de-DE" sz="900" u="sng">
                <a:solidFill>
                  <a:schemeClr val="dk1"/>
                </a:solidFill>
                <a:latin typeface="Calibri"/>
                <a:ea typeface="Calibri"/>
                <a:cs typeface="Calibri"/>
                <a:sym typeface="Calibri"/>
                <a:hlinkClick r:id="rId7">
                  <a:extLst>
                    <a:ext uri="{A12FA001-AC4F-418D-AE19-62706E023703}">
                      <ahyp:hlinkClr val="tx"/>
                    </a:ext>
                  </a:extLst>
                </a:hlinkClick>
              </a:rPr>
              <a:t>Dieses Foto</a:t>
            </a:r>
            <a:r>
              <a:rPr lang="de-DE" sz="900">
                <a:solidFill>
                  <a:schemeClr val="dk1"/>
                </a:solidFill>
                <a:latin typeface="Calibri"/>
                <a:ea typeface="Calibri"/>
                <a:cs typeface="Calibri"/>
                <a:sym typeface="Calibri"/>
              </a:rPr>
              <a:t>" von Unbekannter Autor ist lizenziert gemäß </a:t>
            </a:r>
            <a:r>
              <a:rPr lang="de-DE" sz="900" u="sng">
                <a:solidFill>
                  <a:schemeClr val="dk1"/>
                </a:solidFill>
                <a:latin typeface="Calibri"/>
                <a:ea typeface="Calibri"/>
                <a:cs typeface="Calibri"/>
                <a:sym typeface="Calibri"/>
                <a:hlinkClick r:id="rId8">
                  <a:extLst>
                    <a:ext uri="{A12FA001-AC4F-418D-AE19-62706E023703}">
                      <ahyp:hlinkClr val="tx"/>
                    </a:ext>
                  </a:extLst>
                </a:hlinkClick>
              </a:rPr>
              <a:t>CC BY-SA-NC</a:t>
            </a:r>
            <a:endParaRPr sz="900">
              <a:solidFill>
                <a:schemeClr val="dk1"/>
              </a:solidFill>
              <a:latin typeface="Calibri"/>
              <a:ea typeface="Calibri"/>
              <a:cs typeface="Calibri"/>
              <a:sym typeface="Calibri"/>
            </a:endParaRPr>
          </a:p>
        </p:txBody>
      </p:sp>
      <p:pic>
        <p:nvPicPr>
          <p:cNvPr id="299" name="Google Shape;299;p5"/>
          <p:cNvPicPr preferRelativeResize="0"/>
          <p:nvPr/>
        </p:nvPicPr>
        <p:blipFill rotWithShape="1">
          <a:blip r:embed="rId9">
            <a:alphaModFix/>
          </a:blip>
          <a:srcRect b="0" l="0" r="0" t="0"/>
          <a:stretch/>
        </p:blipFill>
        <p:spPr>
          <a:xfrm>
            <a:off x="6317153" y="3680859"/>
            <a:ext cx="2830137" cy="1210428"/>
          </a:xfrm>
          <a:prstGeom prst="rect">
            <a:avLst/>
          </a:prstGeom>
          <a:noFill/>
          <a:ln>
            <a:noFill/>
          </a:ln>
        </p:spPr>
      </p:pic>
      <p:sp>
        <p:nvSpPr>
          <p:cNvPr id="300" name="Google Shape;300;p5"/>
          <p:cNvSpPr txBox="1"/>
          <p:nvPr/>
        </p:nvSpPr>
        <p:spPr>
          <a:xfrm>
            <a:off x="6317153" y="5010858"/>
            <a:ext cx="2829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de-DE" sz="900">
                <a:solidFill>
                  <a:schemeClr val="dk1"/>
                </a:solidFill>
                <a:latin typeface="Calibri"/>
                <a:ea typeface="Calibri"/>
                <a:cs typeface="Calibri"/>
                <a:sym typeface="Calibri"/>
              </a:rPr>
              <a:t>"</a:t>
            </a:r>
            <a:r>
              <a:rPr lang="de-DE" sz="900" u="sng">
                <a:solidFill>
                  <a:schemeClr val="dk1"/>
                </a:solidFill>
                <a:latin typeface="Calibri"/>
                <a:ea typeface="Calibri"/>
                <a:cs typeface="Calibri"/>
                <a:sym typeface="Calibri"/>
                <a:hlinkClick r:id="rId10">
                  <a:extLst>
                    <a:ext uri="{A12FA001-AC4F-418D-AE19-62706E023703}">
                      <ahyp:hlinkClr val="tx"/>
                    </a:ext>
                  </a:extLst>
                </a:hlinkClick>
              </a:rPr>
              <a:t>Dieses Foto</a:t>
            </a:r>
            <a:r>
              <a:rPr lang="de-DE" sz="900">
                <a:solidFill>
                  <a:schemeClr val="dk1"/>
                </a:solidFill>
                <a:latin typeface="Calibri"/>
                <a:ea typeface="Calibri"/>
                <a:cs typeface="Calibri"/>
                <a:sym typeface="Calibri"/>
              </a:rPr>
              <a:t>" von Unbekannter Autor ist lizenziert gemäß </a:t>
            </a:r>
            <a:r>
              <a:rPr lang="de-DE" sz="900" u="sng">
                <a:solidFill>
                  <a:schemeClr val="dk1"/>
                </a:solidFill>
                <a:latin typeface="Calibri"/>
                <a:ea typeface="Calibri"/>
                <a:cs typeface="Calibri"/>
                <a:sym typeface="Calibri"/>
                <a:hlinkClick r:id="rId11">
                  <a:extLst>
                    <a:ext uri="{A12FA001-AC4F-418D-AE19-62706E023703}">
                      <ahyp:hlinkClr val="tx"/>
                    </a:ext>
                  </a:extLst>
                </a:hlinkClick>
              </a:rPr>
              <a:t>CC BY-NC-ND</a:t>
            </a:r>
            <a:endParaRPr sz="900">
              <a:solidFill>
                <a:schemeClr val="dk1"/>
              </a:solidFill>
              <a:latin typeface="Calibri"/>
              <a:ea typeface="Calibri"/>
              <a:cs typeface="Calibri"/>
              <a:sym typeface="Calibri"/>
            </a:endParaRPr>
          </a:p>
        </p:txBody>
      </p:sp>
      <p:pic>
        <p:nvPicPr>
          <p:cNvPr id="301" name="Google Shape;301;p5"/>
          <p:cNvPicPr preferRelativeResize="0"/>
          <p:nvPr/>
        </p:nvPicPr>
        <p:blipFill rotWithShape="1">
          <a:blip r:embed="rId12">
            <a:alphaModFix/>
          </a:blip>
          <a:srcRect b="0" l="0" r="0" t="0"/>
          <a:stretch/>
        </p:blipFill>
        <p:spPr>
          <a:xfrm>
            <a:off x="9425645" y="3451122"/>
            <a:ext cx="2627376" cy="1477899"/>
          </a:xfrm>
          <a:prstGeom prst="rect">
            <a:avLst/>
          </a:prstGeom>
          <a:noFill/>
          <a:ln>
            <a:noFill/>
          </a:ln>
        </p:spPr>
      </p:pic>
      <p:sp>
        <p:nvSpPr>
          <p:cNvPr id="302" name="Google Shape;302;p5"/>
          <p:cNvSpPr txBox="1"/>
          <p:nvPr/>
        </p:nvSpPr>
        <p:spPr>
          <a:xfrm>
            <a:off x="9425645" y="5029725"/>
            <a:ext cx="262737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de-DE" sz="900">
                <a:solidFill>
                  <a:schemeClr val="dk1"/>
                </a:solidFill>
                <a:latin typeface="Calibri"/>
                <a:ea typeface="Calibri"/>
                <a:cs typeface="Calibri"/>
                <a:sym typeface="Calibri"/>
              </a:rPr>
              <a:t>"</a:t>
            </a:r>
            <a:r>
              <a:rPr lang="de-DE" sz="900" u="sng">
                <a:solidFill>
                  <a:schemeClr val="dk1"/>
                </a:solidFill>
                <a:latin typeface="Calibri"/>
                <a:ea typeface="Calibri"/>
                <a:cs typeface="Calibri"/>
                <a:sym typeface="Calibri"/>
                <a:hlinkClick r:id="rId13">
                  <a:extLst>
                    <a:ext uri="{A12FA001-AC4F-418D-AE19-62706E023703}">
                      <ahyp:hlinkClr val="tx"/>
                    </a:ext>
                  </a:extLst>
                </a:hlinkClick>
              </a:rPr>
              <a:t>Dieses Foto</a:t>
            </a:r>
            <a:r>
              <a:rPr lang="de-DE" sz="900">
                <a:solidFill>
                  <a:schemeClr val="dk1"/>
                </a:solidFill>
                <a:latin typeface="Calibri"/>
                <a:ea typeface="Calibri"/>
                <a:cs typeface="Calibri"/>
                <a:sym typeface="Calibri"/>
              </a:rPr>
              <a:t>" von Unbekannter Autor ist lizenziert gemäß </a:t>
            </a:r>
            <a:r>
              <a:rPr lang="de-DE" sz="900" u="sng">
                <a:solidFill>
                  <a:schemeClr val="dk1"/>
                </a:solidFill>
                <a:latin typeface="Calibri"/>
                <a:ea typeface="Calibri"/>
                <a:cs typeface="Calibri"/>
                <a:sym typeface="Calibri"/>
                <a:hlinkClick r:id="rId14">
                  <a:extLst>
                    <a:ext uri="{A12FA001-AC4F-418D-AE19-62706E023703}">
                      <ahyp:hlinkClr val="tx"/>
                    </a:ext>
                  </a:extLst>
                </a:hlinkClick>
              </a:rPr>
              <a:t>CC BY</a:t>
            </a:r>
            <a:endParaRPr sz="9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sp>
        <p:nvSpPr>
          <p:cNvPr id="307" name="Google Shape;307;p6"/>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3200"/>
              <a:buFont typeface="Calibri"/>
              <a:buNone/>
            </a:pPr>
            <a:r>
              <a:rPr lang="de-DE"/>
              <a:t>Tasks to do</a:t>
            </a:r>
            <a:endParaRPr/>
          </a:p>
        </p:txBody>
      </p:sp>
      <p:sp>
        <p:nvSpPr>
          <p:cNvPr id="308" name="Google Shape;308;p6"/>
          <p:cNvSpPr txBox="1"/>
          <p:nvPr/>
        </p:nvSpPr>
        <p:spPr>
          <a:xfrm>
            <a:off x="1249680" y="1645024"/>
            <a:ext cx="10058400" cy="4376470"/>
          </a:xfrm>
          <a:prstGeom prst="rect">
            <a:avLst/>
          </a:prstGeom>
          <a:noFill/>
          <a:ln>
            <a:noFill/>
          </a:ln>
        </p:spPr>
        <p:txBody>
          <a:bodyPr anchorCtr="0" anchor="t" bIns="45700" lIns="0" spcFirstLastPara="1" rIns="0" wrap="square" tIns="45700">
            <a:normAutofit/>
          </a:bodyPr>
          <a:lstStyle/>
          <a:p>
            <a:pPr indent="-152400" lvl="0" marL="91440" marR="0" rtl="0" algn="l">
              <a:lnSpc>
                <a:spcPct val="90000"/>
              </a:lnSpc>
              <a:spcBef>
                <a:spcPts val="0"/>
              </a:spcBef>
              <a:spcAft>
                <a:spcPts val="0"/>
              </a:spcAft>
              <a:buClr>
                <a:schemeClr val="accent1"/>
              </a:buClr>
              <a:buSzPts val="2400"/>
              <a:buFont typeface="Calibri"/>
              <a:buChar char=" "/>
            </a:pPr>
            <a:r>
              <a:rPr b="1" lang="de-DE" sz="2400" u="sng">
                <a:solidFill>
                  <a:srgbClr val="3F3F3F"/>
                </a:solidFill>
                <a:latin typeface="Calibri"/>
                <a:ea typeface="Calibri"/>
                <a:cs typeface="Calibri"/>
                <a:sym typeface="Calibri"/>
              </a:rPr>
              <a:t>Finish the financial report up to PR3: until end of April 2024</a:t>
            </a:r>
            <a:endParaRPr/>
          </a:p>
          <a:p>
            <a:pPr indent="-152400" lvl="0" marL="91440" marR="0" rtl="0" algn="l">
              <a:lnSpc>
                <a:spcPct val="90000"/>
              </a:lnSpc>
              <a:spcBef>
                <a:spcPts val="1400"/>
              </a:spcBef>
              <a:spcAft>
                <a:spcPts val="0"/>
              </a:spcAft>
              <a:buClr>
                <a:schemeClr val="accent1"/>
              </a:buClr>
              <a:buSzPts val="2400"/>
              <a:buFont typeface="Noto Sans Symbols"/>
              <a:buChar char="▪"/>
            </a:pPr>
            <a:r>
              <a:rPr lang="de-DE" sz="2400">
                <a:solidFill>
                  <a:srgbClr val="3F3F3F"/>
                </a:solidFill>
                <a:latin typeface="Calibri"/>
                <a:ea typeface="Calibri"/>
                <a:cs typeface="Calibri"/>
                <a:sym typeface="Calibri"/>
              </a:rPr>
              <a:t> prepare the Timesheets (sign, stamp and upload them in google.drive)</a:t>
            </a:r>
            <a:endParaRPr/>
          </a:p>
          <a:p>
            <a:pPr indent="-182880" lvl="1" marL="384048" marR="0" rtl="0" algn="l">
              <a:lnSpc>
                <a:spcPct val="90000"/>
              </a:lnSpc>
              <a:spcBef>
                <a:spcPts val="400"/>
              </a:spcBef>
              <a:spcAft>
                <a:spcPts val="0"/>
              </a:spcAft>
              <a:buClr>
                <a:schemeClr val="accent1"/>
              </a:buClr>
              <a:buSzPts val="1800"/>
              <a:buFont typeface="Noto Sans Symbols"/>
              <a:buChar char="▪"/>
            </a:pPr>
            <a:r>
              <a:rPr b="0" i="0" lang="de-DE" sz="1800" u="none" cap="none" strike="noStrike">
                <a:solidFill>
                  <a:srgbClr val="3F3F3F"/>
                </a:solidFill>
                <a:latin typeface="Calibri"/>
                <a:ea typeface="Calibri"/>
                <a:cs typeface="Calibri"/>
                <a:sym typeface="Calibri"/>
              </a:rPr>
              <a:t>One file per each staff member</a:t>
            </a:r>
            <a:endParaRPr b="0" i="0" sz="1800" u="none" cap="none" strike="noStrike">
              <a:solidFill>
                <a:srgbClr val="3F3F3F"/>
              </a:solidFill>
              <a:latin typeface="Calibri"/>
              <a:ea typeface="Calibri"/>
              <a:cs typeface="Calibri"/>
              <a:sym typeface="Calibri"/>
            </a:endParaRPr>
          </a:p>
          <a:p>
            <a:pPr indent="-182880" lvl="1" marL="384048" marR="0" rtl="0" algn="l">
              <a:lnSpc>
                <a:spcPct val="90000"/>
              </a:lnSpc>
              <a:spcBef>
                <a:spcPts val="600"/>
              </a:spcBef>
              <a:spcAft>
                <a:spcPts val="0"/>
              </a:spcAft>
              <a:buClr>
                <a:schemeClr val="accent1"/>
              </a:buClr>
              <a:buSzPts val="1800"/>
              <a:buFont typeface="Noto Sans Symbols"/>
              <a:buChar char="▪"/>
            </a:pPr>
            <a:r>
              <a:rPr b="0" i="0" lang="de-DE" sz="1800" u="none" cap="none" strike="noStrike">
                <a:solidFill>
                  <a:srgbClr val="3F3F3F"/>
                </a:solidFill>
                <a:latin typeface="Calibri"/>
                <a:ea typeface="Calibri"/>
                <a:cs typeface="Calibri"/>
                <a:sym typeface="Calibri"/>
              </a:rPr>
              <a:t>Collect the travel cost records</a:t>
            </a:r>
            <a:endParaRPr b="0" i="0" sz="1800" u="none" cap="none" strike="noStrike">
              <a:solidFill>
                <a:srgbClr val="3F3F3F"/>
              </a:solidFill>
              <a:latin typeface="Calibri"/>
              <a:ea typeface="Calibri"/>
              <a:cs typeface="Calibri"/>
              <a:sym typeface="Calibri"/>
            </a:endParaRPr>
          </a:p>
          <a:p>
            <a:pPr indent="-182880" lvl="1" marL="384048" marR="0" rtl="0" algn="l">
              <a:lnSpc>
                <a:spcPct val="90000"/>
              </a:lnSpc>
              <a:spcBef>
                <a:spcPts val="600"/>
              </a:spcBef>
              <a:spcAft>
                <a:spcPts val="0"/>
              </a:spcAft>
              <a:buClr>
                <a:schemeClr val="accent1"/>
              </a:buClr>
              <a:buSzPts val="1800"/>
              <a:buFont typeface="Noto Sans Symbols"/>
              <a:buChar char="▪"/>
            </a:pPr>
            <a:r>
              <a:rPr b="0" i="0" lang="de-DE" sz="1800" u="none" cap="none" strike="noStrike">
                <a:solidFill>
                  <a:srgbClr val="3F3F3F"/>
                </a:solidFill>
                <a:latin typeface="Calibri"/>
                <a:ea typeface="Calibri"/>
                <a:cs typeface="Calibri"/>
                <a:sym typeface="Calibri"/>
              </a:rPr>
              <a:t>Invoices (originals in your folder)</a:t>
            </a:r>
            <a:endParaRPr/>
          </a:p>
          <a:p>
            <a:pPr indent="-182880" lvl="1" marL="384048" marR="0" rtl="0" algn="l">
              <a:lnSpc>
                <a:spcPct val="90000"/>
              </a:lnSpc>
              <a:spcBef>
                <a:spcPts val="600"/>
              </a:spcBef>
              <a:spcAft>
                <a:spcPts val="0"/>
              </a:spcAft>
              <a:buClr>
                <a:schemeClr val="accent1"/>
              </a:buClr>
              <a:buSzPts val="1800"/>
              <a:buFont typeface="Noto Sans Symbols"/>
              <a:buChar char="▪"/>
            </a:pPr>
            <a:r>
              <a:rPr b="0" i="0" lang="de-DE" sz="1800" u="none" cap="none" strike="noStrike">
                <a:solidFill>
                  <a:srgbClr val="3F3F3F"/>
                </a:solidFill>
                <a:latin typeface="Calibri"/>
                <a:ea typeface="Calibri"/>
                <a:cs typeface="Calibri"/>
                <a:sym typeface="Calibri"/>
              </a:rPr>
              <a:t>Payment slips (originals your folder)</a:t>
            </a:r>
            <a:endParaRPr/>
          </a:p>
          <a:p>
            <a:pPr indent="0" lvl="0" marL="0" marR="0" rtl="0" algn="l">
              <a:lnSpc>
                <a:spcPct val="90000"/>
              </a:lnSpc>
              <a:spcBef>
                <a:spcPts val="1600"/>
              </a:spcBef>
              <a:spcAft>
                <a:spcPts val="0"/>
              </a:spcAft>
              <a:buClr>
                <a:schemeClr val="accent1"/>
              </a:buClr>
              <a:buSzPts val="2000"/>
              <a:buFont typeface="Calibri"/>
              <a:buNone/>
            </a:pPr>
            <a:r>
              <a:t/>
            </a:r>
            <a:endParaRPr sz="2000">
              <a:solidFill>
                <a:srgbClr val="3F3F3F"/>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sp>
        <p:nvSpPr>
          <p:cNvPr id="313" name="Google Shape;313;p7"/>
          <p:cNvSpPr txBox="1"/>
          <p:nvPr>
            <p:ph type="title"/>
          </p:nvPr>
        </p:nvSpPr>
        <p:spPr>
          <a:xfrm>
            <a:off x="5289754" y="639097"/>
            <a:ext cx="6253317" cy="3686015"/>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262626"/>
              </a:buClr>
              <a:buSzPts val="8000"/>
              <a:buFont typeface="Calibri"/>
              <a:buNone/>
            </a:pPr>
            <a:r>
              <a:rPr lang="de-DE" sz="8000">
                <a:solidFill>
                  <a:srgbClr val="262626"/>
                </a:solidFill>
              </a:rPr>
              <a:t>Discussion and Q&amp;A</a:t>
            </a:r>
            <a:endParaRPr/>
          </a:p>
        </p:txBody>
      </p:sp>
      <p:pic>
        <p:nvPicPr>
          <p:cNvPr descr="Benutzer mit einfarbiger Füllung" id="314" name="Google Shape;314;p7"/>
          <p:cNvPicPr preferRelativeResize="0"/>
          <p:nvPr>
            <p:ph idx="1" type="body"/>
          </p:nvPr>
        </p:nvPicPr>
        <p:blipFill rotWithShape="1">
          <a:blip r:embed="rId3">
            <a:alphaModFix/>
          </a:blip>
          <a:srcRect b="0" l="0" r="0" t="0"/>
          <a:stretch/>
        </p:blipFill>
        <p:spPr>
          <a:xfrm>
            <a:off x="633999" y="1163529"/>
            <a:ext cx="4001315" cy="4001315"/>
          </a:xfrm>
          <a:prstGeom prst="rect">
            <a:avLst/>
          </a:prstGeom>
          <a:noFill/>
          <a:ln>
            <a:noFill/>
          </a:ln>
        </p:spPr>
      </p:pic>
      <p:pic>
        <p:nvPicPr>
          <p:cNvPr descr="Chatblase Silhouette" id="315" name="Google Shape;315;p7"/>
          <p:cNvPicPr preferRelativeResize="0"/>
          <p:nvPr/>
        </p:nvPicPr>
        <p:blipFill rotWithShape="1">
          <a:blip r:embed="rId4">
            <a:alphaModFix/>
          </a:blip>
          <a:srcRect b="0" l="0" r="0" t="0"/>
          <a:stretch/>
        </p:blipFill>
        <p:spPr>
          <a:xfrm>
            <a:off x="245765" y="1293365"/>
            <a:ext cx="914400" cy="914400"/>
          </a:xfrm>
          <a:prstGeom prst="rect">
            <a:avLst/>
          </a:prstGeom>
          <a:noFill/>
          <a:ln>
            <a:noFill/>
          </a:ln>
        </p:spPr>
      </p:pic>
      <p:pic>
        <p:nvPicPr>
          <p:cNvPr descr="Chat Silhouette" id="316" name="Google Shape;316;p7"/>
          <p:cNvPicPr preferRelativeResize="0"/>
          <p:nvPr/>
        </p:nvPicPr>
        <p:blipFill rotWithShape="1">
          <a:blip r:embed="rId5">
            <a:alphaModFix/>
          </a:blip>
          <a:srcRect b="0" l="0" r="0" t="0"/>
          <a:stretch/>
        </p:blipFill>
        <p:spPr>
          <a:xfrm>
            <a:off x="2071739" y="960491"/>
            <a:ext cx="914400" cy="914400"/>
          </a:xfrm>
          <a:prstGeom prst="rect">
            <a:avLst/>
          </a:prstGeom>
          <a:noFill/>
          <a:ln>
            <a:noFill/>
          </a:ln>
        </p:spPr>
      </p:pic>
      <p:pic>
        <p:nvPicPr>
          <p:cNvPr descr="Gedankenblase Silhouette" id="317" name="Google Shape;317;p7"/>
          <p:cNvPicPr preferRelativeResize="0"/>
          <p:nvPr/>
        </p:nvPicPr>
        <p:blipFill rotWithShape="1">
          <a:blip r:embed="rId6">
            <a:alphaModFix/>
          </a:blip>
          <a:srcRect b="0" l="0" r="0" t="0"/>
          <a:stretch/>
        </p:blipFill>
        <p:spPr>
          <a:xfrm>
            <a:off x="4415521" y="1232475"/>
            <a:ext cx="914400" cy="914400"/>
          </a:xfrm>
          <a:prstGeom prst="rect">
            <a:avLst/>
          </a:prstGeom>
          <a:noFill/>
          <a:ln>
            <a:noFill/>
          </a:ln>
        </p:spPr>
      </p:pic>
      <p:pic>
        <p:nvPicPr>
          <p:cNvPr descr="Chatblase Silhouette" id="318" name="Google Shape;318;p7"/>
          <p:cNvPicPr preferRelativeResize="0"/>
          <p:nvPr/>
        </p:nvPicPr>
        <p:blipFill rotWithShape="1">
          <a:blip r:embed="rId4">
            <a:alphaModFix/>
          </a:blip>
          <a:srcRect b="0" l="0" r="0" t="0"/>
          <a:stretch/>
        </p:blipFill>
        <p:spPr>
          <a:xfrm>
            <a:off x="3720914" y="4044620"/>
            <a:ext cx="914400" cy="914400"/>
          </a:xfrm>
          <a:prstGeom prst="rect">
            <a:avLst/>
          </a:prstGeom>
          <a:noFill/>
          <a:ln>
            <a:noFill/>
          </a:ln>
        </p:spPr>
      </p:pic>
      <p:pic>
        <p:nvPicPr>
          <p:cNvPr descr="Chat Silhouette" id="319" name="Google Shape;319;p7"/>
          <p:cNvPicPr preferRelativeResize="0"/>
          <p:nvPr/>
        </p:nvPicPr>
        <p:blipFill rotWithShape="1">
          <a:blip r:embed="rId5">
            <a:alphaModFix/>
          </a:blip>
          <a:srcRect b="0" l="0" r="0" t="0"/>
          <a:stretch/>
        </p:blipFill>
        <p:spPr>
          <a:xfrm>
            <a:off x="293258" y="3797700"/>
            <a:ext cx="914400" cy="914400"/>
          </a:xfrm>
          <a:prstGeom prst="rect">
            <a:avLst/>
          </a:prstGeom>
          <a:noFill/>
          <a:ln>
            <a:noFill/>
          </a:ln>
        </p:spPr>
      </p:pic>
      <p:pic>
        <p:nvPicPr>
          <p:cNvPr descr="Gedankenblase Silhouette" id="320" name="Google Shape;320;p7"/>
          <p:cNvPicPr preferRelativeResize="0"/>
          <p:nvPr/>
        </p:nvPicPr>
        <p:blipFill rotWithShape="1">
          <a:blip r:embed="rId6">
            <a:alphaModFix/>
          </a:blip>
          <a:srcRect b="0" l="0" r="0" t="0"/>
          <a:stretch/>
        </p:blipFill>
        <p:spPr>
          <a:xfrm>
            <a:off x="1824191" y="4534487"/>
            <a:ext cx="914400" cy="9144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p8"/>
          <p:cNvSpPr txBox="1"/>
          <p:nvPr/>
        </p:nvSpPr>
        <p:spPr>
          <a:xfrm>
            <a:off x="6502523" y="2414726"/>
            <a:ext cx="4378975" cy="935641"/>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de-DE" sz="1600">
                <a:solidFill>
                  <a:schemeClr val="dk1"/>
                </a:solidFill>
                <a:latin typeface="Calibri"/>
                <a:ea typeface="Calibri"/>
                <a:cs typeface="Calibri"/>
                <a:sym typeface="Calibri"/>
              </a:rPr>
              <a:t>Prof. Dr. Marc Beutner</a:t>
            </a:r>
            <a:endParaRPr/>
          </a:p>
          <a:p>
            <a:pPr indent="0" lvl="0" marL="0" marR="0" rtl="0" algn="l">
              <a:lnSpc>
                <a:spcPct val="89999"/>
              </a:lnSpc>
              <a:spcBef>
                <a:spcPts val="0"/>
              </a:spcBef>
              <a:spcAft>
                <a:spcPts val="0"/>
              </a:spcAft>
              <a:buNone/>
            </a:pPr>
            <a:r>
              <a:rPr lang="de-DE" sz="1600">
                <a:solidFill>
                  <a:schemeClr val="dk1"/>
                </a:solidFill>
                <a:latin typeface="Calibri"/>
                <a:ea typeface="Calibri"/>
                <a:cs typeface="Calibri"/>
                <a:sym typeface="Calibri"/>
              </a:rPr>
              <a:t>Tel:	+49 (0) 52 51 / 60 - 23 67</a:t>
            </a:r>
            <a:endParaRPr/>
          </a:p>
          <a:p>
            <a:pPr indent="0" lvl="0" marL="0" marR="0" rtl="0" algn="l">
              <a:lnSpc>
                <a:spcPct val="89999"/>
              </a:lnSpc>
              <a:spcBef>
                <a:spcPts val="0"/>
              </a:spcBef>
              <a:spcAft>
                <a:spcPts val="0"/>
              </a:spcAft>
              <a:buNone/>
            </a:pPr>
            <a:r>
              <a:rPr lang="de-DE" sz="1600">
                <a:solidFill>
                  <a:schemeClr val="dk1"/>
                </a:solidFill>
                <a:latin typeface="Calibri"/>
                <a:ea typeface="Calibri"/>
                <a:cs typeface="Calibri"/>
                <a:sym typeface="Calibri"/>
              </a:rPr>
              <a:t>Fax:	+49 (0) 52 51 / 60 - 35 63</a:t>
            </a:r>
            <a:endParaRPr/>
          </a:p>
          <a:p>
            <a:pPr indent="0" lvl="0" marL="0" marR="0" rtl="0" algn="l">
              <a:lnSpc>
                <a:spcPct val="100000"/>
              </a:lnSpc>
              <a:spcBef>
                <a:spcPts val="0"/>
              </a:spcBef>
              <a:spcAft>
                <a:spcPts val="0"/>
              </a:spcAft>
              <a:buNone/>
            </a:pPr>
            <a:r>
              <a:rPr lang="de-DE" sz="1600">
                <a:solidFill>
                  <a:schemeClr val="dk1"/>
                </a:solidFill>
                <a:latin typeface="Calibri"/>
                <a:ea typeface="Calibri"/>
                <a:cs typeface="Calibri"/>
                <a:sym typeface="Calibri"/>
              </a:rPr>
              <a:t>E-Mail:	marc.beutner@uni-paderborn.de</a:t>
            </a:r>
            <a:endParaRPr/>
          </a:p>
        </p:txBody>
      </p:sp>
      <p:sp>
        <p:nvSpPr>
          <p:cNvPr id="326" name="Google Shape;326;p8"/>
          <p:cNvSpPr txBox="1"/>
          <p:nvPr/>
        </p:nvSpPr>
        <p:spPr>
          <a:xfrm>
            <a:off x="1192568" y="2414726"/>
            <a:ext cx="4496910" cy="1474763"/>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de-DE" sz="1600">
                <a:solidFill>
                  <a:schemeClr val="dk1"/>
                </a:solidFill>
                <a:latin typeface="Calibri"/>
                <a:ea typeface="Calibri"/>
                <a:cs typeface="Calibri"/>
                <a:sym typeface="Calibri"/>
              </a:rPr>
              <a:t>Universität Paderborn</a:t>
            </a:r>
            <a:endParaRPr/>
          </a:p>
          <a:p>
            <a:pPr indent="0" lvl="0" marL="0" marR="0" rtl="0" algn="l">
              <a:lnSpc>
                <a:spcPct val="99583"/>
              </a:lnSpc>
              <a:spcBef>
                <a:spcPts val="0"/>
              </a:spcBef>
              <a:spcAft>
                <a:spcPts val="0"/>
              </a:spcAft>
              <a:buNone/>
            </a:pPr>
            <a:r>
              <a:rPr b="1" lang="de-DE" sz="1600">
                <a:solidFill>
                  <a:schemeClr val="dk1"/>
                </a:solidFill>
                <a:latin typeface="Calibri"/>
                <a:ea typeface="Calibri"/>
                <a:cs typeface="Calibri"/>
                <a:sym typeface="Calibri"/>
              </a:rPr>
              <a:t>Department Wirtschaftspädagogik Lehrstuhl Wirtschaftspädagogik II Warburger Str. 100</a:t>
            </a:r>
            <a:endParaRPr/>
          </a:p>
          <a:p>
            <a:pPr indent="0" lvl="0" marL="0" marR="0" rtl="0" algn="l">
              <a:lnSpc>
                <a:spcPct val="100000"/>
              </a:lnSpc>
              <a:spcBef>
                <a:spcPts val="0"/>
              </a:spcBef>
              <a:spcAft>
                <a:spcPts val="0"/>
              </a:spcAft>
              <a:buNone/>
            </a:pPr>
            <a:r>
              <a:rPr b="1" lang="de-DE" sz="1600">
                <a:solidFill>
                  <a:schemeClr val="dk1"/>
                </a:solidFill>
                <a:latin typeface="Calibri"/>
                <a:ea typeface="Calibri"/>
                <a:cs typeface="Calibri"/>
                <a:sym typeface="Calibri"/>
              </a:rPr>
              <a:t>33098 Paderborn</a:t>
            </a:r>
            <a:endParaRPr/>
          </a:p>
          <a:p>
            <a:pPr indent="0" lvl="0" marL="0" marR="0" rtl="0" algn="l">
              <a:lnSpc>
                <a:spcPct val="106666"/>
              </a:lnSpc>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rPr b="1" lang="de-DE" sz="1600">
                <a:solidFill>
                  <a:schemeClr val="dk1"/>
                </a:solidFill>
                <a:latin typeface="Calibri"/>
                <a:ea typeface="Calibri"/>
                <a:cs typeface="Calibri"/>
                <a:sym typeface="Calibri"/>
              </a:rPr>
              <a:t>http://www.upb.de/wipaed</a:t>
            </a:r>
            <a:endParaRPr b="1" sz="1600">
              <a:solidFill>
                <a:schemeClr val="dk1"/>
              </a:solidFill>
              <a:latin typeface="Calibri"/>
              <a:ea typeface="Calibri"/>
              <a:cs typeface="Calibri"/>
              <a:sym typeface="Calibri"/>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Rückblick">
  <a:themeElements>
    <a:clrScheme name="Blau II">
      <a:dk1>
        <a:srgbClr val="000000"/>
      </a:dk1>
      <a:lt1>
        <a:srgbClr val="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2020-11-17T09:39:06Z</dcterms:creat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