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12192000"/>
  <p:notesSz cx="6858000" cy="9144000"/>
  <p:embeddedFontLst>
    <p:embeddedFont>
      <p:font typeface="Helvetica Neue"/>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5" roundtripDataSignature="AMtx7miBzDTnq+DDZ/JQ7OYpBMulh8xt7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HelveticaNeue-regular.fntdata"/><Relationship Id="rId10" Type="http://schemas.openxmlformats.org/officeDocument/2006/relationships/slide" Target="slides/slide5.xml"/><Relationship Id="rId13" Type="http://schemas.openxmlformats.org/officeDocument/2006/relationships/font" Target="fonts/HelveticaNeue-italic.fntdata"/><Relationship Id="rId12" Type="http://schemas.openxmlformats.org/officeDocument/2006/relationships/font" Target="fonts/HelveticaNeue-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font" Target="fonts/HelveticaNeue-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0" name="Google Shape;28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6" name="Google Shape;28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showMasterSp="0" type="objTx">
  <p:cSld name="OBJECT_WITH_CAPTION_TEXT">
    <p:spTree>
      <p:nvGrpSpPr>
        <p:cNvPr id="41" name="Shape 41"/>
        <p:cNvGrpSpPr/>
        <p:nvPr/>
      </p:nvGrpSpPr>
      <p:grpSpPr>
        <a:xfrm>
          <a:off x="0" y="0"/>
          <a:ext cx="0" cy="0"/>
          <a:chOff x="0" y="0"/>
          <a:chExt cx="0" cy="0"/>
        </a:xfrm>
      </p:grpSpPr>
      <p:sp>
        <p:nvSpPr>
          <p:cNvPr id="42" name="Google Shape;42;p7"/>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7"/>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7"/>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7"/>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7"/>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47" name="Google Shape;47;p7"/>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dk2"/>
                </a:solidFill>
                <a:latin typeface="Calibri"/>
                <a:ea typeface="Calibri"/>
                <a:cs typeface="Calibri"/>
                <a:sym typeface="Calibri"/>
              </a:defRPr>
            </a:lvl1pPr>
            <a:lvl2pPr indent="0" lvl="1" marL="0" algn="r">
              <a:spcBef>
                <a:spcPts val="0"/>
              </a:spcBef>
              <a:buNone/>
              <a:defRPr b="0" i="0" sz="1050" u="none" cap="none" strike="noStrike">
                <a:solidFill>
                  <a:schemeClr val="dk2"/>
                </a:solidFill>
                <a:latin typeface="Calibri"/>
                <a:ea typeface="Calibri"/>
                <a:cs typeface="Calibri"/>
                <a:sym typeface="Calibri"/>
              </a:defRPr>
            </a:lvl2pPr>
            <a:lvl3pPr indent="0" lvl="2" marL="0" algn="r">
              <a:spcBef>
                <a:spcPts val="0"/>
              </a:spcBef>
              <a:buNone/>
              <a:defRPr b="0" i="0" sz="1050" u="none" cap="none" strike="noStrike">
                <a:solidFill>
                  <a:schemeClr val="dk2"/>
                </a:solidFill>
                <a:latin typeface="Calibri"/>
                <a:ea typeface="Calibri"/>
                <a:cs typeface="Calibri"/>
                <a:sym typeface="Calibri"/>
              </a:defRPr>
            </a:lvl3pPr>
            <a:lvl4pPr indent="0" lvl="3" marL="0" algn="r">
              <a:spcBef>
                <a:spcPts val="0"/>
              </a:spcBef>
              <a:buNone/>
              <a:defRPr b="0" i="0" sz="1050" u="none" cap="none" strike="noStrike">
                <a:solidFill>
                  <a:schemeClr val="dk2"/>
                </a:solidFill>
                <a:latin typeface="Calibri"/>
                <a:ea typeface="Calibri"/>
                <a:cs typeface="Calibri"/>
                <a:sym typeface="Calibri"/>
              </a:defRPr>
            </a:lvl4pPr>
            <a:lvl5pPr indent="0" lvl="4" marL="0" algn="r">
              <a:spcBef>
                <a:spcPts val="0"/>
              </a:spcBef>
              <a:buNone/>
              <a:defRPr b="0" i="0" sz="1050" u="none" cap="none" strike="noStrike">
                <a:solidFill>
                  <a:schemeClr val="dk2"/>
                </a:solidFill>
                <a:latin typeface="Calibri"/>
                <a:ea typeface="Calibri"/>
                <a:cs typeface="Calibri"/>
                <a:sym typeface="Calibri"/>
              </a:defRPr>
            </a:lvl5pPr>
            <a:lvl6pPr indent="0" lvl="5" marL="0" algn="r">
              <a:spcBef>
                <a:spcPts val="0"/>
              </a:spcBef>
              <a:buNone/>
              <a:defRPr b="0" i="0" sz="1050" u="none" cap="none" strike="noStrike">
                <a:solidFill>
                  <a:schemeClr val="dk2"/>
                </a:solidFill>
                <a:latin typeface="Calibri"/>
                <a:ea typeface="Calibri"/>
                <a:cs typeface="Calibri"/>
                <a:sym typeface="Calibri"/>
              </a:defRPr>
            </a:lvl6pPr>
            <a:lvl7pPr indent="0" lvl="6" marL="0" algn="r">
              <a:spcBef>
                <a:spcPts val="0"/>
              </a:spcBef>
              <a:buNone/>
              <a:defRPr b="0" i="0" sz="1050" u="none" cap="none" strike="noStrike">
                <a:solidFill>
                  <a:schemeClr val="dk2"/>
                </a:solidFill>
                <a:latin typeface="Calibri"/>
                <a:ea typeface="Calibri"/>
                <a:cs typeface="Calibri"/>
                <a:sym typeface="Calibri"/>
              </a:defRPr>
            </a:lvl7pPr>
            <a:lvl8pPr indent="0" lvl="7" marL="0" algn="r">
              <a:spcBef>
                <a:spcPts val="0"/>
              </a:spcBef>
              <a:buNone/>
              <a:defRPr b="0" i="0" sz="1050" u="none" cap="none" strike="noStrike">
                <a:solidFill>
                  <a:schemeClr val="dk2"/>
                </a:solidFill>
                <a:latin typeface="Calibri"/>
                <a:ea typeface="Calibri"/>
                <a:cs typeface="Calibri"/>
                <a:sym typeface="Calibri"/>
              </a:defRPr>
            </a:lvl8pPr>
            <a:lvl9pPr indent="0" lvl="8" marL="0" algn="r">
              <a:spcBef>
                <a:spcPts val="0"/>
              </a:spcBef>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50" name="Google Shape;50;p7"/>
          <p:cNvPicPr preferRelativeResize="0"/>
          <p:nvPr/>
        </p:nvPicPr>
        <p:blipFill rotWithShape="1">
          <a:blip r:embed="rId2">
            <a:alphaModFix/>
          </a:blip>
          <a:srcRect b="0" l="0" r="0" t="0"/>
          <a:stretch/>
        </p:blipFill>
        <p:spPr>
          <a:xfrm>
            <a:off x="0" y="6424526"/>
            <a:ext cx="1061484" cy="400384"/>
          </a:xfrm>
          <a:prstGeom prst="rect">
            <a:avLst/>
          </a:prstGeom>
          <a:noFill/>
          <a:ln>
            <a:noFill/>
          </a:ln>
        </p:spPr>
      </p:pic>
      <p:sp>
        <p:nvSpPr>
          <p:cNvPr id="51" name="Google Shape;51;p7"/>
          <p:cNvSpPr txBox="1"/>
          <p:nvPr/>
        </p:nvSpPr>
        <p:spPr>
          <a:xfrm>
            <a:off x="4701512" y="6425358"/>
            <a:ext cx="5015522"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rgbClr val="595959"/>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rgbClr val="595959"/>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rgbClr val="1F497D"/>
              </a:solidFill>
              <a:latin typeface="Calibri"/>
              <a:ea typeface="Calibri"/>
              <a:cs typeface="Calibri"/>
              <a:sym typeface="Calibri"/>
            </a:endParaRPr>
          </a:p>
        </p:txBody>
      </p:sp>
      <p:pic>
        <p:nvPicPr>
          <p:cNvPr id="52" name="Google Shape;52;p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grpSp>
        <p:nvGrpSpPr>
          <p:cNvPr id="53" name="Google Shape;53;p7"/>
          <p:cNvGrpSpPr/>
          <p:nvPr/>
        </p:nvGrpSpPr>
        <p:grpSpPr>
          <a:xfrm>
            <a:off x="10443312" y="254977"/>
            <a:ext cx="1299935" cy="1200032"/>
            <a:chOff x="1645920" y="1071155"/>
            <a:chExt cx="6296297" cy="5299166"/>
          </a:xfrm>
        </p:grpSpPr>
        <p:sp>
          <p:nvSpPr>
            <p:cNvPr id="54" name="Google Shape;54;p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5" name="Google Shape;55;p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6" name="Google Shape;56;p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7" name="Google Shape;57;p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8" name="Google Shape;58;p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9" name="Google Shape;59;p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0" name="Google Shape;60;p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1" name="Google Shape;61;p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2" name="Google Shape;62;p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3" name="Google Shape;63;p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4" name="Google Shape;64;p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5" name="Google Shape;65;p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6" name="Google Shape;66;p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7" name="Google Shape;67;p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8" name="Google Shape;68;p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9" name="Google Shape;69;p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0" name="Google Shape;70;p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1" name="Google Shape;71;p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2" name="Google Shape;72;p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3" name="Google Shape;73;p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226" name="Shape 226"/>
        <p:cNvGrpSpPr/>
        <p:nvPr/>
      </p:nvGrpSpPr>
      <p:grpSpPr>
        <a:xfrm>
          <a:off x="0" y="0"/>
          <a:ext cx="0" cy="0"/>
          <a:chOff x="0" y="0"/>
          <a:chExt cx="0" cy="0"/>
        </a:xfrm>
      </p:grpSpPr>
      <p:sp>
        <p:nvSpPr>
          <p:cNvPr id="227" name="Google Shape;227;p1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8" name="Google Shape;228;p16"/>
          <p:cNvSpPr txBox="1"/>
          <p:nvPr>
            <p:ph idx="1" type="body"/>
          </p:nvPr>
        </p:nvSpPr>
        <p:spPr>
          <a:xfrm rot="5400000">
            <a:off x="3938245" y="-1348341"/>
            <a:ext cx="437647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9" name="Google Shape;229;p1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0" name="Google Shape;230;p1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1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showMasterSp="0" type="vertTitleAndTx">
  <p:cSld name="VERTICAL_TITLE_AND_VERTICAL_TEXT">
    <p:spTree>
      <p:nvGrpSpPr>
        <p:cNvPr id="232" name="Shape 232"/>
        <p:cNvGrpSpPr/>
        <p:nvPr/>
      </p:nvGrpSpPr>
      <p:grpSpPr>
        <a:xfrm>
          <a:off x="0" y="0"/>
          <a:ext cx="0" cy="0"/>
          <a:chOff x="0" y="0"/>
          <a:chExt cx="0" cy="0"/>
        </a:xfrm>
      </p:grpSpPr>
      <p:sp>
        <p:nvSpPr>
          <p:cNvPr id="233" name="Google Shape;233;p17"/>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7"/>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35" name="Google Shape;235;p17"/>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36" name="Google Shape;236;p17"/>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7" name="Google Shape;237;p17"/>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38" name="Google Shape;238;p1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9" name="Google Shape;239;p1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0" name="Google Shape;240;p1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41" name="Google Shape;241;p1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42" name="Google Shape;242;p17"/>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43" name="Google Shape;243;p17"/>
          <p:cNvGrpSpPr/>
          <p:nvPr/>
        </p:nvGrpSpPr>
        <p:grpSpPr>
          <a:xfrm>
            <a:off x="10443312" y="254977"/>
            <a:ext cx="1299935" cy="1200032"/>
            <a:chOff x="1645920" y="1071155"/>
            <a:chExt cx="6296297" cy="5299166"/>
          </a:xfrm>
        </p:grpSpPr>
        <p:sp>
          <p:nvSpPr>
            <p:cNvPr id="244" name="Google Shape;244;p1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5" name="Google Shape;245;p1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6" name="Google Shape;246;p1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7" name="Google Shape;247;p1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8" name="Google Shape;248;p1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9" name="Google Shape;249;p1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0" name="Google Shape;250;p1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1" name="Google Shape;251;p1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2" name="Google Shape;252;p1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3" name="Google Shape;253;p1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4" name="Google Shape;254;p1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5" name="Google Shape;255;p1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6" name="Google Shape;256;p1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7" name="Google Shape;257;p1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8" name="Google Shape;258;p1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9" name="Google Shape;259;p1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0" name="Google Shape;260;p1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1" name="Google Shape;261;p1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2" name="Google Shape;262;p1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3" name="Google Shape;263;p1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74" name="Shape 74"/>
        <p:cNvGrpSpPr/>
        <p:nvPr/>
      </p:nvGrpSpPr>
      <p:grpSpPr>
        <a:xfrm>
          <a:off x="0" y="0"/>
          <a:ext cx="0" cy="0"/>
          <a:chOff x="0" y="0"/>
          <a:chExt cx="0" cy="0"/>
        </a:xfrm>
      </p:grpSpPr>
      <p:sp>
        <p:nvSpPr>
          <p:cNvPr id="75" name="Google Shape;75;p8"/>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32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8"/>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7" name="Google Shape;77;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showMasterSp="0" type="secHead">
  <p:cSld name="SECTION_HEADER">
    <p:bg>
      <p:bgPr>
        <a:solidFill>
          <a:schemeClr val="lt1"/>
        </a:solidFill>
      </p:bgPr>
    </p:bg>
    <p:spTree>
      <p:nvGrpSpPr>
        <p:cNvPr id="80" name="Shape 80"/>
        <p:cNvGrpSpPr/>
        <p:nvPr/>
      </p:nvGrpSpPr>
      <p:grpSpPr>
        <a:xfrm>
          <a:off x="0" y="0"/>
          <a:ext cx="0" cy="0"/>
          <a:chOff x="0" y="0"/>
          <a:chExt cx="0" cy="0"/>
        </a:xfrm>
      </p:grpSpPr>
      <p:sp>
        <p:nvSpPr>
          <p:cNvPr id="81" name="Google Shape;81;p9"/>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9"/>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3" name="Google Shape;83;p9"/>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84" name="Google Shape;84;p9"/>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9"/>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86" name="Google Shape;86;p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89" name="Google Shape;89;p9"/>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90" name="Google Shape;90;p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91" name="Google Shape;91;p9"/>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92" name="Google Shape;92;p9"/>
          <p:cNvGrpSpPr/>
          <p:nvPr/>
        </p:nvGrpSpPr>
        <p:grpSpPr>
          <a:xfrm>
            <a:off x="10443312" y="254977"/>
            <a:ext cx="1299935" cy="1200032"/>
            <a:chOff x="1645920" y="1071155"/>
            <a:chExt cx="6296297" cy="5299166"/>
          </a:xfrm>
        </p:grpSpPr>
        <p:sp>
          <p:nvSpPr>
            <p:cNvPr id="93" name="Google Shape;93;p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4" name="Google Shape;94;p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5" name="Google Shape;95;p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6" name="Google Shape;96;p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7" name="Google Shape;97;p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8" name="Google Shape;98;p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9" name="Google Shape;99;p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0" name="Google Shape;100;p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1" name="Google Shape;101;p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2" name="Google Shape;102;p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4" name="Google Shape;104;p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9" name="Google Shape;109;p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0" name="Google Shape;110;p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1" name="Google Shape;111;p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2" name="Google Shape;112;p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mit Bild" showMasterSp="0">
  <p:cSld name="Titelfolie mit Bild">
    <p:spTree>
      <p:nvGrpSpPr>
        <p:cNvPr id="113" name="Shape 113"/>
        <p:cNvGrpSpPr/>
        <p:nvPr/>
      </p:nvGrpSpPr>
      <p:grpSpPr>
        <a:xfrm>
          <a:off x="0" y="0"/>
          <a:ext cx="0" cy="0"/>
          <a:chOff x="0" y="0"/>
          <a:chExt cx="0" cy="0"/>
        </a:xfrm>
      </p:grpSpPr>
      <p:sp>
        <p:nvSpPr>
          <p:cNvPr id="114" name="Google Shape;114;p10"/>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0"/>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6" name="Google Shape;116;p10"/>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17" name="Google Shape;117;p10"/>
          <p:cNvSpPr txBox="1"/>
          <p:nvPr>
            <p:ph type="ctrTitle"/>
          </p:nvPr>
        </p:nvSpPr>
        <p:spPr>
          <a:xfrm>
            <a:off x="1104900" y="2292094"/>
            <a:ext cx="5734050" cy="2219691"/>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rgbClr val="3F3F3F"/>
              </a:buClr>
              <a:buSzPts val="4000"/>
              <a:buFont typeface="Calibri"/>
              <a:buNone/>
              <a:defRPr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10"/>
          <p:cNvSpPr txBox="1"/>
          <p:nvPr>
            <p:ph idx="1" type="subTitle"/>
          </p:nvPr>
        </p:nvSpPr>
        <p:spPr>
          <a:xfrm>
            <a:off x="1104900" y="4511784"/>
            <a:ext cx="5734050" cy="955565"/>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SzPts val="1800"/>
              <a:buNone/>
              <a:defRPr sz="18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p:txBody>
      </p:sp>
      <p:sp>
        <p:nvSpPr>
          <p:cNvPr id="119" name="Google Shape;119;p10"/>
          <p:cNvSpPr/>
          <p:nvPr>
            <p:ph idx="2" type="pic"/>
          </p:nvPr>
        </p:nvSpPr>
        <p:spPr>
          <a:xfrm>
            <a:off x="6981063" y="1310656"/>
            <a:ext cx="5210937" cy="4208604"/>
          </a:xfrm>
          <a:prstGeom prst="rect">
            <a:avLst/>
          </a:prstGeom>
          <a:solidFill>
            <a:srgbClr val="CCCCCC"/>
          </a:solidFill>
          <a:ln>
            <a:noFill/>
          </a:ln>
        </p:spPr>
      </p:sp>
      <p:pic>
        <p:nvPicPr>
          <p:cNvPr id="120" name="Google Shape;120;p10"/>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21" name="Google Shape;121;p10"/>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22" name="Google Shape;122;p10"/>
          <p:cNvGrpSpPr/>
          <p:nvPr/>
        </p:nvGrpSpPr>
        <p:grpSpPr>
          <a:xfrm>
            <a:off x="10443312" y="254977"/>
            <a:ext cx="1299935" cy="1200032"/>
            <a:chOff x="1645920" y="1071155"/>
            <a:chExt cx="6296297" cy="5299166"/>
          </a:xfrm>
        </p:grpSpPr>
        <p:sp>
          <p:nvSpPr>
            <p:cNvPr id="123" name="Google Shape;123;p10"/>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4" name="Google Shape;124;p10"/>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5" name="Google Shape;125;p10"/>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6" name="Google Shape;126;p10"/>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7" name="Google Shape;127;p10"/>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8" name="Google Shape;128;p10"/>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9" name="Google Shape;129;p10"/>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10"/>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10"/>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2" name="Google Shape;132;p10"/>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3" name="Google Shape;133;p10"/>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4" name="Google Shape;134;p10"/>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5" name="Google Shape;135;p10"/>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6" name="Google Shape;136;p10"/>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7" name="Google Shape;137;p10"/>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8" name="Google Shape;138;p10"/>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9" name="Google Shape;139;p10"/>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0" name="Google Shape;140;p10"/>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1" name="Google Shape;141;p10"/>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2" name="Google Shape;142;p10"/>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showMasterSp="0" type="title">
  <p:cSld name="TITLE">
    <p:spTree>
      <p:nvGrpSpPr>
        <p:cNvPr id="143" name="Shape 143"/>
        <p:cNvGrpSpPr/>
        <p:nvPr/>
      </p:nvGrpSpPr>
      <p:grpSpPr>
        <a:xfrm>
          <a:off x="0" y="0"/>
          <a:ext cx="0" cy="0"/>
          <a:chOff x="0" y="0"/>
          <a:chExt cx="0" cy="0"/>
        </a:xfrm>
      </p:grpSpPr>
      <p:sp>
        <p:nvSpPr>
          <p:cNvPr id="144" name="Google Shape;144;p11"/>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7" name="Google Shape;147;p11"/>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48" name="Google Shape;148;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9" name="Google Shape;149;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150" name="Google Shape;150;p11"/>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51" name="Google Shape;151;p11"/>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sp>
        <p:nvSpPr>
          <p:cNvPr id="152" name="Google Shape;152;p11"/>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53" name="Google Shape;153;p11"/>
          <p:cNvPicPr preferRelativeResize="0"/>
          <p:nvPr/>
        </p:nvPicPr>
        <p:blipFill rotWithShape="1">
          <a:blip r:embed="rId3">
            <a:alphaModFix/>
          </a:blip>
          <a:srcRect b="0" l="0" r="0" t="0"/>
          <a:stretch/>
        </p:blipFill>
        <p:spPr>
          <a:xfrm>
            <a:off x="104945" y="6281603"/>
            <a:ext cx="1061484" cy="400384"/>
          </a:xfrm>
          <a:prstGeom prst="rect">
            <a:avLst/>
          </a:prstGeom>
          <a:noFill/>
          <a:ln>
            <a:noFill/>
          </a:ln>
        </p:spPr>
      </p:pic>
      <p:grpSp>
        <p:nvGrpSpPr>
          <p:cNvPr id="154" name="Google Shape;154;p11"/>
          <p:cNvGrpSpPr/>
          <p:nvPr/>
        </p:nvGrpSpPr>
        <p:grpSpPr>
          <a:xfrm>
            <a:off x="10443312" y="254977"/>
            <a:ext cx="1299935" cy="1200032"/>
            <a:chOff x="1645920" y="1071155"/>
            <a:chExt cx="6296297" cy="5299166"/>
          </a:xfrm>
        </p:grpSpPr>
        <p:sp>
          <p:nvSpPr>
            <p:cNvPr id="155" name="Google Shape;155;p11"/>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6" name="Google Shape;156;p11"/>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7" name="Google Shape;157;p11"/>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8" name="Google Shape;158;p11"/>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9" name="Google Shape;159;p11"/>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0" name="Google Shape;160;p11"/>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1" name="Google Shape;161;p11"/>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2" name="Google Shape;162;p11"/>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3" name="Google Shape;163;p11"/>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4" name="Google Shape;164;p11"/>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5" name="Google Shape;165;p11"/>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6" name="Google Shape;166;p11"/>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7" name="Google Shape;167;p11"/>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8" name="Google Shape;168;p11"/>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9" name="Google Shape;169;p11"/>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0" name="Google Shape;170;p11"/>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1" name="Google Shape;171;p11"/>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2" name="Google Shape;172;p11"/>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3" name="Google Shape;173;p11"/>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4" name="Google Shape;174;p11"/>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75" name="Shape 175"/>
        <p:cNvGrpSpPr/>
        <p:nvPr/>
      </p:nvGrpSpPr>
      <p:grpSpPr>
        <a:xfrm>
          <a:off x="0" y="0"/>
          <a:ext cx="0" cy="0"/>
          <a:chOff x="0" y="0"/>
          <a:chExt cx="0" cy="0"/>
        </a:xfrm>
      </p:grpSpPr>
      <p:sp>
        <p:nvSpPr>
          <p:cNvPr id="176" name="Google Shape;176;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7" name="Google Shape;177;p12"/>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8" name="Google Shape;178;p12"/>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9" name="Google Shape;179;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0" name="Google Shape;180;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1" name="Google Shape;181;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82" name="Shape 182"/>
        <p:cNvGrpSpPr/>
        <p:nvPr/>
      </p:nvGrpSpPr>
      <p:grpSpPr>
        <a:xfrm>
          <a:off x="0" y="0"/>
          <a:ext cx="0" cy="0"/>
          <a:chOff x="0" y="0"/>
          <a:chExt cx="0" cy="0"/>
        </a:xfrm>
      </p:grpSpPr>
      <p:sp>
        <p:nvSpPr>
          <p:cNvPr id="183" name="Google Shape;183;p1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4" name="Google Shape;184;p13"/>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5" name="Google Shape;185;p13"/>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6" name="Google Shape;186;p13"/>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7" name="Google Shape;187;p13"/>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8" name="Google Shape;188;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9" name="Google Shape;189;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0" name="Google Shape;190;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91" name="Shape 191"/>
        <p:cNvGrpSpPr/>
        <p:nvPr/>
      </p:nvGrpSpPr>
      <p:grpSpPr>
        <a:xfrm>
          <a:off x="0" y="0"/>
          <a:ext cx="0" cy="0"/>
          <a:chOff x="0" y="0"/>
          <a:chExt cx="0" cy="0"/>
        </a:xfrm>
      </p:grpSpPr>
      <p:sp>
        <p:nvSpPr>
          <p:cNvPr id="192" name="Google Shape;192;p1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3" name="Google Shape;193;p1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4" name="Google Shape;194;p1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5" name="Google Shape;195;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showMasterSp="0" type="blank">
  <p:cSld name="BLANK">
    <p:spTree>
      <p:nvGrpSpPr>
        <p:cNvPr id="196" name="Shape 196"/>
        <p:cNvGrpSpPr/>
        <p:nvPr/>
      </p:nvGrpSpPr>
      <p:grpSpPr>
        <a:xfrm>
          <a:off x="0" y="0"/>
          <a:ext cx="0" cy="0"/>
          <a:chOff x="0" y="0"/>
          <a:chExt cx="0" cy="0"/>
        </a:xfrm>
      </p:grpSpPr>
      <p:sp>
        <p:nvSpPr>
          <p:cNvPr id="197" name="Google Shape;197;p15"/>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5"/>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9" name="Google Shape;199;p15"/>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00" name="Google Shape;200;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1" name="Google Shape;201;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2" name="Google Shape;202;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03" name="Google Shape;203;p1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04" name="Google Shape;204;p15"/>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05" name="Google Shape;205;p15"/>
          <p:cNvGrpSpPr/>
          <p:nvPr/>
        </p:nvGrpSpPr>
        <p:grpSpPr>
          <a:xfrm>
            <a:off x="10443312" y="254977"/>
            <a:ext cx="1299935" cy="1200032"/>
            <a:chOff x="1645920" y="1071155"/>
            <a:chExt cx="6296297" cy="5299166"/>
          </a:xfrm>
        </p:grpSpPr>
        <p:sp>
          <p:nvSpPr>
            <p:cNvPr id="206" name="Google Shape;206;p1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7" name="Google Shape;207;p1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8" name="Google Shape;208;p1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9" name="Google Shape;209;p1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0" name="Google Shape;210;p1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1" name="Google Shape;211;p1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2" name="Google Shape;212;p1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3" name="Google Shape;213;p1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4" name="Google Shape;214;p1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5" name="Google Shape;215;p1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6" name="Google Shape;216;p1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7" name="Google Shape;217;p1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8" name="Google Shape;218;p1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9" name="Google Shape;219;p1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0" name="Google Shape;220;p1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1" name="Google Shape;221;p1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2" name="Google Shape;222;p1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3" name="Google Shape;223;p1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4" name="Google Shape;224;p1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5" name="Google Shape;225;p1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jpg"/><Relationship Id="rId2" Type="http://schemas.openxmlformats.org/officeDocument/2006/relationships/image" Target="../media/image4.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6"/>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3200"/>
              <a:buFont typeface="Calibri"/>
              <a:buNone/>
              <a:defRPr b="1" i="0" sz="32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6"/>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7" name="Google Shape;17;p6"/>
          <p:cNvPicPr preferRelativeResize="0"/>
          <p:nvPr/>
        </p:nvPicPr>
        <p:blipFill rotWithShape="1">
          <a:blip r:embed="rId1">
            <a:alphaModFix/>
          </a:blip>
          <a:srcRect b="0" l="0" r="0" t="0"/>
          <a:stretch/>
        </p:blipFill>
        <p:spPr>
          <a:xfrm>
            <a:off x="104945" y="6281603"/>
            <a:ext cx="1061484" cy="400384"/>
          </a:xfrm>
          <a:prstGeom prst="rect">
            <a:avLst/>
          </a:prstGeom>
          <a:noFill/>
          <a:ln>
            <a:noFill/>
          </a:ln>
        </p:spPr>
      </p:pic>
      <p:sp>
        <p:nvSpPr>
          <p:cNvPr id="18" name="Google Shape;18;p6"/>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9" name="Google Shape;19;p6"/>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grpSp>
        <p:nvGrpSpPr>
          <p:cNvPr id="20" name="Google Shape;20;p6"/>
          <p:cNvGrpSpPr/>
          <p:nvPr/>
        </p:nvGrpSpPr>
        <p:grpSpPr>
          <a:xfrm>
            <a:off x="10443312" y="254977"/>
            <a:ext cx="1299935" cy="1200032"/>
            <a:chOff x="1645920" y="1071155"/>
            <a:chExt cx="6296297" cy="5299166"/>
          </a:xfrm>
        </p:grpSpPr>
        <p:sp>
          <p:nvSpPr>
            <p:cNvPr id="21" name="Google Shape;21;p6"/>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 name="Google Shape;22;p6"/>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 name="Google Shape;23;p6"/>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6"/>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 name="Google Shape;25;p6"/>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 name="Google Shape;26;p6"/>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 name="Google Shape;27;p6"/>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6"/>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 name="Google Shape;29;p6"/>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 name="Google Shape;30;p6"/>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 name="Google Shape;31;p6"/>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 name="Google Shape;32;p6"/>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 name="Google Shape;33;p6"/>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 name="Google Shape;34;p6"/>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5" name="Google Shape;35;p6"/>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 name="Google Shape;36;p6"/>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 name="Google Shape;37;p6"/>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8" name="Google Shape;38;p6"/>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 name="Google Shape;39;p6"/>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0" name="Google Shape;40;p6"/>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umfragen.uni-paderborn.de/index.php/255318?lang=en" TargetMode="External"/><Relationship Id="rId4" Type="http://schemas.openxmlformats.org/officeDocument/2006/relationships/image" Target="../media/image11.jpg"/><Relationship Id="rId5"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
          <p:cNvSpPr txBox="1"/>
          <p:nvPr>
            <p:ph type="title"/>
          </p:nvPr>
        </p:nvSpPr>
        <p:spPr>
          <a:xfrm>
            <a:off x="457200" y="594359"/>
            <a:ext cx="3200400" cy="390662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FFFFF"/>
              </a:buClr>
              <a:buSzPts val="3600"/>
              <a:buFont typeface="Calibri"/>
              <a:buNone/>
            </a:pPr>
            <a:r>
              <a:rPr lang="en-US"/>
              <a:t>EU-CERT:</a:t>
            </a:r>
            <a:br>
              <a:rPr lang="en-US"/>
            </a:br>
            <a:r>
              <a:rPr lang="en-US"/>
              <a:t>European Certificates and Accreditation for European Projects</a:t>
            </a:r>
            <a:endParaRPr/>
          </a:p>
        </p:txBody>
      </p:sp>
      <p:sp>
        <p:nvSpPr>
          <p:cNvPr id="269" name="Google Shape;269;p1"/>
          <p:cNvSpPr txBox="1"/>
          <p:nvPr>
            <p:ph idx="2" type="body"/>
          </p:nvPr>
        </p:nvSpPr>
        <p:spPr>
          <a:xfrm>
            <a:off x="457200" y="4891596"/>
            <a:ext cx="3200400" cy="141360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500"/>
              <a:buNone/>
            </a:pPr>
            <a:r>
              <a:rPr b="1" i="1" lang="en-US"/>
              <a:t>Reference Number:</a:t>
            </a:r>
            <a:br>
              <a:rPr b="1" i="1" lang="en-US"/>
            </a:br>
            <a:r>
              <a:rPr lang="en-US"/>
              <a:t>2021-1-DE02-KA220-ADU-000033541 </a:t>
            </a:r>
            <a:endParaRPr/>
          </a:p>
          <a:p>
            <a:pPr indent="0" lvl="0" marL="0" rtl="0" algn="l">
              <a:lnSpc>
                <a:spcPct val="90000"/>
              </a:lnSpc>
              <a:spcBef>
                <a:spcPts val="1400"/>
              </a:spcBef>
              <a:spcAft>
                <a:spcPts val="0"/>
              </a:spcAft>
              <a:buSzPts val="1500"/>
              <a:buNone/>
            </a:pPr>
            <a:r>
              <a:rPr b="1" lang="en-US"/>
              <a:t>Duration: </a:t>
            </a:r>
            <a:endParaRPr/>
          </a:p>
          <a:p>
            <a:pPr indent="0" lvl="0" marL="0" rtl="0" algn="l">
              <a:lnSpc>
                <a:spcPct val="90000"/>
              </a:lnSpc>
              <a:spcBef>
                <a:spcPts val="1400"/>
              </a:spcBef>
              <a:spcAft>
                <a:spcPts val="0"/>
              </a:spcAft>
              <a:buSzPts val="1500"/>
              <a:buNone/>
            </a:pPr>
            <a:r>
              <a:rPr lang="en-US"/>
              <a:t>01.02.2022 – 31.05.2024 </a:t>
            </a:r>
            <a:r>
              <a:rPr b="1" lang="en-US"/>
              <a:t>(28 month) </a:t>
            </a:r>
            <a:endParaRPr/>
          </a:p>
          <a:p>
            <a:pPr indent="0" lvl="0" marL="0" rtl="0" algn="l">
              <a:lnSpc>
                <a:spcPct val="90000"/>
              </a:lnSpc>
              <a:spcBef>
                <a:spcPts val="1400"/>
              </a:spcBef>
              <a:spcAft>
                <a:spcPts val="0"/>
              </a:spcAft>
              <a:buSzPts val="1500"/>
              <a:buNone/>
            </a:pPr>
            <a:r>
              <a:t/>
            </a:r>
            <a:endParaRPr b="1"/>
          </a:p>
        </p:txBody>
      </p:sp>
      <p:sp>
        <p:nvSpPr>
          <p:cNvPr id="270" name="Google Shape;270;p1"/>
          <p:cNvSpPr txBox="1"/>
          <p:nvPr/>
        </p:nvSpPr>
        <p:spPr>
          <a:xfrm>
            <a:off x="5026982" y="2114548"/>
            <a:ext cx="5435353" cy="4327533"/>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chemeClr val="accent1"/>
              </a:buClr>
              <a:buSzPts val="2800"/>
              <a:buFont typeface="Noto Sans Symbols"/>
              <a:buNone/>
            </a:pPr>
            <a:r>
              <a:rPr b="1" i="0" lang="en-US" sz="2800" u="none" cap="none" strike="noStrike">
                <a:solidFill>
                  <a:srgbClr val="595959"/>
                </a:solidFill>
                <a:latin typeface="Calibri"/>
                <a:ea typeface="Calibri"/>
                <a:cs typeface="Calibri"/>
                <a:sym typeface="Calibri"/>
              </a:rPr>
              <a:t>EU-CERT</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Transnational partner meeting (TPM4)</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in Zagreb, Croatia </a:t>
            </a:r>
            <a:endParaRPr b="0" i="0" sz="2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The EU-CERT – Accreditation and Documentation Conference!</a:t>
            </a:r>
            <a:endParaRPr b="0" i="0" sz="1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5</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- 7</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of December 2023</a:t>
            </a:r>
            <a:endParaRPr b="0" i="0" sz="1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t/>
            </a:r>
            <a:endParaRPr b="1" i="0" sz="20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rPr b="1" i="0" lang="en-US" sz="2000" u="none" cap="none" strike="noStrike">
                <a:solidFill>
                  <a:srgbClr val="595959"/>
                </a:solidFill>
                <a:latin typeface="Calibri"/>
                <a:ea typeface="Calibri"/>
                <a:cs typeface="Calibri"/>
                <a:sym typeface="Calibri"/>
              </a:rPr>
              <a:t>Current status</a:t>
            </a:r>
            <a:br>
              <a:rPr b="1" i="0" lang="en-US" sz="2000" u="none" cap="none" strike="noStrike">
                <a:solidFill>
                  <a:srgbClr val="595959"/>
                </a:solidFill>
                <a:latin typeface="Calibri"/>
                <a:ea typeface="Calibri"/>
                <a:cs typeface="Calibri"/>
                <a:sym typeface="Calibri"/>
              </a:rPr>
            </a:br>
            <a:r>
              <a:rPr b="1" i="0" lang="en-US" sz="2000" u="none" cap="none" strike="noStrike">
                <a:solidFill>
                  <a:srgbClr val="595959"/>
                </a:solidFill>
                <a:latin typeface="Calibri"/>
                <a:ea typeface="Calibri"/>
                <a:cs typeface="Calibri"/>
                <a:sym typeface="Calibri"/>
              </a:rPr>
              <a:t>University of Paderborn </a:t>
            </a:r>
            <a:endParaRPr b="0" i="0" sz="2000" u="none" cap="none" strike="noStrike">
              <a:solidFill>
                <a:srgbClr val="59595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2"/>
          <p:cNvSpPr txBox="1"/>
          <p:nvPr>
            <p:ph type="title"/>
          </p:nvPr>
        </p:nvSpPr>
        <p:spPr>
          <a:xfrm>
            <a:off x="1154474" y="698474"/>
            <a:ext cx="3154680" cy="837718"/>
          </a:xfrm>
          <a:prstGeom prst="rect">
            <a:avLst/>
          </a:prstGeom>
          <a:noFill/>
          <a:ln>
            <a:noFill/>
          </a:ln>
        </p:spPr>
        <p:txBody>
          <a:bodyPr anchorCtr="0" anchor="b" bIns="45700" lIns="91425" spcFirstLastPara="1" rIns="91425" wrap="square" tIns="45700">
            <a:normAutofit fontScale="90000"/>
          </a:bodyPr>
          <a:lstStyle/>
          <a:p>
            <a:pPr indent="0" lvl="0" marL="0" rtl="0" algn="l">
              <a:lnSpc>
                <a:spcPct val="85000"/>
              </a:lnSpc>
              <a:spcBef>
                <a:spcPts val="0"/>
              </a:spcBef>
              <a:spcAft>
                <a:spcPts val="0"/>
              </a:spcAft>
              <a:buClr>
                <a:srgbClr val="3F3F3F"/>
              </a:buClr>
              <a:buSzPct val="100000"/>
              <a:buFont typeface="Calibri"/>
              <a:buNone/>
            </a:pPr>
            <a:r>
              <a:rPr lang="en-US"/>
              <a:t>Meeting Agenda</a:t>
            </a:r>
            <a:br>
              <a:rPr lang="en-US"/>
            </a:br>
            <a:r>
              <a:rPr lang="en-US" sz="2400"/>
              <a:t>Wednesday, 6th of December </a:t>
            </a:r>
            <a:endParaRPr/>
          </a:p>
        </p:txBody>
      </p:sp>
      <p:pic>
        <p:nvPicPr>
          <p:cNvPr id="276" name="Google Shape;276;p2"/>
          <p:cNvPicPr preferRelativeResize="0"/>
          <p:nvPr/>
        </p:nvPicPr>
        <p:blipFill rotWithShape="1">
          <a:blip r:embed="rId3">
            <a:alphaModFix/>
          </a:blip>
          <a:srcRect b="0" l="0" r="0" t="0"/>
          <a:stretch/>
        </p:blipFill>
        <p:spPr>
          <a:xfrm>
            <a:off x="3044536" y="1536192"/>
            <a:ext cx="7403513" cy="4606094"/>
          </a:xfrm>
          <a:prstGeom prst="rect">
            <a:avLst/>
          </a:prstGeom>
          <a:noFill/>
          <a:ln cap="flat" cmpd="sng" w="9525">
            <a:solidFill>
              <a:schemeClr val="dk1"/>
            </a:solidFill>
            <a:prstDash val="solid"/>
            <a:round/>
            <a:headEnd len="sm" w="sm" type="none"/>
            <a:tailEnd len="sm" w="sm" type="none"/>
          </a:ln>
        </p:spPr>
      </p:pic>
      <p:sp>
        <p:nvSpPr>
          <p:cNvPr id="277" name="Google Shape;277;p2"/>
          <p:cNvSpPr/>
          <p:nvPr/>
        </p:nvSpPr>
        <p:spPr>
          <a:xfrm>
            <a:off x="3044536" y="3229710"/>
            <a:ext cx="7403513" cy="953408"/>
          </a:xfrm>
          <a:prstGeom prst="rect">
            <a:avLst/>
          </a:prstGeom>
          <a:noFill/>
          <a:ln cap="flat" cmpd="sng" w="762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3"/>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en-US"/>
              <a:t>Meeting Evaluation </a:t>
            </a:r>
            <a:endParaRPr/>
          </a:p>
        </p:txBody>
      </p:sp>
      <p:sp>
        <p:nvSpPr>
          <p:cNvPr id="283" name="Google Shape;283;p3"/>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rPr lang="en-US"/>
              <a:t>FOURTH TPM IN ZAGREB, CROATIA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en-US"/>
              <a:t>Your opinion is important to us!</a:t>
            </a:r>
            <a:endParaRPr/>
          </a:p>
        </p:txBody>
      </p:sp>
      <p:sp>
        <p:nvSpPr>
          <p:cNvPr id="289" name="Google Shape;289;p4"/>
          <p:cNvSpPr txBox="1"/>
          <p:nvPr>
            <p:ph idx="1" type="body"/>
          </p:nvPr>
        </p:nvSpPr>
        <p:spPr>
          <a:xfrm>
            <a:off x="1097280" y="988906"/>
            <a:ext cx="10058400" cy="4376470"/>
          </a:xfrm>
          <a:prstGeom prst="rect">
            <a:avLst/>
          </a:prstGeom>
          <a:noFill/>
          <a:ln>
            <a:noFill/>
          </a:ln>
        </p:spPr>
        <p:txBody>
          <a:bodyPr anchorCtr="0" anchor="t" bIns="45700" lIns="0" spcFirstLastPara="1" rIns="0" wrap="square" tIns="45700">
            <a:normAutofit fontScale="92500" lnSpcReduction="10000"/>
          </a:bodyPr>
          <a:lstStyle/>
          <a:p>
            <a:pPr indent="0" lvl="0" marL="91440" rtl="0" algn="l">
              <a:lnSpc>
                <a:spcPct val="90000"/>
              </a:lnSpc>
              <a:spcBef>
                <a:spcPts val="0"/>
              </a:spcBef>
              <a:spcAft>
                <a:spcPts val="0"/>
              </a:spcAft>
              <a:buSzPct val="100000"/>
              <a:buNone/>
            </a:pPr>
            <a:r>
              <a:t/>
            </a:r>
            <a:endParaRPr sz="3200"/>
          </a:p>
          <a:p>
            <a:pPr indent="0" lvl="0" marL="91440" rtl="0" algn="l">
              <a:lnSpc>
                <a:spcPct val="90000"/>
              </a:lnSpc>
              <a:spcBef>
                <a:spcPts val="1400"/>
              </a:spcBef>
              <a:spcAft>
                <a:spcPts val="0"/>
              </a:spcAft>
              <a:buSzPct val="100000"/>
              <a:buNone/>
            </a:pPr>
            <a:r>
              <a:t/>
            </a:r>
            <a:endParaRPr sz="3200"/>
          </a:p>
          <a:p>
            <a:pPr indent="-187960" lvl="0" marL="91440" rtl="0" algn="l">
              <a:lnSpc>
                <a:spcPct val="90000"/>
              </a:lnSpc>
              <a:spcBef>
                <a:spcPts val="1400"/>
              </a:spcBef>
              <a:spcAft>
                <a:spcPts val="0"/>
              </a:spcAft>
              <a:buSzPct val="100000"/>
              <a:buChar char=" "/>
            </a:pPr>
            <a:r>
              <a:rPr b="1" lang="en-US" sz="3200"/>
              <a:t>Please, follow the link to access the online survey:</a:t>
            </a:r>
            <a:endParaRPr/>
          </a:p>
          <a:p>
            <a:pPr indent="0" lvl="0" marL="0" rtl="0" algn="l">
              <a:lnSpc>
                <a:spcPct val="90000"/>
              </a:lnSpc>
              <a:spcBef>
                <a:spcPts val="1400"/>
              </a:spcBef>
              <a:spcAft>
                <a:spcPts val="0"/>
              </a:spcAft>
              <a:buSzPct val="100000"/>
              <a:buNone/>
            </a:pPr>
            <a:br>
              <a:rPr lang="en-US" sz="3200"/>
            </a:br>
            <a:r>
              <a:rPr b="0" i="0" lang="en-US" sz="3000" u="sng">
                <a:solidFill>
                  <a:srgbClr val="0F3E12"/>
                </a:solidFill>
                <a:latin typeface="Helvetica Neue"/>
                <a:ea typeface="Helvetica Neue"/>
                <a:cs typeface="Helvetica Neue"/>
                <a:sym typeface="Helvetica Neue"/>
                <a:hlinkClick r:id="rId3">
                  <a:extLst>
                    <a:ext uri="{A12FA001-AC4F-418D-AE19-62706E023703}">
                      <ahyp:hlinkClr val="tx"/>
                    </a:ext>
                  </a:extLst>
                </a:hlinkClick>
              </a:rPr>
              <a:t>https://umfragen.uni-paderborn.de/index.php/255318?lang=en</a:t>
            </a:r>
            <a:r>
              <a:rPr lang="en-US" sz="4300"/>
              <a:t> </a:t>
            </a:r>
            <a:endParaRPr/>
          </a:p>
          <a:p>
            <a:pPr indent="0" lvl="0" marL="91440" rtl="0" algn="l">
              <a:lnSpc>
                <a:spcPct val="90000"/>
              </a:lnSpc>
              <a:spcBef>
                <a:spcPts val="1400"/>
              </a:spcBef>
              <a:spcAft>
                <a:spcPts val="0"/>
              </a:spcAft>
              <a:buSzPct val="100000"/>
              <a:buNone/>
            </a:pPr>
            <a:r>
              <a:t/>
            </a:r>
            <a:endParaRPr sz="3200"/>
          </a:p>
          <a:p>
            <a:pPr indent="0" lvl="0" marL="91440" rtl="0" algn="l">
              <a:lnSpc>
                <a:spcPct val="90000"/>
              </a:lnSpc>
              <a:spcBef>
                <a:spcPts val="1400"/>
              </a:spcBef>
              <a:spcAft>
                <a:spcPts val="0"/>
              </a:spcAft>
              <a:buSzPct val="100000"/>
              <a:buNone/>
            </a:pPr>
            <a:r>
              <a:t/>
            </a:r>
            <a:endParaRPr sz="3200"/>
          </a:p>
          <a:p>
            <a:pPr indent="0" lvl="0" marL="0" rtl="0" algn="l">
              <a:lnSpc>
                <a:spcPct val="90000"/>
              </a:lnSpc>
              <a:spcBef>
                <a:spcPts val="1400"/>
              </a:spcBef>
              <a:spcAft>
                <a:spcPts val="0"/>
              </a:spcAft>
              <a:buSzPct val="100000"/>
              <a:buNone/>
            </a:pPr>
            <a:r>
              <a:rPr lang="en-US" sz="3200"/>
              <a:t> </a:t>
            </a:r>
            <a:r>
              <a:rPr lang="en-US" sz="1600"/>
              <a:t>Until 17.12.2023 23:59</a:t>
            </a:r>
            <a:endParaRPr/>
          </a:p>
          <a:p>
            <a:pPr indent="0" lvl="0" marL="91440" rtl="0" algn="l">
              <a:lnSpc>
                <a:spcPct val="90000"/>
              </a:lnSpc>
              <a:spcBef>
                <a:spcPts val="1400"/>
              </a:spcBef>
              <a:spcAft>
                <a:spcPts val="0"/>
              </a:spcAft>
              <a:buSzPct val="100000"/>
              <a:buNone/>
            </a:pPr>
            <a:r>
              <a:t/>
            </a:r>
            <a:endParaRPr sz="3200"/>
          </a:p>
          <a:p>
            <a:pPr indent="0" lvl="0" marL="91440" rtl="0" algn="l">
              <a:lnSpc>
                <a:spcPct val="90000"/>
              </a:lnSpc>
              <a:spcBef>
                <a:spcPts val="1400"/>
              </a:spcBef>
              <a:spcAft>
                <a:spcPts val="0"/>
              </a:spcAft>
              <a:buSzPct val="100000"/>
              <a:buNone/>
            </a:pPr>
            <a:r>
              <a:t/>
            </a:r>
            <a:endParaRPr sz="4400"/>
          </a:p>
        </p:txBody>
      </p:sp>
      <p:pic>
        <p:nvPicPr>
          <p:cNvPr descr="Bewertung, Stern, Fünf, Anwendung" id="290" name="Google Shape;290;p4"/>
          <p:cNvPicPr preferRelativeResize="0"/>
          <p:nvPr/>
        </p:nvPicPr>
        <p:blipFill rotWithShape="1">
          <a:blip r:embed="rId4">
            <a:alphaModFix/>
          </a:blip>
          <a:srcRect b="0" l="0" r="0" t="0"/>
          <a:stretch/>
        </p:blipFill>
        <p:spPr>
          <a:xfrm>
            <a:off x="8787721" y="3947976"/>
            <a:ext cx="3028586" cy="1921118"/>
          </a:xfrm>
          <a:prstGeom prst="rect">
            <a:avLst/>
          </a:prstGeom>
          <a:noFill/>
          <a:ln>
            <a:noFill/>
          </a:ln>
        </p:spPr>
      </p:pic>
      <p:pic>
        <p:nvPicPr>
          <p:cNvPr id="291" name="Google Shape;291;p4"/>
          <p:cNvPicPr preferRelativeResize="0"/>
          <p:nvPr/>
        </p:nvPicPr>
        <p:blipFill>
          <a:blip r:embed="rId5">
            <a:alphaModFix/>
          </a:blip>
          <a:stretch>
            <a:fillRect/>
          </a:stretch>
        </p:blipFill>
        <p:spPr>
          <a:xfrm>
            <a:off x="5135438" y="3947975"/>
            <a:ext cx="1921125" cy="19211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5"/>
          <p:cNvSpPr txBox="1"/>
          <p:nvPr/>
        </p:nvSpPr>
        <p:spPr>
          <a:xfrm>
            <a:off x="6502523" y="2414726"/>
            <a:ext cx="4378975" cy="93564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Prof. Dr. Marc Beutner</a:t>
            </a:r>
            <a:endParaRPr/>
          </a:p>
          <a:p>
            <a:pPr indent="0" lvl="0" marL="0" marR="0" rtl="0" algn="l">
              <a:lnSpc>
                <a:spcPct val="89999"/>
              </a:lnSpc>
              <a:spcBef>
                <a:spcPts val="0"/>
              </a:spcBef>
              <a:spcAft>
                <a:spcPts val="0"/>
              </a:spcAft>
              <a:buNone/>
            </a:pPr>
            <a:r>
              <a:rPr b="0" i="0" lang="en-US" sz="1600" u="none" cap="none" strike="noStrike">
                <a:solidFill>
                  <a:schemeClr val="dk1"/>
                </a:solidFill>
                <a:latin typeface="Calibri"/>
                <a:ea typeface="Calibri"/>
                <a:cs typeface="Calibri"/>
                <a:sym typeface="Calibri"/>
              </a:rPr>
              <a:t>Tel:	+49 (0) 52 51 / 60 - 23 67</a:t>
            </a:r>
            <a:endParaRPr/>
          </a:p>
          <a:p>
            <a:pPr indent="0" lvl="0" marL="0" marR="0" rtl="0" algn="l">
              <a:lnSpc>
                <a:spcPct val="89999"/>
              </a:lnSpc>
              <a:spcBef>
                <a:spcPts val="0"/>
              </a:spcBef>
              <a:spcAft>
                <a:spcPts val="0"/>
              </a:spcAft>
              <a:buNone/>
            </a:pPr>
            <a:r>
              <a:rPr b="0" i="0" lang="en-US" sz="1600" u="none" cap="none" strike="noStrike">
                <a:solidFill>
                  <a:schemeClr val="dk1"/>
                </a:solidFill>
                <a:latin typeface="Calibri"/>
                <a:ea typeface="Calibri"/>
                <a:cs typeface="Calibri"/>
                <a:sym typeface="Calibri"/>
              </a:rPr>
              <a:t>Fax:	+49 (0) 52 51 / 60 - 35 63</a:t>
            </a:r>
            <a:endParaRPr/>
          </a:p>
          <a:p>
            <a:pPr indent="0" lvl="0" marL="0" marR="0" rtl="0" algn="l">
              <a:lnSpc>
                <a:spcPct val="100000"/>
              </a:lnSpc>
              <a:spcBef>
                <a:spcPts val="0"/>
              </a:spcBef>
              <a:spcAft>
                <a:spcPts val="0"/>
              </a:spcAft>
              <a:buNone/>
            </a:pPr>
            <a:r>
              <a:rPr b="0" i="0" lang="en-US" sz="1600" u="none" cap="none" strike="noStrike">
                <a:solidFill>
                  <a:schemeClr val="dk1"/>
                </a:solidFill>
                <a:latin typeface="Calibri"/>
                <a:ea typeface="Calibri"/>
                <a:cs typeface="Calibri"/>
                <a:sym typeface="Calibri"/>
              </a:rPr>
              <a:t>E-Mail:	marc.beutner@uni-paderborn.de</a:t>
            </a:r>
            <a:endParaRPr/>
          </a:p>
        </p:txBody>
      </p:sp>
      <p:sp>
        <p:nvSpPr>
          <p:cNvPr id="297" name="Google Shape;297;p5"/>
          <p:cNvSpPr txBox="1"/>
          <p:nvPr/>
        </p:nvSpPr>
        <p:spPr>
          <a:xfrm>
            <a:off x="1192568" y="2414726"/>
            <a:ext cx="4496910" cy="147476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Universität Paderborn</a:t>
            </a:r>
            <a:endParaRPr/>
          </a:p>
          <a:p>
            <a:pPr indent="0" lvl="0" marL="0" marR="0" rtl="0" algn="l">
              <a:lnSpc>
                <a:spcPct val="99583"/>
              </a:lnSpc>
              <a:spcBef>
                <a:spcPts val="0"/>
              </a:spcBef>
              <a:spcAft>
                <a:spcPts val="0"/>
              </a:spcAft>
              <a:buNone/>
            </a:pPr>
            <a:r>
              <a:rPr b="1" i="0" lang="en-US" sz="1600" u="none" cap="none" strike="noStrike">
                <a:solidFill>
                  <a:schemeClr val="dk1"/>
                </a:solidFill>
                <a:latin typeface="Calibri"/>
                <a:ea typeface="Calibri"/>
                <a:cs typeface="Calibri"/>
                <a:sym typeface="Calibri"/>
              </a:rPr>
              <a:t>Department Wirtschaftspädagogik Lehrstuhl Wirtschaftspädagogik II Warburger Str. 100</a:t>
            </a:r>
            <a:endParaRPr/>
          </a:p>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33098 Paderborn</a:t>
            </a:r>
            <a:endParaRPr/>
          </a:p>
          <a:p>
            <a:pPr indent="0" lvl="0" marL="0" marR="0" rtl="0" algn="l">
              <a:lnSpc>
                <a:spcPct val="10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http://www.upb.de/wipaed</a:t>
            </a:r>
            <a:endParaRPr b="1" i="0" sz="16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ückblick">
  <a:themeElements>
    <a:clrScheme name="Blau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2020-11-17T09:39:06Z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