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9" roundtripDataSignature="AMtx7mjKN9tO1CfBUeCh7CSD95www1Rg5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3" name="Google Shape;27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5"/>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5"/>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5"/>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5"/>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5"/>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5"/>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5"/>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5"/>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5"/>
          <p:cNvGrpSpPr/>
          <p:nvPr/>
        </p:nvGrpSpPr>
        <p:grpSpPr>
          <a:xfrm>
            <a:off x="10443312" y="254977"/>
            <a:ext cx="1299935" cy="1200032"/>
            <a:chOff x="1645920" y="1071155"/>
            <a:chExt cx="6296297" cy="5299166"/>
          </a:xfrm>
        </p:grpSpPr>
        <p:sp>
          <p:nvSpPr>
            <p:cNvPr id="54" name="Google Shape;54;p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5" name="Google Shape;55;p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7" name="Google Shape;57;p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8" name="Google Shape;58;p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9" name="Google Shape;59;p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0" name="Google Shape;60;p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1" name="Google Shape;61;p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2" name="Google Shape;62;p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3" name="Google Shape;63;p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4" name="Google Shape;64;p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7" name="Google Shape;67;p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9" name="Google Shape;69;p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0" name="Google Shape;70;p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1" name="Google Shape;71;p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2" name="Google Shape;72;p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3" name="Google Shape;73;p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14"/>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0" name="Google Shape;230;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15"/>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5"/>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5" name="Google Shape;235;p15"/>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15"/>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7" name="Google Shape;237;p15"/>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41" name="Google Shape;241;p1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15"/>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15"/>
          <p:cNvGrpSpPr/>
          <p:nvPr/>
        </p:nvGrpSpPr>
        <p:grpSpPr>
          <a:xfrm>
            <a:off x="10443312" y="254977"/>
            <a:ext cx="1299935" cy="1200032"/>
            <a:chOff x="1645920" y="1071155"/>
            <a:chExt cx="6296297" cy="5299166"/>
          </a:xfrm>
        </p:grpSpPr>
        <p:sp>
          <p:nvSpPr>
            <p:cNvPr id="244" name="Google Shape;244;p1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5" name="Google Shape;245;p1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6" name="Google Shape;246;p1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7" name="Google Shape;247;p1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8" name="Google Shape;248;p1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9" name="Google Shape;249;p1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0" name="Google Shape;250;p1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1" name="Google Shape;251;p1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2" name="Google Shape;252;p1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1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4" name="Google Shape;254;p1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5" name="Google Shape;255;p1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6" name="Google Shape;256;p1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7" name="Google Shape;257;p1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8" name="Google Shape;258;p1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9" name="Google Shape;259;p1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0" name="Google Shape;260;p1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1" name="Google Shape;261;p1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2" name="Google Shape;262;p1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3" name="Google Shape;263;p1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74" name="Shape 74"/>
        <p:cNvGrpSpPr/>
        <p:nvPr/>
      </p:nvGrpSpPr>
      <p:grpSpPr>
        <a:xfrm>
          <a:off x="0" y="0"/>
          <a:ext cx="0" cy="0"/>
          <a:chOff x="0" y="0"/>
          <a:chExt cx="0" cy="0"/>
        </a:xfrm>
      </p:grpSpPr>
      <p:sp>
        <p:nvSpPr>
          <p:cNvPr id="75" name="Google Shape;75;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7" name="Google Shape;77;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80" name="Shape 80"/>
        <p:cNvGrpSpPr/>
        <p:nvPr/>
      </p:nvGrpSpPr>
      <p:grpSpPr>
        <a:xfrm>
          <a:off x="0" y="0"/>
          <a:ext cx="0" cy="0"/>
          <a:chOff x="0" y="0"/>
          <a:chExt cx="0" cy="0"/>
        </a:xfrm>
      </p:grpSpPr>
      <p:sp>
        <p:nvSpPr>
          <p:cNvPr id="81" name="Google Shape;81;p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84" name="Google Shape;84;p7"/>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7"/>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86" name="Google Shape;86;p7"/>
          <p:cNvSpPr/>
          <p:nvPr>
            <p:ph idx="2" type="pic"/>
          </p:nvPr>
        </p:nvSpPr>
        <p:spPr>
          <a:xfrm>
            <a:off x="6981063" y="1310656"/>
            <a:ext cx="5210937" cy="4208604"/>
          </a:xfrm>
          <a:prstGeom prst="rect">
            <a:avLst/>
          </a:prstGeom>
          <a:solidFill>
            <a:srgbClr val="CCCCCC"/>
          </a:solidFill>
          <a:ln>
            <a:noFill/>
          </a:ln>
        </p:spPr>
      </p:sp>
      <p:pic>
        <p:nvPicPr>
          <p:cNvPr id="87" name="Google Shape;87;p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88" name="Google Shape;88;p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89" name="Google Shape;89;p7"/>
          <p:cNvGrpSpPr/>
          <p:nvPr/>
        </p:nvGrpSpPr>
        <p:grpSpPr>
          <a:xfrm>
            <a:off x="10443312" y="254977"/>
            <a:ext cx="1299935" cy="1200032"/>
            <a:chOff x="1645920" y="1071155"/>
            <a:chExt cx="6296297" cy="5299166"/>
          </a:xfrm>
        </p:grpSpPr>
        <p:sp>
          <p:nvSpPr>
            <p:cNvPr id="90" name="Google Shape;90;p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3" name="Google Shape;93;p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4" name="Google Shape;94;p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5" name="Google Shape;95;p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7" name="Google Shape;97;p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8" name="Google Shape;98;p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9" name="Google Shape;99;p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0" name="Google Shape;100;p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2" name="Google Shape;102;p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10" name="Shape 110"/>
        <p:cNvGrpSpPr/>
        <p:nvPr/>
      </p:nvGrpSpPr>
      <p:grpSpPr>
        <a:xfrm>
          <a:off x="0" y="0"/>
          <a:ext cx="0" cy="0"/>
          <a:chOff x="0" y="0"/>
          <a:chExt cx="0" cy="0"/>
        </a:xfrm>
      </p:grpSpPr>
      <p:sp>
        <p:nvSpPr>
          <p:cNvPr id="111" name="Google Shape;111;p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8"/>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5" name="Google Shape;115;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17" name="Google Shape;117;p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18" name="Google Shape;118;p8"/>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19" name="Google Shape;119;p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20" name="Google Shape;120;p8"/>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21" name="Google Shape;121;p8"/>
          <p:cNvGrpSpPr/>
          <p:nvPr/>
        </p:nvGrpSpPr>
        <p:grpSpPr>
          <a:xfrm>
            <a:off x="10443312" y="254977"/>
            <a:ext cx="1299935" cy="1200032"/>
            <a:chOff x="1645920" y="1071155"/>
            <a:chExt cx="6296297" cy="5299166"/>
          </a:xfrm>
        </p:grpSpPr>
        <p:sp>
          <p:nvSpPr>
            <p:cNvPr id="122" name="Google Shape;122;p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3" name="Google Shape;123;p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4" name="Google Shape;124;p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6" name="Google Shape;126;p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0" name="Google Shape;140;p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142" name="Shape 142"/>
        <p:cNvGrpSpPr/>
        <p:nvPr/>
      </p:nvGrpSpPr>
      <p:grpSpPr>
        <a:xfrm>
          <a:off x="0" y="0"/>
          <a:ext cx="0" cy="0"/>
          <a:chOff x="0" y="0"/>
          <a:chExt cx="0" cy="0"/>
        </a:xfrm>
      </p:grpSpPr>
      <p:sp>
        <p:nvSpPr>
          <p:cNvPr id="143" name="Google Shape;143;p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5" name="Google Shape;145;p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46" name="Google Shape;146;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148" name="Google Shape;148;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51" name="Google Shape;151;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2" name="Google Shape;152;p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3" name="Google Shape;153;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4" name="Google Shape;154;p9"/>
          <p:cNvGrpSpPr/>
          <p:nvPr/>
        </p:nvGrpSpPr>
        <p:grpSpPr>
          <a:xfrm>
            <a:off x="10443312" y="254977"/>
            <a:ext cx="1299935" cy="1200032"/>
            <a:chOff x="1645920" y="1071155"/>
            <a:chExt cx="6296297" cy="5299166"/>
          </a:xfrm>
        </p:grpSpPr>
        <p:sp>
          <p:nvSpPr>
            <p:cNvPr id="155" name="Google Shape;155;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6" name="Google Shape;156;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9" name="Google Shape;159;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0" name="Google Shape;160;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1" name="Google Shape;161;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2" name="Google Shape;162;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3" name="Google Shape;163;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4" name="Google Shape;164;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5" name="Google Shape;165;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7" name="Google Shape;167;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9" name="Google Shape;169;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0" name="Google Shape;170;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1" name="Google Shape;171;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2" name="Google Shape;172;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4" name="Google Shape;174;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7" name="Google Shape;177;p10"/>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1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1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1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1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1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9" name="Google Shape;189;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1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4" name="Google Shape;194;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9" name="Google Shape;199;p1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03" name="Google Shape;203;p1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13"/>
          <p:cNvGrpSpPr/>
          <p:nvPr/>
        </p:nvGrpSpPr>
        <p:grpSpPr>
          <a:xfrm>
            <a:off x="10443312" y="254977"/>
            <a:ext cx="1299935" cy="1200032"/>
            <a:chOff x="1645920" y="1071155"/>
            <a:chExt cx="6296297" cy="5299166"/>
          </a:xfrm>
        </p:grpSpPr>
        <p:sp>
          <p:nvSpPr>
            <p:cNvPr id="206" name="Google Shape;206;p1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7" name="Google Shape;207;p1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8" name="Google Shape;208;p1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9" name="Google Shape;209;p1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0" name="Google Shape;210;p1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1" name="Google Shape;211;p1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2" name="Google Shape;212;p1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3" name="Google Shape;213;p1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4" name="Google Shape;214;p1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5" name="Google Shape;215;p1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6" name="Google Shape;216;p1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7" name="Google Shape;217;p1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8" name="Google Shape;218;p1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9" name="Google Shape;219;p1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0" name="Google Shape;220;p1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1" name="Google Shape;221;p1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2" name="Google Shape;222;p1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3" name="Google Shape;223;p1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4" name="Google Shape;224;p1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5" name="Google Shape;225;p1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jp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4"/>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4"/>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4"/>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4"/>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4"/>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4"/>
          <p:cNvGrpSpPr/>
          <p:nvPr/>
        </p:nvGrpSpPr>
        <p:grpSpPr>
          <a:xfrm>
            <a:off x="10443312" y="254977"/>
            <a:ext cx="1299935" cy="1200032"/>
            <a:chOff x="1645920" y="1071155"/>
            <a:chExt cx="6296297" cy="5299166"/>
          </a:xfrm>
        </p:grpSpPr>
        <p:sp>
          <p:nvSpPr>
            <p:cNvPr id="21" name="Google Shape;21;p4"/>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4"/>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4"/>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4"/>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4"/>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4"/>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4"/>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4"/>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4"/>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4"/>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4"/>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4"/>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4"/>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4"/>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4"/>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4"/>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4"/>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4"/>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4"/>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4"/>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umfragen.uni-paderborn.de/index.php/965365?lang=en" TargetMode="External"/><Relationship Id="rId4" Type="http://schemas.openxmlformats.org/officeDocument/2006/relationships/image" Target="../media/image6.jpg"/><Relationship Id="rId5"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en-US"/>
              <a:t>EU-CERT:</a:t>
            </a:r>
            <a:br>
              <a:rPr lang="en-US"/>
            </a:br>
            <a:r>
              <a:rPr lang="en-US"/>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en-US"/>
              <a:t>Reference Number:</a:t>
            </a:r>
            <a:br>
              <a:rPr b="1" i="1" lang="en-US"/>
            </a:br>
            <a:r>
              <a:rPr lang="en-US"/>
              <a:t>2021-1-DE02-KA220-ADU-000033541 </a:t>
            </a:r>
            <a:endParaRPr/>
          </a:p>
          <a:p>
            <a:pPr indent="0" lvl="0" marL="0" rtl="0" algn="l">
              <a:lnSpc>
                <a:spcPct val="90000"/>
              </a:lnSpc>
              <a:spcBef>
                <a:spcPts val="1400"/>
              </a:spcBef>
              <a:spcAft>
                <a:spcPts val="0"/>
              </a:spcAft>
              <a:buSzPts val="1500"/>
              <a:buNone/>
            </a:pPr>
            <a:r>
              <a:rPr b="1" lang="en-US"/>
              <a:t>Duration: </a:t>
            </a:r>
            <a:endParaRPr/>
          </a:p>
          <a:p>
            <a:pPr indent="0" lvl="0" marL="0" rtl="0" algn="l">
              <a:lnSpc>
                <a:spcPct val="90000"/>
              </a:lnSpc>
              <a:spcBef>
                <a:spcPts val="1400"/>
              </a:spcBef>
              <a:spcAft>
                <a:spcPts val="0"/>
              </a:spcAft>
              <a:buSzPts val="1500"/>
              <a:buNone/>
            </a:pPr>
            <a:r>
              <a:rPr lang="en-US"/>
              <a:t>01.02.2022 – 31.05.2024 </a:t>
            </a:r>
            <a:r>
              <a:rPr b="1" lang="en-US"/>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chemeClr val="accent1"/>
              </a:buClr>
              <a:buSzPts val="2800"/>
              <a:buFont typeface="Noto Sans Symbols"/>
              <a:buNone/>
            </a:pPr>
            <a:r>
              <a:rPr b="1" i="0" lang="en-US" sz="2800" u="none" cap="none" strike="noStrike">
                <a:solidFill>
                  <a:srgbClr val="595959"/>
                </a:solidFill>
                <a:latin typeface="Calibri"/>
                <a:ea typeface="Calibri"/>
                <a:cs typeface="Calibri"/>
                <a:sym typeface="Calibri"/>
              </a:rPr>
              <a:t>EU-CERT</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Transnational partner meeting (TPM5)</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in Paderborn, Germany </a:t>
            </a:r>
            <a:endParaRPr b="0" i="0" sz="2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The EU-CERT – Final Policy Recommendation Conference!</a:t>
            </a:r>
            <a:endParaRPr b="0" i="0" sz="1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5</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- 7</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of March 2024</a:t>
            </a:r>
            <a:endParaRPr b="0" i="0" sz="1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rPr b="1" i="0" lang="en-US" sz="2000" u="none" cap="none" strike="noStrike">
                <a:solidFill>
                  <a:srgbClr val="595959"/>
                </a:solidFill>
                <a:latin typeface="Calibri"/>
                <a:ea typeface="Calibri"/>
                <a:cs typeface="Calibri"/>
                <a:sym typeface="Calibri"/>
              </a:rPr>
              <a:t>Meeting Evaluation</a:t>
            </a:r>
            <a:br>
              <a:rPr b="1" i="0" lang="en-US" sz="2000" u="none" cap="none" strike="noStrike">
                <a:solidFill>
                  <a:srgbClr val="595959"/>
                </a:solidFill>
                <a:latin typeface="Calibri"/>
                <a:ea typeface="Calibri"/>
                <a:cs typeface="Calibri"/>
                <a:sym typeface="Calibri"/>
              </a:rPr>
            </a:br>
            <a:r>
              <a:rPr b="1" i="0" lang="en-US"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3200"/>
              <a:buFont typeface="Calibri"/>
              <a:buNone/>
            </a:pPr>
            <a:r>
              <a:rPr lang="en-US"/>
              <a:t>Your opinion is important to us!</a:t>
            </a:r>
            <a:endParaRPr/>
          </a:p>
        </p:txBody>
      </p:sp>
      <p:sp>
        <p:nvSpPr>
          <p:cNvPr id="276" name="Google Shape;276;p2"/>
          <p:cNvSpPr txBox="1"/>
          <p:nvPr>
            <p:ph idx="1" type="body"/>
          </p:nvPr>
        </p:nvSpPr>
        <p:spPr>
          <a:xfrm>
            <a:off x="939780" y="1306581"/>
            <a:ext cx="10058400" cy="4376400"/>
          </a:xfrm>
          <a:prstGeom prst="rect">
            <a:avLst/>
          </a:prstGeom>
          <a:noFill/>
          <a:ln>
            <a:noFill/>
          </a:ln>
        </p:spPr>
        <p:txBody>
          <a:bodyPr anchorCtr="0" anchor="t" bIns="45700" lIns="0" spcFirstLastPara="1" rIns="0" wrap="square" tIns="45700">
            <a:normAutofit/>
          </a:bodyPr>
          <a:lstStyle/>
          <a:p>
            <a:pPr indent="0" lvl="0" marL="0" rtl="0" algn="l">
              <a:lnSpc>
                <a:spcPct val="90000"/>
              </a:lnSpc>
              <a:spcBef>
                <a:spcPts val="0"/>
              </a:spcBef>
              <a:spcAft>
                <a:spcPts val="0"/>
              </a:spcAft>
              <a:buSzPts val="3200"/>
              <a:buNone/>
            </a:pPr>
            <a:r>
              <a:t/>
            </a:r>
            <a:endParaRPr b="1" sz="3200"/>
          </a:p>
          <a:p>
            <a:pPr indent="0" lvl="0" marL="0" rtl="0" algn="l">
              <a:lnSpc>
                <a:spcPct val="90000"/>
              </a:lnSpc>
              <a:spcBef>
                <a:spcPts val="1400"/>
              </a:spcBef>
              <a:spcAft>
                <a:spcPts val="0"/>
              </a:spcAft>
              <a:buSzPts val="2800"/>
              <a:buNone/>
            </a:pPr>
            <a:r>
              <a:rPr b="1" lang="en-US" sz="2800"/>
              <a:t>Please, follow the link to access the online survey:</a:t>
            </a:r>
            <a:endParaRPr/>
          </a:p>
          <a:p>
            <a:pPr indent="0" lvl="0" marL="0" rtl="0" algn="l">
              <a:lnSpc>
                <a:spcPct val="90000"/>
              </a:lnSpc>
              <a:spcBef>
                <a:spcPts val="1400"/>
              </a:spcBef>
              <a:spcAft>
                <a:spcPts val="0"/>
              </a:spcAft>
              <a:buSzPts val="2800"/>
              <a:buNone/>
            </a:pPr>
            <a:r>
              <a:rPr lang="en-US" sz="2800" u="sng">
                <a:solidFill>
                  <a:schemeClr val="hlink"/>
                </a:solidFill>
                <a:hlinkClick r:id="rId3"/>
              </a:rPr>
              <a:t>https://umfragen.uni-paderborn.de/index.php/965365?lang=en</a:t>
            </a:r>
            <a:r>
              <a:rPr lang="en-US" sz="2800"/>
              <a:t> </a:t>
            </a:r>
            <a:endParaRPr/>
          </a:p>
          <a:p>
            <a:pPr indent="0" lvl="0" marL="91440" rtl="0" algn="l">
              <a:lnSpc>
                <a:spcPct val="90000"/>
              </a:lnSpc>
              <a:spcBef>
                <a:spcPts val="1400"/>
              </a:spcBef>
              <a:spcAft>
                <a:spcPts val="0"/>
              </a:spcAft>
              <a:buSzPts val="3200"/>
              <a:buNone/>
            </a:pPr>
            <a:r>
              <a:t/>
            </a:r>
            <a:endParaRPr sz="3200"/>
          </a:p>
          <a:p>
            <a:pPr indent="0" lvl="0" marL="0" rtl="0" algn="l">
              <a:lnSpc>
                <a:spcPct val="90000"/>
              </a:lnSpc>
              <a:spcBef>
                <a:spcPts val="1400"/>
              </a:spcBef>
              <a:spcAft>
                <a:spcPts val="0"/>
              </a:spcAft>
              <a:buSzPts val="3200"/>
              <a:buNone/>
            </a:pPr>
            <a:r>
              <a:rPr lang="en-US" sz="3200"/>
              <a:t> </a:t>
            </a:r>
            <a:endParaRPr/>
          </a:p>
          <a:p>
            <a:pPr indent="0" lvl="0" marL="0" rtl="0" algn="l">
              <a:lnSpc>
                <a:spcPct val="90000"/>
              </a:lnSpc>
              <a:spcBef>
                <a:spcPts val="1400"/>
              </a:spcBef>
              <a:spcAft>
                <a:spcPts val="0"/>
              </a:spcAft>
              <a:buSzPts val="3200"/>
              <a:buNone/>
            </a:pPr>
            <a:r>
              <a:t/>
            </a:r>
            <a:endParaRPr sz="3200"/>
          </a:p>
          <a:p>
            <a:pPr indent="0" lvl="0" marL="0" rtl="0" algn="l">
              <a:lnSpc>
                <a:spcPct val="90000"/>
              </a:lnSpc>
              <a:spcBef>
                <a:spcPts val="1400"/>
              </a:spcBef>
              <a:spcAft>
                <a:spcPts val="0"/>
              </a:spcAft>
              <a:buSzPts val="1600"/>
              <a:buNone/>
            </a:pPr>
            <a:r>
              <a:t/>
            </a:r>
            <a:endParaRPr sz="1600"/>
          </a:p>
          <a:p>
            <a:pPr indent="0" lvl="0" marL="0" rtl="0" algn="l">
              <a:lnSpc>
                <a:spcPct val="90000"/>
              </a:lnSpc>
              <a:spcBef>
                <a:spcPts val="1400"/>
              </a:spcBef>
              <a:spcAft>
                <a:spcPts val="0"/>
              </a:spcAft>
              <a:buSzPts val="1600"/>
              <a:buNone/>
            </a:pPr>
            <a:r>
              <a:rPr lang="en-US" sz="1600"/>
              <a:t>Until 20.03.2024, 23:59</a:t>
            </a:r>
            <a:endParaRPr/>
          </a:p>
        </p:txBody>
      </p:sp>
      <p:pic>
        <p:nvPicPr>
          <p:cNvPr descr="Bewertung, Stern, Fünf, Anwendung" id="277" name="Google Shape;277;p2"/>
          <p:cNvPicPr preferRelativeResize="0"/>
          <p:nvPr/>
        </p:nvPicPr>
        <p:blipFill rotWithShape="1">
          <a:blip r:embed="rId4">
            <a:alphaModFix/>
          </a:blip>
          <a:srcRect b="0" l="0" r="0" t="0"/>
          <a:stretch/>
        </p:blipFill>
        <p:spPr>
          <a:xfrm>
            <a:off x="8787721" y="3947976"/>
            <a:ext cx="3028586" cy="1921118"/>
          </a:xfrm>
          <a:prstGeom prst="rect">
            <a:avLst/>
          </a:prstGeom>
          <a:noFill/>
          <a:ln>
            <a:noFill/>
          </a:ln>
        </p:spPr>
      </p:pic>
      <p:pic>
        <p:nvPicPr>
          <p:cNvPr id="278" name="Google Shape;278;p2"/>
          <p:cNvPicPr preferRelativeResize="0"/>
          <p:nvPr/>
        </p:nvPicPr>
        <p:blipFill rotWithShape="1">
          <a:blip r:embed="rId5">
            <a:alphaModFix/>
          </a:blip>
          <a:srcRect b="0" l="0" r="0" t="0"/>
          <a:stretch/>
        </p:blipFill>
        <p:spPr>
          <a:xfrm>
            <a:off x="4283242" y="2931703"/>
            <a:ext cx="3135975" cy="31359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Prof. Dr. Marc Beutner</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Tel:	+49 (0) 52 51 / 60 - 23 67</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Fax:	+49 (0) 52 51 / 60 - 35 63</a:t>
            </a:r>
            <a:endParaRPr/>
          </a:p>
          <a:p>
            <a:pPr indent="0" lvl="0" marL="0" marR="0" rtl="0" algn="l">
              <a:lnSpc>
                <a:spcPct val="100000"/>
              </a:lnSpc>
              <a:spcBef>
                <a:spcPts val="0"/>
              </a:spcBef>
              <a:spcAft>
                <a:spcPts val="0"/>
              </a:spcAft>
              <a:buNone/>
            </a:pPr>
            <a:r>
              <a:rPr b="0" i="0" lang="en-US" sz="1600" u="none" cap="none" strike="noStrike">
                <a:solidFill>
                  <a:schemeClr val="dk1"/>
                </a:solidFill>
                <a:latin typeface="Calibri"/>
                <a:ea typeface="Calibri"/>
                <a:cs typeface="Calibri"/>
                <a:sym typeface="Calibri"/>
              </a:rPr>
              <a:t>E-Mail:	marc.beutner@uni-paderborn.de</a:t>
            </a:r>
            <a:endParaRPr/>
          </a:p>
        </p:txBody>
      </p:sp>
      <p:sp>
        <p:nvSpPr>
          <p:cNvPr id="284" name="Google Shape;284;p3"/>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Universität Paderborn</a:t>
            </a:r>
            <a:endParaRPr/>
          </a:p>
          <a:p>
            <a:pPr indent="0" lvl="0" marL="0" marR="0" rtl="0" algn="l">
              <a:lnSpc>
                <a:spcPct val="99583"/>
              </a:lnSpc>
              <a:spcBef>
                <a:spcPts val="0"/>
              </a:spcBef>
              <a:spcAft>
                <a:spcPts val="0"/>
              </a:spcAft>
              <a:buNone/>
            </a:pPr>
            <a:r>
              <a:rPr b="1" i="0" lang="en-US" sz="1600" u="none" cap="none" strike="noStrike">
                <a:solidFill>
                  <a:schemeClr val="dk1"/>
                </a:solidFill>
                <a:latin typeface="Calibri"/>
                <a:ea typeface="Calibri"/>
                <a:cs typeface="Calibri"/>
                <a:sym typeface="Calibri"/>
              </a:rPr>
              <a:t>Department Wirtschaftspädagogik Lehrstuhl Wirtschaftspädagogik II Warburger Str. 100</a:t>
            </a:r>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33098 Paderborn</a:t>
            </a:r>
            <a:endParaRPr/>
          </a:p>
          <a:p>
            <a:pPr indent="0" lvl="0" marL="0" marR="0" rtl="0" algn="l">
              <a:lnSpc>
                <a:spcPct val="10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