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1" r:id="rId2"/>
  </p:sldIdLst>
  <p:sldSz cx="25203150" cy="36004500"/>
  <p:notesSz cx="6669088" cy="9928225"/>
  <p:custDataLst>
    <p:tags r:id="rId5"/>
  </p:custDataLst>
  <p:defaultTextStyle>
    <a:defPPr>
      <a:defRPr lang="de-DE"/>
    </a:defPPr>
    <a:lvl1pPr marL="0" algn="l" defTabSz="3496880" rtl="0" eaLnBrk="1" latinLnBrk="0" hangingPunct="1">
      <a:defRPr sz="6900" kern="1200">
        <a:solidFill>
          <a:schemeClr val="tx1"/>
        </a:solidFill>
        <a:latin typeface="+mn-lt"/>
        <a:ea typeface="+mn-ea"/>
        <a:cs typeface="+mn-cs"/>
      </a:defRPr>
    </a:lvl1pPr>
    <a:lvl2pPr marL="1748440" algn="l" defTabSz="3496880" rtl="0" eaLnBrk="1" latinLnBrk="0" hangingPunct="1">
      <a:defRPr sz="6900" kern="1200">
        <a:solidFill>
          <a:schemeClr val="tx1"/>
        </a:solidFill>
        <a:latin typeface="+mn-lt"/>
        <a:ea typeface="+mn-ea"/>
        <a:cs typeface="+mn-cs"/>
      </a:defRPr>
    </a:lvl2pPr>
    <a:lvl3pPr marL="3496880" algn="l" defTabSz="3496880" rtl="0" eaLnBrk="1" latinLnBrk="0" hangingPunct="1">
      <a:defRPr sz="6900" kern="1200">
        <a:solidFill>
          <a:schemeClr val="tx1"/>
        </a:solidFill>
        <a:latin typeface="+mn-lt"/>
        <a:ea typeface="+mn-ea"/>
        <a:cs typeface="+mn-cs"/>
      </a:defRPr>
    </a:lvl3pPr>
    <a:lvl4pPr marL="5245320" algn="l" defTabSz="3496880" rtl="0" eaLnBrk="1" latinLnBrk="0" hangingPunct="1">
      <a:defRPr sz="6900" kern="1200">
        <a:solidFill>
          <a:schemeClr val="tx1"/>
        </a:solidFill>
        <a:latin typeface="+mn-lt"/>
        <a:ea typeface="+mn-ea"/>
        <a:cs typeface="+mn-cs"/>
      </a:defRPr>
    </a:lvl4pPr>
    <a:lvl5pPr marL="6993762" algn="l" defTabSz="3496880" rtl="0" eaLnBrk="1" latinLnBrk="0" hangingPunct="1">
      <a:defRPr sz="6900" kern="1200">
        <a:solidFill>
          <a:schemeClr val="tx1"/>
        </a:solidFill>
        <a:latin typeface="+mn-lt"/>
        <a:ea typeface="+mn-ea"/>
        <a:cs typeface="+mn-cs"/>
      </a:defRPr>
    </a:lvl5pPr>
    <a:lvl6pPr marL="8742202" algn="l" defTabSz="3496880" rtl="0" eaLnBrk="1" latinLnBrk="0" hangingPunct="1">
      <a:defRPr sz="6900" kern="1200">
        <a:solidFill>
          <a:schemeClr val="tx1"/>
        </a:solidFill>
        <a:latin typeface="+mn-lt"/>
        <a:ea typeface="+mn-ea"/>
        <a:cs typeface="+mn-cs"/>
      </a:defRPr>
    </a:lvl6pPr>
    <a:lvl7pPr marL="10490642" algn="l" defTabSz="3496880" rtl="0" eaLnBrk="1" latinLnBrk="0" hangingPunct="1">
      <a:defRPr sz="6900" kern="1200">
        <a:solidFill>
          <a:schemeClr val="tx1"/>
        </a:solidFill>
        <a:latin typeface="+mn-lt"/>
        <a:ea typeface="+mn-ea"/>
        <a:cs typeface="+mn-cs"/>
      </a:defRPr>
    </a:lvl7pPr>
    <a:lvl8pPr marL="12239082" algn="l" defTabSz="3496880" rtl="0" eaLnBrk="1" latinLnBrk="0" hangingPunct="1">
      <a:defRPr sz="6900" kern="1200">
        <a:solidFill>
          <a:schemeClr val="tx1"/>
        </a:solidFill>
        <a:latin typeface="+mn-lt"/>
        <a:ea typeface="+mn-ea"/>
        <a:cs typeface="+mn-cs"/>
      </a:defRPr>
    </a:lvl8pPr>
    <a:lvl9pPr marL="13987522" algn="l" defTabSz="3496880" rtl="0" eaLnBrk="1" latinLnBrk="0" hangingPunct="1">
      <a:defRPr sz="6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01" userDrawn="1">
          <p15:clr>
            <a:srgbClr val="A4A3A4"/>
          </p15:clr>
        </p15:guide>
        <p15:guide id="3" orient="horz" pos="31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a Zoyke" initials="AZ" lastIdx="3" clrIdx="0"/>
  <p:cmAuthor id="1" name="Janine" initials="J" lastIdx="1" clrIdx="1"/>
  <p:cmAuthor id="2" name="Meike Claus" initials="MC" lastIdx="3" clrIdx="2"/>
  <p:cmAuthor id="3" name="Eva" initials="E"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6733"/>
    <a:srgbClr val="001746"/>
    <a:srgbClr val="E61E67"/>
    <a:srgbClr val="FFFFFF"/>
    <a:srgbClr val="CECF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229" autoAdjust="0"/>
    <p:restoredTop sz="97681" autoAdjust="0"/>
  </p:normalViewPr>
  <p:slideViewPr>
    <p:cSldViewPr>
      <p:cViewPr>
        <p:scale>
          <a:sx n="30" d="100"/>
          <a:sy n="30" d="100"/>
        </p:scale>
        <p:origin x="638" y="19"/>
      </p:cViewPr>
      <p:guideLst>
        <p:guide orient="horz" pos="11340"/>
        <p:guide pos="7938"/>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7" d="100"/>
          <a:sy n="57" d="100"/>
        </p:scale>
        <p:origin x="3021" y="48"/>
      </p:cViewPr>
      <p:guideLst>
        <p:guide orient="horz" pos="3110"/>
        <p:guide pos="2101"/>
        <p:guide orient="horz"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B9D416BC-379D-4141-BE88-F699B1D468FB}" type="datetimeFigureOut">
              <a:rPr lang="de-DE" smtClean="0"/>
              <a:t>01.12.2023</a:t>
            </a:fld>
            <a:endParaRPr lang="de-DE"/>
          </a:p>
        </p:txBody>
      </p:sp>
      <p:sp>
        <p:nvSpPr>
          <p:cNvPr id="4" name="Fußzeilenplatzhalter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92A0900D-83F1-481B-9EA4-68A76AE36B47}" type="slidenum">
              <a:rPr lang="de-DE" smtClean="0"/>
              <a:t>‹Nr.›</a:t>
            </a:fld>
            <a:endParaRPr lang="de-DE"/>
          </a:p>
        </p:txBody>
      </p:sp>
    </p:spTree>
    <p:extLst>
      <p:ext uri="{BB962C8B-B14F-4D97-AF65-F5344CB8AC3E}">
        <p14:creationId xmlns:p14="http://schemas.microsoft.com/office/powerpoint/2010/main" val="4205089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889938" cy="496411"/>
          </a:xfrm>
          <a:prstGeom prst="rect">
            <a:avLst/>
          </a:prstGeom>
        </p:spPr>
        <p:txBody>
          <a:bodyPr vert="horz" lIns="90818" tIns="45409" rIns="90818" bIns="45409" rtlCol="0"/>
          <a:lstStyle>
            <a:lvl1pPr algn="l">
              <a:defRPr sz="1200"/>
            </a:lvl1pPr>
          </a:lstStyle>
          <a:p>
            <a:endParaRPr lang="de-DE" dirty="0"/>
          </a:p>
        </p:txBody>
      </p:sp>
      <p:sp>
        <p:nvSpPr>
          <p:cNvPr id="3" name="Datumsplatzhalter 2"/>
          <p:cNvSpPr>
            <a:spLocks noGrp="1"/>
          </p:cNvSpPr>
          <p:nvPr>
            <p:ph type="dt" idx="1"/>
          </p:nvPr>
        </p:nvSpPr>
        <p:spPr>
          <a:xfrm>
            <a:off x="3777608" y="1"/>
            <a:ext cx="2889938" cy="496411"/>
          </a:xfrm>
          <a:prstGeom prst="rect">
            <a:avLst/>
          </a:prstGeom>
        </p:spPr>
        <p:txBody>
          <a:bodyPr vert="horz" lIns="90818" tIns="45409" rIns="90818" bIns="45409" rtlCol="0"/>
          <a:lstStyle>
            <a:lvl1pPr algn="r">
              <a:defRPr sz="1200"/>
            </a:lvl1pPr>
          </a:lstStyle>
          <a:p>
            <a:fld id="{1E8AB6C0-3371-4C8E-98DA-EF797D68BB92}" type="datetimeFigureOut">
              <a:rPr lang="de-DE" smtClean="0"/>
              <a:pPr/>
              <a:t>01.12.2023</a:t>
            </a:fld>
            <a:endParaRPr lang="de-DE" dirty="0"/>
          </a:p>
        </p:txBody>
      </p:sp>
      <p:sp>
        <p:nvSpPr>
          <p:cNvPr id="4" name="Folienbildplatzhalter 3"/>
          <p:cNvSpPr>
            <a:spLocks noGrp="1" noRot="1" noChangeAspect="1"/>
          </p:cNvSpPr>
          <p:nvPr>
            <p:ph type="sldImg" idx="2"/>
          </p:nvPr>
        </p:nvSpPr>
        <p:spPr>
          <a:xfrm>
            <a:off x="2032000" y="744538"/>
            <a:ext cx="2605088" cy="3722687"/>
          </a:xfrm>
          <a:prstGeom prst="rect">
            <a:avLst/>
          </a:prstGeom>
          <a:noFill/>
          <a:ln w="12700">
            <a:solidFill>
              <a:prstClr val="black"/>
            </a:solidFill>
          </a:ln>
        </p:spPr>
        <p:txBody>
          <a:bodyPr vert="horz" lIns="90818" tIns="45409" rIns="90818" bIns="45409" rtlCol="0" anchor="ctr"/>
          <a:lstStyle/>
          <a:p>
            <a:endParaRPr lang="de-DE" dirty="0"/>
          </a:p>
        </p:txBody>
      </p:sp>
      <p:sp>
        <p:nvSpPr>
          <p:cNvPr id="5" name="Notizenplatzhalter 4"/>
          <p:cNvSpPr>
            <a:spLocks noGrp="1"/>
          </p:cNvSpPr>
          <p:nvPr>
            <p:ph type="body" sz="quarter" idx="3"/>
          </p:nvPr>
        </p:nvSpPr>
        <p:spPr>
          <a:xfrm>
            <a:off x="666909" y="4715907"/>
            <a:ext cx="5335270" cy="4467701"/>
          </a:xfrm>
          <a:prstGeom prst="rect">
            <a:avLst/>
          </a:prstGeom>
        </p:spPr>
        <p:txBody>
          <a:bodyPr vert="horz" lIns="90818" tIns="45409" rIns="90818" bIns="45409"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430091"/>
            <a:ext cx="2889938" cy="496411"/>
          </a:xfrm>
          <a:prstGeom prst="rect">
            <a:avLst/>
          </a:prstGeom>
        </p:spPr>
        <p:txBody>
          <a:bodyPr vert="horz" lIns="90818" tIns="45409" rIns="90818" bIns="45409" rtlCol="0" anchor="b"/>
          <a:lstStyle>
            <a:lvl1pPr algn="l">
              <a:defRPr sz="1200"/>
            </a:lvl1pPr>
          </a:lstStyle>
          <a:p>
            <a:endParaRPr lang="de-DE" dirty="0"/>
          </a:p>
        </p:txBody>
      </p:sp>
      <p:sp>
        <p:nvSpPr>
          <p:cNvPr id="7" name="Foliennummernplatzhalter 6"/>
          <p:cNvSpPr>
            <a:spLocks noGrp="1"/>
          </p:cNvSpPr>
          <p:nvPr>
            <p:ph type="sldNum" sz="quarter" idx="5"/>
          </p:nvPr>
        </p:nvSpPr>
        <p:spPr>
          <a:xfrm>
            <a:off x="3777608" y="9430091"/>
            <a:ext cx="2889938" cy="496411"/>
          </a:xfrm>
          <a:prstGeom prst="rect">
            <a:avLst/>
          </a:prstGeom>
        </p:spPr>
        <p:txBody>
          <a:bodyPr vert="horz" lIns="90818" tIns="45409" rIns="90818" bIns="45409" rtlCol="0" anchor="b"/>
          <a:lstStyle>
            <a:lvl1pPr algn="r">
              <a:defRPr sz="1200"/>
            </a:lvl1pPr>
          </a:lstStyle>
          <a:p>
            <a:fld id="{1B24453D-08CF-4ED4-9F26-2E43B737115A}" type="slidenum">
              <a:rPr lang="de-DE" smtClean="0"/>
              <a:pPr/>
              <a:t>‹Nr.›</a:t>
            </a:fld>
            <a:endParaRPr lang="de-DE" dirty="0"/>
          </a:p>
        </p:txBody>
      </p:sp>
    </p:spTree>
    <p:extLst>
      <p:ext uri="{BB962C8B-B14F-4D97-AF65-F5344CB8AC3E}">
        <p14:creationId xmlns:p14="http://schemas.microsoft.com/office/powerpoint/2010/main" val="1518629857"/>
      </p:ext>
    </p:extLst>
  </p:cSld>
  <p:clrMap bg1="lt1" tx1="dk1" bg2="lt2" tx2="dk2" accent1="accent1" accent2="accent2" accent3="accent3" accent4="accent4" accent5="accent5" accent6="accent6" hlink="hlink" folHlink="folHlink"/>
  <p:notesStyle>
    <a:lvl1pPr marL="0" algn="l" defTabSz="3496880" rtl="0" eaLnBrk="1" latinLnBrk="0" hangingPunct="1">
      <a:defRPr sz="4600" kern="1200">
        <a:solidFill>
          <a:schemeClr val="tx1"/>
        </a:solidFill>
        <a:latin typeface="+mn-lt"/>
        <a:ea typeface="+mn-ea"/>
        <a:cs typeface="+mn-cs"/>
      </a:defRPr>
    </a:lvl1pPr>
    <a:lvl2pPr marL="1748440" algn="l" defTabSz="3496880" rtl="0" eaLnBrk="1" latinLnBrk="0" hangingPunct="1">
      <a:defRPr sz="4600" kern="1200">
        <a:solidFill>
          <a:schemeClr val="tx1"/>
        </a:solidFill>
        <a:latin typeface="+mn-lt"/>
        <a:ea typeface="+mn-ea"/>
        <a:cs typeface="+mn-cs"/>
      </a:defRPr>
    </a:lvl2pPr>
    <a:lvl3pPr marL="3496880" algn="l" defTabSz="3496880" rtl="0" eaLnBrk="1" latinLnBrk="0" hangingPunct="1">
      <a:defRPr sz="4600" kern="1200">
        <a:solidFill>
          <a:schemeClr val="tx1"/>
        </a:solidFill>
        <a:latin typeface="+mn-lt"/>
        <a:ea typeface="+mn-ea"/>
        <a:cs typeface="+mn-cs"/>
      </a:defRPr>
    </a:lvl3pPr>
    <a:lvl4pPr marL="5245320" algn="l" defTabSz="3496880" rtl="0" eaLnBrk="1" latinLnBrk="0" hangingPunct="1">
      <a:defRPr sz="4600" kern="1200">
        <a:solidFill>
          <a:schemeClr val="tx1"/>
        </a:solidFill>
        <a:latin typeface="+mn-lt"/>
        <a:ea typeface="+mn-ea"/>
        <a:cs typeface="+mn-cs"/>
      </a:defRPr>
    </a:lvl4pPr>
    <a:lvl5pPr marL="6993762" algn="l" defTabSz="3496880" rtl="0" eaLnBrk="1" latinLnBrk="0" hangingPunct="1">
      <a:defRPr sz="4600" kern="1200">
        <a:solidFill>
          <a:schemeClr val="tx1"/>
        </a:solidFill>
        <a:latin typeface="+mn-lt"/>
        <a:ea typeface="+mn-ea"/>
        <a:cs typeface="+mn-cs"/>
      </a:defRPr>
    </a:lvl5pPr>
    <a:lvl6pPr marL="8742202" algn="l" defTabSz="3496880" rtl="0" eaLnBrk="1" latinLnBrk="0" hangingPunct="1">
      <a:defRPr sz="4600" kern="1200">
        <a:solidFill>
          <a:schemeClr val="tx1"/>
        </a:solidFill>
        <a:latin typeface="+mn-lt"/>
        <a:ea typeface="+mn-ea"/>
        <a:cs typeface="+mn-cs"/>
      </a:defRPr>
    </a:lvl6pPr>
    <a:lvl7pPr marL="10490642" algn="l" defTabSz="3496880" rtl="0" eaLnBrk="1" latinLnBrk="0" hangingPunct="1">
      <a:defRPr sz="4600" kern="1200">
        <a:solidFill>
          <a:schemeClr val="tx1"/>
        </a:solidFill>
        <a:latin typeface="+mn-lt"/>
        <a:ea typeface="+mn-ea"/>
        <a:cs typeface="+mn-cs"/>
      </a:defRPr>
    </a:lvl7pPr>
    <a:lvl8pPr marL="12239082" algn="l" defTabSz="3496880" rtl="0" eaLnBrk="1" latinLnBrk="0" hangingPunct="1">
      <a:defRPr sz="4600" kern="1200">
        <a:solidFill>
          <a:schemeClr val="tx1"/>
        </a:solidFill>
        <a:latin typeface="+mn-lt"/>
        <a:ea typeface="+mn-ea"/>
        <a:cs typeface="+mn-cs"/>
      </a:defRPr>
    </a:lvl8pPr>
    <a:lvl9pPr marL="13987522" algn="l" defTabSz="3496880" rtl="0" eaLnBrk="1" latinLnBrk="0" hangingPunct="1">
      <a:defRPr sz="4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bschnittsüberschrift">
    <p:bg>
      <p:bgPr>
        <a:solidFill>
          <a:srgbClr val="001746">
            <a:alpha val="50000"/>
          </a:srgbClr>
        </a:solidFill>
        <a:effectLst/>
      </p:bgPr>
    </p:bg>
    <p:spTree>
      <p:nvGrpSpPr>
        <p:cNvPr id="1" name=""/>
        <p:cNvGrpSpPr/>
        <p:nvPr/>
      </p:nvGrpSpPr>
      <p:grpSpPr>
        <a:xfrm>
          <a:off x="0" y="0"/>
          <a:ext cx="0" cy="0"/>
          <a:chOff x="0" y="0"/>
          <a:chExt cx="0" cy="0"/>
        </a:xfrm>
      </p:grpSpPr>
      <p:sp>
        <p:nvSpPr>
          <p:cNvPr id="11" name="Abgerundetes Rechteck 10"/>
          <p:cNvSpPr/>
          <p:nvPr userDrawn="1"/>
        </p:nvSpPr>
        <p:spPr>
          <a:xfrm>
            <a:off x="7344991" y="32907906"/>
            <a:ext cx="16777864" cy="1872208"/>
          </a:xfrm>
          <a:prstGeom prst="roundRect">
            <a:avLst/>
          </a:prstGeom>
          <a:solidFill>
            <a:schemeClr val="bg1"/>
          </a:solidFill>
          <a:ln w="38100">
            <a:solidFill>
              <a:srgbClr val="001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itelplatzhalter 21"/>
          <p:cNvSpPr txBox="1">
            <a:spLocks/>
          </p:cNvSpPr>
          <p:nvPr userDrawn="1"/>
        </p:nvSpPr>
        <p:spPr>
          <a:xfrm>
            <a:off x="1008287" y="648322"/>
            <a:ext cx="23330592" cy="3240360"/>
          </a:xfrm>
          <a:prstGeom prst="roundRect">
            <a:avLst/>
          </a:prstGeom>
          <a:solidFill>
            <a:srgbClr val="001746"/>
          </a:solidFill>
          <a:ln w="127000">
            <a:solidFill>
              <a:srgbClr val="FFFFF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349729" tIns="174865" rIns="349729" bIns="174865" anchor="t">
            <a:noAutofit/>
          </a:bodyPr>
          <a:lstStyle/>
          <a:p>
            <a:pPr marL="0" marR="0" lvl="0" indent="0" algn="ctr" defTabSz="1083198" rtl="0" eaLnBrk="1" fontAlgn="auto" latinLnBrk="0" hangingPunct="1">
              <a:lnSpc>
                <a:spcPct val="100000"/>
              </a:lnSpc>
              <a:spcBef>
                <a:spcPct val="0"/>
              </a:spcBef>
              <a:spcAft>
                <a:spcPts val="0"/>
              </a:spcAft>
              <a:buClrTx/>
              <a:buSzTx/>
              <a:buFontTx/>
              <a:buNone/>
              <a:tabLst/>
              <a:defRPr/>
            </a:pPr>
            <a:endParaRPr kumimoji="0" lang="en-US" sz="10400" b="1" i="0" u="none" strike="noStrike" kern="1200" cap="none" spc="-383" normalizeH="0" baseline="0" noProof="0" dirty="0">
              <a:ln>
                <a:noFill/>
              </a:ln>
              <a:solidFill>
                <a:schemeClr val="tx1"/>
              </a:solidFill>
              <a:effectLst/>
              <a:uLnTx/>
              <a:uFillTx/>
              <a:latin typeface="Arial" pitchFamily="34" charset="0"/>
              <a:ea typeface="+mj-ea"/>
              <a:cs typeface="Arial" pitchFamily="34" charset="0"/>
            </a:endParaRPr>
          </a:p>
        </p:txBody>
      </p:sp>
      <p:sp>
        <p:nvSpPr>
          <p:cNvPr id="41" name="Titel 40"/>
          <p:cNvSpPr>
            <a:spLocks noGrp="1"/>
          </p:cNvSpPr>
          <p:nvPr>
            <p:ph type="title"/>
          </p:nvPr>
        </p:nvSpPr>
        <p:spPr>
          <a:xfrm>
            <a:off x="1152303" y="648322"/>
            <a:ext cx="22970552" cy="3240360"/>
          </a:xfrm>
          <a:prstGeom prst="rect">
            <a:avLst/>
          </a:prstGeom>
        </p:spPr>
        <p:txBody>
          <a:bodyPr lIns="108320" tIns="54160" rIns="108320" bIns="54160" anchor="ctr"/>
          <a:lstStyle>
            <a:lvl1pPr algn="l">
              <a:defRPr sz="6600"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de-DE" dirty="0"/>
              <a:t>Titelmasterformat durch Klicken bearbeiten</a:t>
            </a:r>
          </a:p>
        </p:txBody>
      </p:sp>
      <p:pic>
        <p:nvPicPr>
          <p:cNvPr id="10" name="Grafik 9" descr="C:\Users\Yi Li\AppData\Local\Temp\notesC9812B\~3542819.png"/>
          <p:cNvPicPr/>
          <p:nvPr userDrawn="1"/>
        </p:nvPicPr>
        <p:blipFill>
          <a:blip r:embed="rId2" cstate="print"/>
          <a:srcRect/>
          <a:stretch>
            <a:fillRect/>
          </a:stretch>
        </p:blipFill>
        <p:spPr bwMode="auto">
          <a:xfrm>
            <a:off x="20594463" y="33220215"/>
            <a:ext cx="2952328" cy="1442470"/>
          </a:xfrm>
          <a:prstGeom prst="rect">
            <a:avLst/>
          </a:prstGeom>
          <a:noFill/>
          <a:ln w="9525">
            <a:noFill/>
            <a:miter lim="800000"/>
            <a:headEnd/>
            <a:tailEnd/>
          </a:ln>
        </p:spPr>
      </p:pic>
      <p:pic>
        <p:nvPicPr>
          <p:cNvPr id="12" name="Grafik 11" descr="UPB_Standard.png"/>
          <p:cNvPicPr>
            <a:picLocks noChangeAspect="1"/>
          </p:cNvPicPr>
          <p:nvPr userDrawn="1"/>
        </p:nvPicPr>
        <p:blipFill>
          <a:blip r:embed="rId3" cstate="print"/>
          <a:stretch>
            <a:fillRect/>
          </a:stretch>
        </p:blipFill>
        <p:spPr>
          <a:xfrm>
            <a:off x="7561015" y="33220768"/>
            <a:ext cx="4757598" cy="1246484"/>
          </a:xfrm>
          <a:prstGeom prst="rect">
            <a:avLst/>
          </a:prstGeom>
        </p:spPr>
      </p:pic>
      <p:grpSp>
        <p:nvGrpSpPr>
          <p:cNvPr id="7" name="Gruppieren 6">
            <a:extLst>
              <a:ext uri="{FF2B5EF4-FFF2-40B4-BE49-F238E27FC236}">
                <a16:creationId xmlns:a16="http://schemas.microsoft.com/office/drawing/2014/main" id="{6CED9031-FCF9-4E96-9C92-443E210680A0}"/>
              </a:ext>
            </a:extLst>
          </p:cNvPr>
          <p:cNvGrpSpPr/>
          <p:nvPr userDrawn="1"/>
        </p:nvGrpSpPr>
        <p:grpSpPr>
          <a:xfrm>
            <a:off x="17861694" y="33163890"/>
            <a:ext cx="1299935" cy="1200032"/>
            <a:chOff x="1645920" y="1071155"/>
            <a:chExt cx="6296297" cy="5299166"/>
          </a:xfrm>
        </p:grpSpPr>
        <p:sp>
          <p:nvSpPr>
            <p:cNvPr id="8" name="Ellipse 7">
              <a:extLst>
                <a:ext uri="{FF2B5EF4-FFF2-40B4-BE49-F238E27FC236}">
                  <a16:creationId xmlns:a16="http://schemas.microsoft.com/office/drawing/2014/main" id="{D9411CC0-4044-4146-B084-3114E89C31FB}"/>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82D3CEDD-F452-407B-9105-78E220662298}"/>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Rechteck 12">
              <a:extLst>
                <a:ext uri="{FF2B5EF4-FFF2-40B4-BE49-F238E27FC236}">
                  <a16:creationId xmlns:a16="http://schemas.microsoft.com/office/drawing/2014/main" id="{AFE08091-8864-480B-891D-CC8E5BDBE75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Freihandform: Form 13">
              <a:extLst>
                <a:ext uri="{FF2B5EF4-FFF2-40B4-BE49-F238E27FC236}">
                  <a16:creationId xmlns:a16="http://schemas.microsoft.com/office/drawing/2014/main" id="{723703C6-C492-4978-8D3F-5BCF51866069}"/>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reihandform: Form 14">
              <a:extLst>
                <a:ext uri="{FF2B5EF4-FFF2-40B4-BE49-F238E27FC236}">
                  <a16:creationId xmlns:a16="http://schemas.microsoft.com/office/drawing/2014/main" id="{26CB8634-AE0E-4BE4-B564-C30391EE772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a:extLst>
                <a:ext uri="{FF2B5EF4-FFF2-40B4-BE49-F238E27FC236}">
                  <a16:creationId xmlns:a16="http://schemas.microsoft.com/office/drawing/2014/main" id="{EC93D2C6-6BBC-428A-A121-2D8A6B2FC67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0E78B072-A9D9-4181-B6EB-3D84C406DB02}"/>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2DAE1356-6069-4C4A-8701-A2672CC23AB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a:extLst>
                <a:ext uri="{FF2B5EF4-FFF2-40B4-BE49-F238E27FC236}">
                  <a16:creationId xmlns:a16="http://schemas.microsoft.com/office/drawing/2014/main" id="{C88A2E01-1676-4AE4-BF29-A5B51B6E1F49}"/>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57F2F34D-C3C5-4B16-9376-DAF739188C4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Ellipse 20">
              <a:extLst>
                <a:ext uri="{FF2B5EF4-FFF2-40B4-BE49-F238E27FC236}">
                  <a16:creationId xmlns:a16="http://schemas.microsoft.com/office/drawing/2014/main" id="{61061222-A007-473F-B350-D6D30640816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C8238A90-CD05-4917-8F1C-1AC682D17839}"/>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4166A4A-E6F0-4CE0-939E-4C010C3A01B7}"/>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A20208CD-DEEE-4B0A-90C3-A468C2B7236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35C377C8-41B7-4D92-9CD1-37036EC10706}"/>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29B52AE9-AFD2-4FC5-895D-6BA3E454114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D37D6476-0577-4D87-87AF-F4A94121C9F8}"/>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winkliges Dreieck 27">
              <a:extLst>
                <a:ext uri="{FF2B5EF4-FFF2-40B4-BE49-F238E27FC236}">
                  <a16:creationId xmlns:a16="http://schemas.microsoft.com/office/drawing/2014/main" id="{8A5507BE-01E4-41EC-937F-DBE2B1B4CD72}"/>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winkliges Dreieck 28">
              <a:extLst>
                <a:ext uri="{FF2B5EF4-FFF2-40B4-BE49-F238E27FC236}">
                  <a16:creationId xmlns:a16="http://schemas.microsoft.com/office/drawing/2014/main" id="{9245B77F-0735-4E76-861E-2485E10C239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D911116-1D81-45F0-852B-6981A5933EB5}"/>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31" name="Grafik 30">
            <a:extLst>
              <a:ext uri="{FF2B5EF4-FFF2-40B4-BE49-F238E27FC236}">
                <a16:creationId xmlns:a16="http://schemas.microsoft.com/office/drawing/2014/main" id="{1CA075E6-8DE1-4E6C-8771-9392400C1AF3}"/>
              </a:ext>
            </a:extLst>
          </p:cNvPr>
          <p:cNvPicPr>
            <a:picLocks noChangeAspect="1"/>
          </p:cNvPicPr>
          <p:nvPr userDrawn="1"/>
        </p:nvPicPr>
        <p:blipFill>
          <a:blip r:embed="rId4"/>
          <a:stretch>
            <a:fillRect/>
          </a:stretch>
        </p:blipFill>
        <p:spPr>
          <a:xfrm>
            <a:off x="12637579" y="33411962"/>
            <a:ext cx="4343226" cy="108487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bschnittsüberschrift">
    <p:bg>
      <p:bgPr>
        <a:solidFill>
          <a:srgbClr val="001746">
            <a:alpha val="50000"/>
          </a:srgbClr>
        </a:solidFill>
        <a:effectLst/>
      </p:bgPr>
    </p:bg>
    <p:spTree>
      <p:nvGrpSpPr>
        <p:cNvPr id="1" name=""/>
        <p:cNvGrpSpPr/>
        <p:nvPr/>
      </p:nvGrpSpPr>
      <p:grpSpPr>
        <a:xfrm>
          <a:off x="0" y="0"/>
          <a:ext cx="0" cy="0"/>
          <a:chOff x="0" y="0"/>
          <a:chExt cx="0" cy="0"/>
        </a:xfrm>
      </p:grpSpPr>
      <p:sp>
        <p:nvSpPr>
          <p:cNvPr id="11" name="Abgerundetes Rechteck 10"/>
          <p:cNvSpPr/>
          <p:nvPr userDrawn="1"/>
        </p:nvSpPr>
        <p:spPr>
          <a:xfrm>
            <a:off x="7344991" y="32835898"/>
            <a:ext cx="16921880" cy="1872208"/>
          </a:xfrm>
          <a:prstGeom prst="roundRect">
            <a:avLst/>
          </a:prstGeom>
          <a:solidFill>
            <a:schemeClr val="bg1"/>
          </a:solidFill>
          <a:ln w="38100">
            <a:solidFill>
              <a:srgbClr val="001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itelplatzhalter 21"/>
          <p:cNvSpPr txBox="1">
            <a:spLocks/>
          </p:cNvSpPr>
          <p:nvPr userDrawn="1"/>
        </p:nvSpPr>
        <p:spPr>
          <a:xfrm>
            <a:off x="1008287" y="648322"/>
            <a:ext cx="23330592" cy="3240360"/>
          </a:xfrm>
          <a:prstGeom prst="roundRect">
            <a:avLst/>
          </a:prstGeom>
          <a:solidFill>
            <a:srgbClr val="001746"/>
          </a:solidFill>
          <a:ln w="127000">
            <a:solidFill>
              <a:srgbClr val="FFFFF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349729" tIns="174865" rIns="349729" bIns="174865" anchor="t">
            <a:noAutofit/>
          </a:bodyPr>
          <a:lstStyle/>
          <a:p>
            <a:pPr marL="0" marR="0" lvl="0" indent="0" algn="ctr" defTabSz="1083198" rtl="0" eaLnBrk="1" fontAlgn="auto" latinLnBrk="0" hangingPunct="1">
              <a:lnSpc>
                <a:spcPct val="100000"/>
              </a:lnSpc>
              <a:spcBef>
                <a:spcPct val="0"/>
              </a:spcBef>
              <a:spcAft>
                <a:spcPts val="0"/>
              </a:spcAft>
              <a:buClrTx/>
              <a:buSzTx/>
              <a:buFontTx/>
              <a:buNone/>
              <a:tabLst/>
              <a:defRPr/>
            </a:pPr>
            <a:endParaRPr kumimoji="0" lang="en-US" sz="10400" b="1" i="0" u="none" strike="noStrike" kern="1200" cap="none" spc="-383" normalizeH="0" baseline="0" noProof="0" dirty="0">
              <a:ln>
                <a:noFill/>
              </a:ln>
              <a:solidFill>
                <a:schemeClr val="tx1"/>
              </a:solidFill>
              <a:effectLst/>
              <a:uLnTx/>
              <a:uFillTx/>
              <a:latin typeface="Arial" pitchFamily="34" charset="0"/>
              <a:ea typeface="+mj-ea"/>
              <a:cs typeface="Arial" pitchFamily="34" charset="0"/>
            </a:endParaRPr>
          </a:p>
        </p:txBody>
      </p:sp>
      <p:sp>
        <p:nvSpPr>
          <p:cNvPr id="41" name="Titel 40"/>
          <p:cNvSpPr>
            <a:spLocks noGrp="1"/>
          </p:cNvSpPr>
          <p:nvPr>
            <p:ph type="title"/>
          </p:nvPr>
        </p:nvSpPr>
        <p:spPr>
          <a:xfrm>
            <a:off x="1152303" y="648322"/>
            <a:ext cx="22970552" cy="3240360"/>
          </a:xfrm>
          <a:prstGeom prst="rect">
            <a:avLst/>
          </a:prstGeom>
        </p:spPr>
        <p:txBody>
          <a:bodyPr lIns="108320" tIns="54160" rIns="108320" bIns="54160" anchor="ctr"/>
          <a:lstStyle>
            <a:lvl1pPr algn="l">
              <a:defRPr sz="6600"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de-DE" dirty="0"/>
              <a:t>Titelmasterformat durch Klicken bearbeiten</a:t>
            </a:r>
          </a:p>
        </p:txBody>
      </p:sp>
      <p:pic>
        <p:nvPicPr>
          <p:cNvPr id="12" name="Grafik 11" descr="UPB_Standard.png"/>
          <p:cNvPicPr>
            <a:picLocks noChangeAspect="1"/>
          </p:cNvPicPr>
          <p:nvPr userDrawn="1"/>
        </p:nvPicPr>
        <p:blipFill>
          <a:blip r:embed="rId2" cstate="print"/>
          <a:stretch>
            <a:fillRect/>
          </a:stretch>
        </p:blipFill>
        <p:spPr>
          <a:xfrm>
            <a:off x="7489007" y="33179746"/>
            <a:ext cx="4459261" cy="1168320"/>
          </a:xfrm>
          <a:prstGeom prst="rect">
            <a:avLst/>
          </a:prstGeom>
        </p:spPr>
      </p:pic>
      <p:sp>
        <p:nvSpPr>
          <p:cNvPr id="9" name="Abgerundetes Rechteck 19">
            <a:extLst>
              <a:ext uri="{FF2B5EF4-FFF2-40B4-BE49-F238E27FC236}">
                <a16:creationId xmlns:a16="http://schemas.microsoft.com/office/drawing/2014/main" id="{D78992C0-3B7E-4334-8483-C8AD5FE66BB0}"/>
              </a:ext>
            </a:extLst>
          </p:cNvPr>
          <p:cNvSpPr/>
          <p:nvPr userDrawn="1"/>
        </p:nvSpPr>
        <p:spPr>
          <a:xfrm>
            <a:off x="20727153" y="1045537"/>
            <a:ext cx="3322929" cy="25599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pic>
        <p:nvPicPr>
          <p:cNvPr id="18" name="Grafik 17">
            <a:extLst>
              <a:ext uri="{FF2B5EF4-FFF2-40B4-BE49-F238E27FC236}">
                <a16:creationId xmlns:a16="http://schemas.microsoft.com/office/drawing/2014/main" id="{D5A08FE8-ECEB-4975-9C23-076FD189D9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111133" y="35035279"/>
            <a:ext cx="1821878" cy="641798"/>
          </a:xfrm>
          <a:prstGeom prst="rect">
            <a:avLst/>
          </a:prstGeom>
        </p:spPr>
      </p:pic>
      <p:pic>
        <p:nvPicPr>
          <p:cNvPr id="8" name="Grafik 7">
            <a:extLst>
              <a:ext uri="{FF2B5EF4-FFF2-40B4-BE49-F238E27FC236}">
                <a16:creationId xmlns:a16="http://schemas.microsoft.com/office/drawing/2014/main" id="{EEEB3DBC-B751-481D-8A23-F17AD4D593F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042518" y="32961885"/>
            <a:ext cx="4008329" cy="1641091"/>
          </a:xfrm>
          <a:prstGeom prst="rect">
            <a:avLst/>
          </a:prstGeom>
        </p:spPr>
      </p:pic>
      <p:pic>
        <p:nvPicPr>
          <p:cNvPr id="13" name="Grafik 12">
            <a:extLst>
              <a:ext uri="{FF2B5EF4-FFF2-40B4-BE49-F238E27FC236}">
                <a16:creationId xmlns:a16="http://schemas.microsoft.com/office/drawing/2014/main" id="{84699848-07A3-40CF-B375-F5BFCE81A6D0}"/>
              </a:ext>
            </a:extLst>
          </p:cNvPr>
          <p:cNvPicPr>
            <a:picLocks noChangeAspect="1"/>
          </p:cNvPicPr>
          <p:nvPr userDrawn="1"/>
        </p:nvPicPr>
        <p:blipFill>
          <a:blip r:embed="rId5"/>
          <a:stretch>
            <a:fillRect/>
          </a:stretch>
        </p:blipFill>
        <p:spPr>
          <a:xfrm>
            <a:off x="12637579" y="33411962"/>
            <a:ext cx="4343226" cy="1084877"/>
          </a:xfrm>
          <a:prstGeom prst="rect">
            <a:avLst/>
          </a:prstGeom>
        </p:spPr>
      </p:pic>
      <p:grpSp>
        <p:nvGrpSpPr>
          <p:cNvPr id="38" name="Gruppieren 37">
            <a:extLst>
              <a:ext uri="{FF2B5EF4-FFF2-40B4-BE49-F238E27FC236}">
                <a16:creationId xmlns:a16="http://schemas.microsoft.com/office/drawing/2014/main" id="{32788471-2D74-4C7D-A58F-7091BFD6A380}"/>
              </a:ext>
            </a:extLst>
          </p:cNvPr>
          <p:cNvGrpSpPr/>
          <p:nvPr userDrawn="1"/>
        </p:nvGrpSpPr>
        <p:grpSpPr>
          <a:xfrm>
            <a:off x="21000126" y="1108632"/>
            <a:ext cx="2776982" cy="2433791"/>
            <a:chOff x="1645920" y="1071155"/>
            <a:chExt cx="6296297" cy="5299166"/>
          </a:xfrm>
        </p:grpSpPr>
        <p:sp>
          <p:nvSpPr>
            <p:cNvPr id="39" name="Ellipse 38">
              <a:extLst>
                <a:ext uri="{FF2B5EF4-FFF2-40B4-BE49-F238E27FC236}">
                  <a16:creationId xmlns:a16="http://schemas.microsoft.com/office/drawing/2014/main" id="{42A6759B-5FD8-455B-A5EC-38DBA1CC9382}"/>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9E66A4FD-B87F-4F76-886F-6A5E1C5A7480}"/>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5C867688-6F1F-4894-BB69-471F6E906EDC}"/>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FA99826B-AF06-47C4-B769-96195C6E4DE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4CF9DABD-F783-4C32-BE98-7C58EECB3A6C}"/>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DEB445F4-F9F0-4F3A-8BB4-9D7699E4C513}"/>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AA3BD6DD-0935-43D8-98AD-B86357030242}"/>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F6DDC8EE-A0B0-44D8-A315-4E4B1932E76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ABAAE2E6-D841-4DE5-A07A-5DDBF14315C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49A23F7D-20AA-4F13-A7C3-16DD77769C33}"/>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8AA1B387-20F4-4538-936F-3B808A23E83A}"/>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78D4212E-4DF0-4957-98EE-DD188435073E}"/>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ACEBD40E-076F-468D-AEA2-0E5D0054009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03779C3B-5D7E-4F68-B207-145566064645}"/>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8C0DF42D-E79D-47A3-83D2-17B0D6C1C142}"/>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E9CA2317-0865-4402-8F6B-3EBD512923C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2E0806B2-4D4E-4C7C-9B38-26F813AC0B05}"/>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3ADFD106-B238-4D26-9179-96017E5DF65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4AF56269-F9D5-47CC-B8F9-AC7D9045C0B8}"/>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4D550EAA-7F28-49BD-9DCD-AB1A7F651753}"/>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0" name="Gruppieren 59">
            <a:extLst>
              <a:ext uri="{FF2B5EF4-FFF2-40B4-BE49-F238E27FC236}">
                <a16:creationId xmlns:a16="http://schemas.microsoft.com/office/drawing/2014/main" id="{58FC00CD-7B40-4B01-A743-EE94AEFAB7D4}"/>
              </a:ext>
            </a:extLst>
          </p:cNvPr>
          <p:cNvGrpSpPr/>
          <p:nvPr userDrawn="1"/>
        </p:nvGrpSpPr>
        <p:grpSpPr>
          <a:xfrm>
            <a:off x="17861694" y="33163890"/>
            <a:ext cx="1299935" cy="1200032"/>
            <a:chOff x="1645920" y="1071155"/>
            <a:chExt cx="6296297" cy="5299166"/>
          </a:xfrm>
        </p:grpSpPr>
        <p:sp>
          <p:nvSpPr>
            <p:cNvPr id="61" name="Ellipse 60">
              <a:extLst>
                <a:ext uri="{FF2B5EF4-FFF2-40B4-BE49-F238E27FC236}">
                  <a16:creationId xmlns:a16="http://schemas.microsoft.com/office/drawing/2014/main" id="{9E997A3B-CF0D-4361-B6E7-05917D097DE7}"/>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Rechteck 61">
              <a:extLst>
                <a:ext uri="{FF2B5EF4-FFF2-40B4-BE49-F238E27FC236}">
                  <a16:creationId xmlns:a16="http://schemas.microsoft.com/office/drawing/2014/main" id="{648D0119-ABAD-4A5D-A714-17198A17CBA4}"/>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3" name="Rechteck 62">
              <a:extLst>
                <a:ext uri="{FF2B5EF4-FFF2-40B4-BE49-F238E27FC236}">
                  <a16:creationId xmlns:a16="http://schemas.microsoft.com/office/drawing/2014/main" id="{5A22EE35-5C19-47DA-BC1C-AC4271577C6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4" name="Freihandform: Form 63">
              <a:extLst>
                <a:ext uri="{FF2B5EF4-FFF2-40B4-BE49-F238E27FC236}">
                  <a16:creationId xmlns:a16="http://schemas.microsoft.com/office/drawing/2014/main" id="{9290FFBB-F485-4709-8353-47DC15F68F55}"/>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Freihandform: Form 64">
              <a:extLst>
                <a:ext uri="{FF2B5EF4-FFF2-40B4-BE49-F238E27FC236}">
                  <a16:creationId xmlns:a16="http://schemas.microsoft.com/office/drawing/2014/main" id="{C073691F-0981-4D0E-8B2F-973AC4D1281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Ellipse 65">
              <a:extLst>
                <a:ext uri="{FF2B5EF4-FFF2-40B4-BE49-F238E27FC236}">
                  <a16:creationId xmlns:a16="http://schemas.microsoft.com/office/drawing/2014/main" id="{D5C51609-F7CC-46A0-B574-42B3E569486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Rechteck 66">
              <a:extLst>
                <a:ext uri="{FF2B5EF4-FFF2-40B4-BE49-F238E27FC236}">
                  <a16:creationId xmlns:a16="http://schemas.microsoft.com/office/drawing/2014/main" id="{77CEEB72-4F1C-4103-8884-47D0413B0ADA}"/>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hteck 67">
              <a:extLst>
                <a:ext uri="{FF2B5EF4-FFF2-40B4-BE49-F238E27FC236}">
                  <a16:creationId xmlns:a16="http://schemas.microsoft.com/office/drawing/2014/main" id="{AE98AFFB-DE0C-4428-92F6-EF2D1845AE50}"/>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BAB9FF12-1D5A-4CED-B57F-158B4180AE2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Rechteck 69">
              <a:extLst>
                <a:ext uri="{FF2B5EF4-FFF2-40B4-BE49-F238E27FC236}">
                  <a16:creationId xmlns:a16="http://schemas.microsoft.com/office/drawing/2014/main" id="{A3722D7C-A190-4AA8-97CC-7708E58032B9}"/>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1" name="Ellipse 70">
              <a:extLst>
                <a:ext uri="{FF2B5EF4-FFF2-40B4-BE49-F238E27FC236}">
                  <a16:creationId xmlns:a16="http://schemas.microsoft.com/office/drawing/2014/main" id="{F8B339C8-5A08-4671-B056-F584EDF8FF91}"/>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Rechteck 71">
              <a:extLst>
                <a:ext uri="{FF2B5EF4-FFF2-40B4-BE49-F238E27FC236}">
                  <a16:creationId xmlns:a16="http://schemas.microsoft.com/office/drawing/2014/main" id="{3BFBD8B5-D626-4399-A4AF-E6F45D2BF0C3}"/>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4711EA14-ED48-48AA-905F-EBE28F3DE4E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Rechteck 73">
              <a:extLst>
                <a:ext uri="{FF2B5EF4-FFF2-40B4-BE49-F238E27FC236}">
                  <a16:creationId xmlns:a16="http://schemas.microsoft.com/office/drawing/2014/main" id="{24615821-F1B7-43E0-8D89-BCFAFB0B1D2C}"/>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Rechteck 74">
              <a:extLst>
                <a:ext uri="{FF2B5EF4-FFF2-40B4-BE49-F238E27FC236}">
                  <a16:creationId xmlns:a16="http://schemas.microsoft.com/office/drawing/2014/main" id="{460CDDCA-9C1C-4770-ACB3-71AFE1BD603F}"/>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5B2093C9-7EFD-4CCF-AE05-16CDB3FC25A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Rechteck 76">
              <a:extLst>
                <a:ext uri="{FF2B5EF4-FFF2-40B4-BE49-F238E27FC236}">
                  <a16:creationId xmlns:a16="http://schemas.microsoft.com/office/drawing/2014/main" id="{CF992C2B-C982-4033-B2DE-D28ABEF2A5B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Rechtwinkliges Dreieck 77">
              <a:extLst>
                <a:ext uri="{FF2B5EF4-FFF2-40B4-BE49-F238E27FC236}">
                  <a16:creationId xmlns:a16="http://schemas.microsoft.com/office/drawing/2014/main" id="{FB93E700-E28F-4B9A-8CA3-27D3EBD23E4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Rechtwinkliges Dreieck 78">
              <a:extLst>
                <a:ext uri="{FF2B5EF4-FFF2-40B4-BE49-F238E27FC236}">
                  <a16:creationId xmlns:a16="http://schemas.microsoft.com/office/drawing/2014/main" id="{312F48B2-CAF0-4194-B749-E885D81893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Rechteck 79">
              <a:extLst>
                <a:ext uri="{FF2B5EF4-FFF2-40B4-BE49-F238E27FC236}">
                  <a16:creationId xmlns:a16="http://schemas.microsoft.com/office/drawing/2014/main" id="{D8DB8226-E2C6-460A-B931-229E696BEAB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101607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heme" Target="../theme/theme1.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55E35D87-F0D0-3090-7E1F-0B609A92B2D0}"/>
              </a:ext>
            </a:extLst>
          </p:cNvPr>
          <p:cNvGraphicFramePr>
            <a:graphicFrameLocks noChangeAspect="1"/>
          </p:cNvGraphicFramePr>
          <p:nvPr userDrawn="1">
            <p:custDataLst>
              <p:tags r:id="rId4"/>
            </p:custDataLst>
            <p:extLst>
              <p:ext uri="{D42A27DB-BD31-4B8C-83A1-F6EECF244321}">
                <p14:modId xmlns:p14="http://schemas.microsoft.com/office/powerpoint/2010/main" val="13497317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425" imgH="424" progId="TCLayout.ActiveDocument.1">
                  <p:embed/>
                </p:oleObj>
              </mc:Choice>
              <mc:Fallback>
                <p:oleObj name="think-cell Folie" r:id="rId5" imgW="425" imgH="42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6" name="Grafik 5" descr="Unbenannt-1.wmf"/>
          <p:cNvPicPr>
            <a:picLocks noChangeAspect="1"/>
          </p:cNvPicPr>
          <p:nvPr userDrawn="1"/>
        </p:nvPicPr>
        <p:blipFill>
          <a:blip r:embed="rId7" cstate="print"/>
          <a:stretch>
            <a:fillRect/>
          </a:stretch>
        </p:blipFill>
        <p:spPr>
          <a:xfrm rot="5400000">
            <a:off x="-1127901" y="9689814"/>
            <a:ext cx="27399761" cy="20800706"/>
          </a:xfrm>
          <a:prstGeom prst="rect">
            <a:avLst/>
          </a:prstGeom>
        </p:spPr>
      </p:pic>
      <p:sp>
        <p:nvSpPr>
          <p:cNvPr id="12" name="Inhaltsplatzhalter 46"/>
          <p:cNvSpPr txBox="1">
            <a:spLocks/>
          </p:cNvSpPr>
          <p:nvPr userDrawn="1"/>
        </p:nvSpPr>
        <p:spPr>
          <a:xfrm>
            <a:off x="936279" y="4608762"/>
            <a:ext cx="23474608" cy="30315367"/>
          </a:xfrm>
          <a:prstGeom prst="roundRect">
            <a:avLst>
              <a:gd name="adj" fmla="val 3143"/>
            </a:avLst>
          </a:prstGeom>
          <a:solidFill>
            <a:srgbClr val="FFFFFF">
              <a:alpha val="90980"/>
            </a:srgbClr>
          </a:solidFill>
        </p:spPr>
        <p:txBody>
          <a:bodyPr lIns="108320" tIns="54160" rIns="108320" bIns="54160"/>
          <a:lstStyle>
            <a:lvl1pPr>
              <a:defRPr>
                <a:solidFill>
                  <a:srgbClr val="001746"/>
                </a:solidFill>
              </a:defRPr>
            </a:lvl1pPr>
            <a:lvl2pPr>
              <a:defRPr>
                <a:solidFill>
                  <a:srgbClr val="001746"/>
                </a:solidFill>
              </a:defRPr>
            </a:lvl2pPr>
            <a:lvl3pPr>
              <a:defRPr>
                <a:solidFill>
                  <a:srgbClr val="001746"/>
                </a:solidFill>
              </a:defRPr>
            </a:lvl3pPr>
          </a:lstStyle>
          <a:p>
            <a:pPr marL="1573785" marR="0" lvl="0" indent="-1311487" algn="l" defTabSz="1083198" rtl="0" eaLnBrk="1" fontAlgn="auto" latinLnBrk="0" hangingPunct="1">
              <a:lnSpc>
                <a:spcPct val="100000"/>
              </a:lnSpc>
              <a:spcBef>
                <a:spcPts val="2677"/>
              </a:spcBef>
              <a:spcAft>
                <a:spcPts val="0"/>
              </a:spcAft>
              <a:buClr>
                <a:schemeClr val="tx2"/>
              </a:buClr>
              <a:buSzPct val="95000"/>
              <a:buFont typeface="Wingdings"/>
              <a:buNone/>
              <a:tabLst/>
              <a:defRPr/>
            </a:pPr>
            <a:endParaRPr kumimoji="0" lang="de-DE" sz="4300" b="0" i="0" u="none" strike="noStrike" kern="1200" cap="none" spc="0" normalizeH="0" baseline="0" noProof="0" dirty="0">
              <a:ln>
                <a:noFill/>
              </a:ln>
              <a:solidFill>
                <a:srgbClr val="001746"/>
              </a:solidFill>
              <a:effectLst/>
              <a:uLnTx/>
              <a:uFillTx/>
              <a:latin typeface="+mn-lt"/>
              <a:ea typeface="+mn-ea"/>
              <a:cs typeface="+mn-cs"/>
            </a:endParaRPr>
          </a:p>
        </p:txBody>
      </p:sp>
      <p:pic>
        <p:nvPicPr>
          <p:cNvPr id="4" name="Grafik 3" descr="visitenkarte.png"/>
          <p:cNvPicPr>
            <a:picLocks noChangeAspect="1"/>
          </p:cNvPicPr>
          <p:nvPr userDrawn="1"/>
        </p:nvPicPr>
        <p:blipFill>
          <a:blip r:embed="rId8" cstate="print"/>
          <a:stretch>
            <a:fillRect/>
          </a:stretch>
        </p:blipFill>
        <p:spPr>
          <a:xfrm>
            <a:off x="-770387" y="30658843"/>
            <a:ext cx="7971362" cy="498044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p:txStyles>
    <p:titleStyle>
      <a:lvl1pPr algn="ctr" rtl="0" eaLnBrk="1" latinLnBrk="0" hangingPunct="1">
        <a:spcBef>
          <a:spcPct val="0"/>
        </a:spcBef>
        <a:buNone/>
        <a:defRPr kumimoji="0" sz="10400" b="1" kern="1200" spc="-383" baseline="0">
          <a:solidFill>
            <a:schemeClr val="tx1"/>
          </a:solidFill>
          <a:latin typeface="Arial" pitchFamily="34" charset="0"/>
          <a:ea typeface="+mj-ea"/>
          <a:cs typeface="Arial" pitchFamily="34" charset="0"/>
        </a:defRPr>
      </a:lvl1pPr>
    </p:titleStyle>
    <p:body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748650" algn="l" rtl="0" eaLnBrk="1" latinLnBrk="0" hangingPunct="1">
        <a:defRPr kumimoji="0" kern="1200">
          <a:solidFill>
            <a:schemeClr val="tx1"/>
          </a:solidFill>
          <a:latin typeface="+mn-lt"/>
          <a:ea typeface="+mn-ea"/>
          <a:cs typeface="+mn-cs"/>
        </a:defRPr>
      </a:lvl2pPr>
      <a:lvl3pPr marL="3497301" algn="l" rtl="0" eaLnBrk="1" latinLnBrk="0" hangingPunct="1">
        <a:defRPr kumimoji="0" kern="1200">
          <a:solidFill>
            <a:schemeClr val="tx1"/>
          </a:solidFill>
          <a:latin typeface="+mn-lt"/>
          <a:ea typeface="+mn-ea"/>
          <a:cs typeface="+mn-cs"/>
        </a:defRPr>
      </a:lvl3pPr>
      <a:lvl4pPr marL="5245950" algn="l" rtl="0" eaLnBrk="1" latinLnBrk="0" hangingPunct="1">
        <a:defRPr kumimoji="0" kern="1200">
          <a:solidFill>
            <a:schemeClr val="tx1"/>
          </a:solidFill>
          <a:latin typeface="+mn-lt"/>
          <a:ea typeface="+mn-ea"/>
          <a:cs typeface="+mn-cs"/>
        </a:defRPr>
      </a:lvl4pPr>
      <a:lvl5pPr marL="6994601" algn="l" rtl="0" eaLnBrk="1" latinLnBrk="0" hangingPunct="1">
        <a:defRPr kumimoji="0" kern="1200">
          <a:solidFill>
            <a:schemeClr val="tx1"/>
          </a:solidFill>
          <a:latin typeface="+mn-lt"/>
          <a:ea typeface="+mn-ea"/>
          <a:cs typeface="+mn-cs"/>
        </a:defRPr>
      </a:lvl5pPr>
      <a:lvl6pPr marL="8743251" algn="l" rtl="0" eaLnBrk="1" latinLnBrk="0" hangingPunct="1">
        <a:defRPr kumimoji="0" kern="1200">
          <a:solidFill>
            <a:schemeClr val="tx1"/>
          </a:solidFill>
          <a:latin typeface="+mn-lt"/>
          <a:ea typeface="+mn-ea"/>
          <a:cs typeface="+mn-cs"/>
        </a:defRPr>
      </a:lvl6pPr>
      <a:lvl7pPr marL="10491902" algn="l" rtl="0" eaLnBrk="1" latinLnBrk="0" hangingPunct="1">
        <a:defRPr kumimoji="0" kern="1200">
          <a:solidFill>
            <a:schemeClr val="tx1"/>
          </a:solidFill>
          <a:latin typeface="+mn-lt"/>
          <a:ea typeface="+mn-ea"/>
          <a:cs typeface="+mn-cs"/>
        </a:defRPr>
      </a:lvl7pPr>
      <a:lvl8pPr marL="12240551" algn="l" rtl="0" eaLnBrk="1" latinLnBrk="0" hangingPunct="1">
        <a:defRPr kumimoji="0" kern="1200">
          <a:solidFill>
            <a:schemeClr val="tx1"/>
          </a:solidFill>
          <a:latin typeface="+mn-lt"/>
          <a:ea typeface="+mn-ea"/>
          <a:cs typeface="+mn-cs"/>
        </a:defRPr>
      </a:lvl8pPr>
      <a:lvl9pPr marL="1398920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t.wiktionary.org/wiki/Portugal" TargetMode="External"/><Relationship Id="rId13" Type="http://schemas.openxmlformats.org/officeDocument/2006/relationships/image" Target="../media/image14.png"/><Relationship Id="rId18" Type="http://schemas.openxmlformats.org/officeDocument/2006/relationships/image" Target="../media/image18.svg"/><Relationship Id="rId3" Type="http://schemas.openxmlformats.org/officeDocument/2006/relationships/oleObject" Target="../embeddings/oleObject2.bin"/><Relationship Id="rId7" Type="http://schemas.openxmlformats.org/officeDocument/2006/relationships/image" Target="../media/image11.png"/><Relationship Id="rId12" Type="http://schemas.openxmlformats.org/officeDocument/2006/relationships/hyperlink" Target="http://www.publicdomainpictures.net/view-image.php?image=119665&amp;picture=&amp;jazyk=DE" TargetMode="External"/><Relationship Id="rId17" Type="http://schemas.openxmlformats.org/officeDocument/2006/relationships/image" Target="../media/image17.png"/><Relationship Id="rId2" Type="http://schemas.openxmlformats.org/officeDocument/2006/relationships/slideLayout" Target="../slideLayouts/slideLayout2.xml"/><Relationship Id="rId16" Type="http://schemas.openxmlformats.org/officeDocument/2006/relationships/image" Target="../media/image16.svg"/><Relationship Id="rId1" Type="http://schemas.openxmlformats.org/officeDocument/2006/relationships/tags" Target="../tags/tag3.xml"/><Relationship Id="rId6" Type="http://schemas.openxmlformats.org/officeDocument/2006/relationships/hyperlink" Target="https://pngimg.com/download/14615" TargetMode="External"/><Relationship Id="rId11" Type="http://schemas.openxmlformats.org/officeDocument/2006/relationships/image" Target="../media/image13.jpeg"/><Relationship Id="rId5" Type="http://schemas.openxmlformats.org/officeDocument/2006/relationships/image" Target="../media/image10.png"/><Relationship Id="rId15" Type="http://schemas.openxmlformats.org/officeDocument/2006/relationships/image" Target="../media/image15.png"/><Relationship Id="rId10" Type="http://schemas.openxmlformats.org/officeDocument/2006/relationships/hyperlink" Target="https://de.wikipedia.org/wiki/Flagge_Kroatiens" TargetMode="External"/><Relationship Id="rId4" Type="http://schemas.openxmlformats.org/officeDocument/2006/relationships/image" Target="../media/image2.emf"/><Relationship Id="rId9" Type="http://schemas.openxmlformats.org/officeDocument/2006/relationships/image" Target="../media/image12.png"/><Relationship Id="rId14" Type="http://schemas.openxmlformats.org/officeDocument/2006/relationships/hyperlink" Target="https://pixabay.com/en/flag-country-cyprus-104057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hink-cell data - do not delete" hidden="1">
            <a:extLst>
              <a:ext uri="{FF2B5EF4-FFF2-40B4-BE49-F238E27FC236}">
                <a16:creationId xmlns:a16="http://schemas.microsoft.com/office/drawing/2014/main" id="{665D4F8E-7E5D-11D9-CC7C-F72B6D0246D9}"/>
              </a:ext>
            </a:extLst>
          </p:cNvPr>
          <p:cNvGraphicFramePr>
            <a:graphicFrameLocks noChangeAspect="1"/>
          </p:cNvGraphicFramePr>
          <p:nvPr>
            <p:custDataLst>
              <p:tags r:id="rId1"/>
            </p:custDataLst>
            <p:extLst>
              <p:ext uri="{D42A27DB-BD31-4B8C-83A1-F6EECF244321}">
                <p14:modId xmlns:p14="http://schemas.microsoft.com/office/powerpoint/2010/main" val="24997516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9" name="Abgerundetes Rechteck 26">
            <a:extLst>
              <a:ext uri="{FF2B5EF4-FFF2-40B4-BE49-F238E27FC236}">
                <a16:creationId xmlns:a16="http://schemas.microsoft.com/office/drawing/2014/main" id="{6029BFB9-E592-DE2C-CDF1-C0D2B45CBDD7}"/>
              </a:ext>
            </a:extLst>
          </p:cNvPr>
          <p:cNvSpPr/>
          <p:nvPr/>
        </p:nvSpPr>
        <p:spPr>
          <a:xfrm>
            <a:off x="1595411" y="25768062"/>
            <a:ext cx="8301101"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fr-FR" sz="3000" dirty="0">
                <a:solidFill>
                  <a:srgbClr val="002060"/>
                </a:solidFill>
              </a:rPr>
              <a:t>EU-CERT - </a:t>
            </a:r>
            <a:r>
              <a:rPr lang="fr-FR" sz="3000" dirty="0" err="1">
                <a:solidFill>
                  <a:srgbClr val="002060"/>
                </a:solidFill>
              </a:rPr>
              <a:t>Layman</a:t>
            </a:r>
            <a:r>
              <a:rPr lang="fr-FR" sz="3000" dirty="0">
                <a:solidFill>
                  <a:srgbClr val="002060"/>
                </a:solidFill>
              </a:rPr>
              <a:t> ́s report / </a:t>
            </a:r>
            <a:r>
              <a:rPr lang="fr-FR" sz="3000" dirty="0" err="1">
                <a:solidFill>
                  <a:srgbClr val="002060"/>
                </a:solidFill>
              </a:rPr>
              <a:t>Laienbericht</a:t>
            </a:r>
            <a:r>
              <a:rPr lang="fr-FR" sz="3000" dirty="0">
                <a:solidFill>
                  <a:srgbClr val="002060"/>
                </a:solidFill>
              </a:rPr>
              <a:t> </a:t>
            </a:r>
          </a:p>
        </p:txBody>
      </p:sp>
      <p:sp>
        <p:nvSpPr>
          <p:cNvPr id="67" name="Abgerundetes Rechteck 26">
            <a:extLst>
              <a:ext uri="{FF2B5EF4-FFF2-40B4-BE49-F238E27FC236}">
                <a16:creationId xmlns:a16="http://schemas.microsoft.com/office/drawing/2014/main" id="{18110E61-F921-6331-C7B7-CBC4132569B5}"/>
              </a:ext>
            </a:extLst>
          </p:cNvPr>
          <p:cNvSpPr/>
          <p:nvPr/>
        </p:nvSpPr>
        <p:spPr>
          <a:xfrm>
            <a:off x="14504199" y="24906941"/>
            <a:ext cx="9690186"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Policy </a:t>
            </a:r>
            <a:r>
              <a:rPr lang="de-DE" sz="3000" dirty="0" err="1">
                <a:solidFill>
                  <a:srgbClr val="002060"/>
                </a:solidFill>
              </a:rPr>
              <a:t>paper</a:t>
            </a:r>
            <a:r>
              <a:rPr lang="de-DE" sz="3000" dirty="0">
                <a:solidFill>
                  <a:srgbClr val="002060"/>
                </a:solidFill>
              </a:rPr>
              <a:t> / Grundsatzpapier </a:t>
            </a:r>
          </a:p>
        </p:txBody>
      </p:sp>
      <p:sp>
        <p:nvSpPr>
          <p:cNvPr id="64" name="Abgerundetes Rechteck 26">
            <a:extLst>
              <a:ext uri="{FF2B5EF4-FFF2-40B4-BE49-F238E27FC236}">
                <a16:creationId xmlns:a16="http://schemas.microsoft.com/office/drawing/2014/main" id="{B83FDB45-C9E4-F25E-C193-F43AD1F8286A}"/>
              </a:ext>
            </a:extLst>
          </p:cNvPr>
          <p:cNvSpPr/>
          <p:nvPr/>
        </p:nvSpPr>
        <p:spPr>
          <a:xfrm>
            <a:off x="1595411" y="22304408"/>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en-GB" sz="3000" dirty="0">
                <a:solidFill>
                  <a:srgbClr val="002060"/>
                </a:solidFill>
              </a:rPr>
              <a:t>EU-CERT - Accreditation and Certification - Roll-out to adult education providers/ </a:t>
            </a:r>
            <a:r>
              <a:rPr lang="en-GB" sz="3000" dirty="0" err="1">
                <a:solidFill>
                  <a:srgbClr val="002060"/>
                </a:solidFill>
              </a:rPr>
              <a:t>Akkreditierung</a:t>
            </a:r>
            <a:r>
              <a:rPr lang="en-GB" sz="3000" dirty="0">
                <a:solidFill>
                  <a:srgbClr val="002060"/>
                </a:solidFill>
              </a:rPr>
              <a:t> und </a:t>
            </a:r>
            <a:r>
              <a:rPr lang="en-GB" sz="3000" dirty="0" err="1">
                <a:solidFill>
                  <a:srgbClr val="002060"/>
                </a:solidFill>
              </a:rPr>
              <a:t>Zertifizierung</a:t>
            </a:r>
            <a:r>
              <a:rPr lang="en-GB" sz="3000" dirty="0">
                <a:solidFill>
                  <a:srgbClr val="002060"/>
                </a:solidFill>
              </a:rPr>
              <a:t> – </a:t>
            </a:r>
            <a:r>
              <a:rPr lang="en-GB" sz="3000" dirty="0" err="1">
                <a:solidFill>
                  <a:srgbClr val="002060"/>
                </a:solidFill>
              </a:rPr>
              <a:t>Einführung</a:t>
            </a:r>
            <a:r>
              <a:rPr lang="en-GB" sz="3000" dirty="0">
                <a:solidFill>
                  <a:srgbClr val="002060"/>
                </a:solidFill>
              </a:rPr>
              <a:t> </a:t>
            </a:r>
            <a:r>
              <a:rPr lang="en-GB" sz="3000" dirty="0" err="1">
                <a:solidFill>
                  <a:srgbClr val="002060"/>
                </a:solidFill>
              </a:rPr>
              <a:t>bei</a:t>
            </a:r>
            <a:r>
              <a:rPr lang="en-GB" sz="3000" dirty="0">
                <a:solidFill>
                  <a:srgbClr val="002060"/>
                </a:solidFill>
              </a:rPr>
              <a:t> </a:t>
            </a:r>
            <a:r>
              <a:rPr lang="en-GB" sz="3000" dirty="0" err="1">
                <a:solidFill>
                  <a:srgbClr val="002060"/>
                </a:solidFill>
              </a:rPr>
              <a:t>Erwachsenenbildungsanbietern</a:t>
            </a:r>
            <a:r>
              <a:rPr lang="en-GB" sz="3000" dirty="0">
                <a:solidFill>
                  <a:srgbClr val="002060"/>
                </a:solidFill>
              </a:rPr>
              <a:t> </a:t>
            </a:r>
          </a:p>
        </p:txBody>
      </p:sp>
      <p:sp>
        <p:nvSpPr>
          <p:cNvPr id="49" name="Abgerundetes Rechteck 26">
            <a:extLst>
              <a:ext uri="{FF2B5EF4-FFF2-40B4-BE49-F238E27FC236}">
                <a16:creationId xmlns:a16="http://schemas.microsoft.com/office/drawing/2014/main" id="{A4936820-4925-6F07-0D53-5419355DDA03}"/>
              </a:ext>
            </a:extLst>
          </p:cNvPr>
          <p:cNvSpPr/>
          <p:nvPr/>
        </p:nvSpPr>
        <p:spPr>
          <a:xfrm>
            <a:off x="13420273" y="20931719"/>
            <a:ext cx="10789665"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Accreditation Handbook/ Akkreditierungshandbuch </a:t>
            </a:r>
          </a:p>
        </p:txBody>
      </p:sp>
      <p:sp>
        <p:nvSpPr>
          <p:cNvPr id="8" name="Fußzeilenplatzhalter 2"/>
          <p:cNvSpPr txBox="1">
            <a:spLocks/>
          </p:cNvSpPr>
          <p:nvPr/>
        </p:nvSpPr>
        <p:spPr>
          <a:xfrm>
            <a:off x="2696842" y="32652988"/>
            <a:ext cx="4218769" cy="1100209"/>
          </a:xfrm>
          <a:prstGeom prst="rect">
            <a:avLst/>
          </a:prstGeom>
        </p:spPr>
        <p:txBody>
          <a:bodyPr vert="horz" lIns="349729" tIns="174865" rIns="349729" bIns="174865" anchor="t" anchorCtr="0"/>
          <a:lstStyle>
            <a:defPPr>
              <a:defRPr lang="de-DE"/>
            </a:defPPr>
            <a:lvl1pPr marL="0" algn="r" defTabSz="3496880" rtl="0" eaLnBrk="1" latinLnBrk="0" hangingPunct="1">
              <a:defRPr kumimoji="0" sz="2800" kern="1200">
                <a:solidFill>
                  <a:srgbClr val="001746"/>
                </a:solidFill>
                <a:latin typeface="+mn-lt"/>
                <a:ea typeface="+mn-ea"/>
                <a:cs typeface="+mn-cs"/>
              </a:defRPr>
            </a:lvl1pPr>
            <a:lvl2pPr marL="1748440" algn="l" defTabSz="3496880" rtl="0" eaLnBrk="1" latinLnBrk="0" hangingPunct="1">
              <a:defRPr sz="6900" kern="1200">
                <a:solidFill>
                  <a:schemeClr val="tx1"/>
                </a:solidFill>
                <a:latin typeface="+mn-lt"/>
                <a:ea typeface="+mn-ea"/>
                <a:cs typeface="+mn-cs"/>
              </a:defRPr>
            </a:lvl2pPr>
            <a:lvl3pPr marL="3496880" algn="l" defTabSz="3496880" rtl="0" eaLnBrk="1" latinLnBrk="0" hangingPunct="1">
              <a:defRPr sz="6900" kern="1200">
                <a:solidFill>
                  <a:schemeClr val="tx1"/>
                </a:solidFill>
                <a:latin typeface="+mn-lt"/>
                <a:ea typeface="+mn-ea"/>
                <a:cs typeface="+mn-cs"/>
              </a:defRPr>
            </a:lvl3pPr>
            <a:lvl4pPr marL="5245320" algn="l" defTabSz="3496880" rtl="0" eaLnBrk="1" latinLnBrk="0" hangingPunct="1">
              <a:defRPr sz="6900" kern="1200">
                <a:solidFill>
                  <a:schemeClr val="tx1"/>
                </a:solidFill>
                <a:latin typeface="+mn-lt"/>
                <a:ea typeface="+mn-ea"/>
                <a:cs typeface="+mn-cs"/>
              </a:defRPr>
            </a:lvl4pPr>
            <a:lvl5pPr marL="6993762" algn="l" defTabSz="3496880" rtl="0" eaLnBrk="1" latinLnBrk="0" hangingPunct="1">
              <a:defRPr sz="6900" kern="1200">
                <a:solidFill>
                  <a:schemeClr val="tx1"/>
                </a:solidFill>
                <a:latin typeface="+mn-lt"/>
                <a:ea typeface="+mn-ea"/>
                <a:cs typeface="+mn-cs"/>
              </a:defRPr>
            </a:lvl5pPr>
            <a:lvl6pPr marL="8742202" algn="l" defTabSz="3496880" rtl="0" eaLnBrk="1" latinLnBrk="0" hangingPunct="1">
              <a:defRPr sz="6900" kern="1200">
                <a:solidFill>
                  <a:schemeClr val="tx1"/>
                </a:solidFill>
                <a:latin typeface="+mn-lt"/>
                <a:ea typeface="+mn-ea"/>
                <a:cs typeface="+mn-cs"/>
              </a:defRPr>
            </a:lvl6pPr>
            <a:lvl7pPr marL="10490642" algn="l" defTabSz="3496880" rtl="0" eaLnBrk="1" latinLnBrk="0" hangingPunct="1">
              <a:defRPr sz="6900" kern="1200">
                <a:solidFill>
                  <a:schemeClr val="tx1"/>
                </a:solidFill>
                <a:latin typeface="+mn-lt"/>
                <a:ea typeface="+mn-ea"/>
                <a:cs typeface="+mn-cs"/>
              </a:defRPr>
            </a:lvl7pPr>
            <a:lvl8pPr marL="12239082" algn="l" defTabSz="3496880" rtl="0" eaLnBrk="1" latinLnBrk="0" hangingPunct="1">
              <a:defRPr sz="6900" kern="1200">
                <a:solidFill>
                  <a:schemeClr val="tx1"/>
                </a:solidFill>
                <a:latin typeface="+mn-lt"/>
                <a:ea typeface="+mn-ea"/>
                <a:cs typeface="+mn-cs"/>
              </a:defRPr>
            </a:lvl8pPr>
            <a:lvl9pPr marL="13987522" algn="l" defTabSz="3496880" rtl="0" eaLnBrk="1" latinLnBrk="0" hangingPunct="1">
              <a:defRPr sz="6900" kern="1200">
                <a:solidFill>
                  <a:schemeClr val="tx1"/>
                </a:solidFill>
                <a:latin typeface="+mn-lt"/>
                <a:ea typeface="+mn-ea"/>
                <a:cs typeface="+mn-cs"/>
              </a:defRPr>
            </a:lvl9pPr>
          </a:lstStyle>
          <a:p>
            <a:pPr algn="ctr"/>
            <a:r>
              <a:rPr lang="de-DE" b="1" dirty="0"/>
              <a:t>Projekt Koordination</a:t>
            </a:r>
          </a:p>
          <a:p>
            <a:r>
              <a:rPr lang="de-DE" b="1" dirty="0"/>
              <a:t>Prof. Dr. Marc Beutner</a:t>
            </a:r>
          </a:p>
          <a:p>
            <a:endParaRPr lang="de-DE" dirty="0"/>
          </a:p>
        </p:txBody>
      </p:sp>
      <p:grpSp>
        <p:nvGrpSpPr>
          <p:cNvPr id="21" name="Gruppieren 20">
            <a:extLst>
              <a:ext uri="{FF2B5EF4-FFF2-40B4-BE49-F238E27FC236}">
                <a16:creationId xmlns:a16="http://schemas.microsoft.com/office/drawing/2014/main" id="{3BBBE7DD-8620-418B-81B2-21BA04E4FF6C}"/>
              </a:ext>
            </a:extLst>
          </p:cNvPr>
          <p:cNvGrpSpPr/>
          <p:nvPr/>
        </p:nvGrpSpPr>
        <p:grpSpPr>
          <a:xfrm>
            <a:off x="7272983" y="31806533"/>
            <a:ext cx="16890844" cy="885349"/>
            <a:chOff x="7473849" y="32099556"/>
            <a:chExt cx="16890844" cy="885349"/>
          </a:xfrm>
        </p:grpSpPr>
        <p:sp>
          <p:nvSpPr>
            <p:cNvPr id="9" name="Textfeld 8"/>
            <p:cNvSpPr txBox="1"/>
            <p:nvPr/>
          </p:nvSpPr>
          <p:spPr>
            <a:xfrm>
              <a:off x="7593304" y="32099556"/>
              <a:ext cx="16771389" cy="885349"/>
            </a:xfrm>
            <a:prstGeom prst="roundRect">
              <a:avLst/>
            </a:prstGeom>
            <a:solidFill>
              <a:srgbClr val="E61E67"/>
            </a:solidFill>
            <a:ln>
              <a:noFill/>
            </a:ln>
          </p:spPr>
          <p:txBody>
            <a:bodyPr wrap="square" rtlCol="0">
              <a:spAutoFit/>
            </a:bodyPr>
            <a:lstStyle/>
            <a:p>
              <a:pPr algn="ctr"/>
              <a:r>
                <a:rPr lang="de-DE" sz="1000" dirty="0">
                  <a:solidFill>
                    <a:srgbClr val="FFFFFF"/>
                  </a:solidFill>
                </a:rPr>
                <a:t>a</a:t>
              </a:r>
              <a:br>
                <a:rPr lang="de-DE" sz="1000" dirty="0">
                  <a:solidFill>
                    <a:srgbClr val="FFFFFF"/>
                  </a:solidFill>
                </a:rPr>
              </a:br>
              <a:r>
                <a:rPr lang="de-DE" sz="2600" dirty="0">
                  <a:solidFill>
                    <a:srgbClr val="FFFFFF"/>
                  </a:solidFill>
                </a:rPr>
                <a:t>https://EU-CERT.eduproject.eu</a:t>
              </a:r>
              <a:endParaRPr lang="de-DE" sz="3200" dirty="0">
                <a:solidFill>
                  <a:srgbClr val="FFFFFF"/>
                </a:solidFill>
              </a:endParaRPr>
            </a:p>
            <a:p>
              <a:pPr algn="ctr"/>
              <a:r>
                <a:rPr lang="de-DE" sz="1000" dirty="0">
                  <a:solidFill>
                    <a:schemeClr val="bg1"/>
                  </a:solidFill>
                  <a:sym typeface="Wingdings" panose="05000000000000000000" pitchFamily="2" charset="2"/>
                </a:rPr>
                <a:t> </a:t>
              </a:r>
            </a:p>
          </p:txBody>
        </p:sp>
        <p:sp>
          <p:nvSpPr>
            <p:cNvPr id="10" name="Textfeld 9"/>
            <p:cNvSpPr txBox="1"/>
            <p:nvPr/>
          </p:nvSpPr>
          <p:spPr>
            <a:xfrm>
              <a:off x="7473849" y="32331842"/>
              <a:ext cx="3493378" cy="584775"/>
            </a:xfrm>
            <a:prstGeom prst="rect">
              <a:avLst/>
            </a:prstGeom>
            <a:noFill/>
          </p:spPr>
          <p:txBody>
            <a:bodyPr wrap="square" rtlCol="0">
              <a:spAutoFit/>
            </a:bodyPr>
            <a:lstStyle/>
            <a:p>
              <a:pPr algn="ctr"/>
              <a:r>
                <a:rPr lang="de-DE" sz="3200" dirty="0">
                  <a:solidFill>
                    <a:srgbClr val="FFFFFF"/>
                  </a:solidFill>
                </a:rPr>
                <a:t>••••••</a:t>
              </a:r>
            </a:p>
          </p:txBody>
        </p:sp>
        <p:sp>
          <p:nvSpPr>
            <p:cNvPr id="11" name="Textfeld 10"/>
            <p:cNvSpPr txBox="1"/>
            <p:nvPr/>
          </p:nvSpPr>
          <p:spPr>
            <a:xfrm>
              <a:off x="20845501" y="32331842"/>
              <a:ext cx="3493378" cy="584775"/>
            </a:xfrm>
            <a:prstGeom prst="rect">
              <a:avLst/>
            </a:prstGeom>
            <a:noFill/>
          </p:spPr>
          <p:txBody>
            <a:bodyPr wrap="square" rtlCol="0">
              <a:spAutoFit/>
            </a:bodyPr>
            <a:lstStyle/>
            <a:p>
              <a:pPr algn="ctr"/>
              <a:r>
                <a:rPr lang="de-DE" sz="3200" dirty="0">
                  <a:solidFill>
                    <a:srgbClr val="FFFFFF"/>
                  </a:solidFill>
                </a:rPr>
                <a:t>••••••</a:t>
              </a:r>
            </a:p>
          </p:txBody>
        </p:sp>
      </p:grpSp>
      <p:sp>
        <p:nvSpPr>
          <p:cNvPr id="17" name="Rechteck 16"/>
          <p:cNvSpPr/>
          <p:nvPr/>
        </p:nvSpPr>
        <p:spPr>
          <a:xfrm>
            <a:off x="644213" y="895098"/>
            <a:ext cx="23493800"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EU-CERT</a:t>
            </a:r>
            <a:br>
              <a:rPr lang="en-US" sz="4400" dirty="0"/>
            </a:br>
            <a:r>
              <a:rPr lang="en-US" sz="4400" dirty="0"/>
              <a:t>European Certificates and Accreditation for European Projects</a:t>
            </a:r>
          </a:p>
        </p:txBody>
      </p:sp>
      <p:grpSp>
        <p:nvGrpSpPr>
          <p:cNvPr id="15" name="Gruppieren 14">
            <a:extLst>
              <a:ext uri="{FF2B5EF4-FFF2-40B4-BE49-F238E27FC236}">
                <a16:creationId xmlns:a16="http://schemas.microsoft.com/office/drawing/2014/main" id="{A7BB8A59-E270-4455-BAA0-37742574C9D8}"/>
              </a:ext>
            </a:extLst>
          </p:cNvPr>
          <p:cNvGrpSpPr/>
          <p:nvPr/>
        </p:nvGrpSpPr>
        <p:grpSpPr>
          <a:xfrm>
            <a:off x="1474801" y="4804192"/>
            <a:ext cx="22313821" cy="8278336"/>
            <a:chOff x="1474802" y="4804192"/>
            <a:chExt cx="22663211" cy="8609301"/>
          </a:xfrm>
        </p:grpSpPr>
        <p:sp>
          <p:nvSpPr>
            <p:cNvPr id="73" name="Abgerundetes Rechteck 26">
              <a:extLst>
                <a:ext uri="{FF2B5EF4-FFF2-40B4-BE49-F238E27FC236}">
                  <a16:creationId xmlns:a16="http://schemas.microsoft.com/office/drawing/2014/main" id="{9872E04B-84EA-492F-A7E4-5C48F4C951BF}"/>
                </a:ext>
              </a:extLst>
            </p:cNvPr>
            <p:cNvSpPr/>
            <p:nvPr/>
          </p:nvSpPr>
          <p:spPr>
            <a:xfrm>
              <a:off x="1474802" y="4804192"/>
              <a:ext cx="22663211" cy="8609301"/>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46" name="Rectangle 7">
              <a:extLst>
                <a:ext uri="{FF2B5EF4-FFF2-40B4-BE49-F238E27FC236}">
                  <a16:creationId xmlns:a16="http://schemas.microsoft.com/office/drawing/2014/main" id="{BD7F8AA4-20C5-4B8C-AF31-D84FD5866DE0}"/>
                </a:ext>
              </a:extLst>
            </p:cNvPr>
            <p:cNvSpPr>
              <a:spLocks noChangeArrowheads="1"/>
            </p:cNvSpPr>
            <p:nvPr/>
          </p:nvSpPr>
          <p:spPr bwMode="auto">
            <a:xfrm>
              <a:off x="1903079" y="8908946"/>
              <a:ext cx="21322325" cy="175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endParaRPr lang="en-US" sz="32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3000" b="0" i="0" u="none" strike="noStrike" cap="none" normalizeH="0" baseline="0" dirty="0">
                <a:ln>
                  <a:noFill/>
                </a:ln>
                <a:solidFill>
                  <a:srgbClr val="002060"/>
                </a:solidFill>
                <a:effectLst/>
              </a:endParaRPr>
            </a:p>
          </p:txBody>
        </p:sp>
      </p:grpSp>
      <p:sp>
        <p:nvSpPr>
          <p:cNvPr id="41" name="Textplatzhalter 3">
            <a:extLst>
              <a:ext uri="{FF2B5EF4-FFF2-40B4-BE49-F238E27FC236}">
                <a16:creationId xmlns:a16="http://schemas.microsoft.com/office/drawing/2014/main" id="{147A8260-972D-40A6-8291-7A9D194F1326}"/>
              </a:ext>
            </a:extLst>
          </p:cNvPr>
          <p:cNvSpPr txBox="1">
            <a:spLocks/>
          </p:cNvSpPr>
          <p:nvPr/>
        </p:nvSpPr>
        <p:spPr>
          <a:xfrm>
            <a:off x="1243620" y="2801407"/>
            <a:ext cx="13905501" cy="1413608"/>
          </a:xfrm>
          <a:prstGeom prst="rect">
            <a:avLst/>
          </a:prstGeom>
        </p:spPr>
        <p:txBody>
          <a:bodyPr>
            <a:norm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defTabSz="914400">
              <a:buNone/>
            </a:pPr>
            <a:r>
              <a:rPr lang="en-US" sz="2800" i="1" dirty="0">
                <a:solidFill>
                  <a:schemeClr val="bg1"/>
                </a:solidFill>
              </a:rPr>
              <a:t>Reference Number: </a:t>
            </a:r>
            <a:r>
              <a:rPr lang="fr-FR" sz="2800" dirty="0">
                <a:solidFill>
                  <a:schemeClr val="bg1"/>
                </a:solidFill>
              </a:rPr>
              <a:t>2021-1-DE02-KA220-ADU-000033541 </a:t>
            </a:r>
            <a:br>
              <a:rPr lang="fr-FR" sz="2800" dirty="0">
                <a:solidFill>
                  <a:schemeClr val="bg1"/>
                </a:solidFill>
              </a:rPr>
            </a:br>
            <a:r>
              <a:rPr lang="de-DE" sz="2800" i="1" dirty="0">
                <a:solidFill>
                  <a:schemeClr val="bg1"/>
                </a:solidFill>
              </a:rPr>
              <a:t>Duration</a:t>
            </a:r>
            <a:r>
              <a:rPr lang="de-DE" sz="2800" dirty="0">
                <a:solidFill>
                  <a:schemeClr val="bg1"/>
                </a:solidFill>
              </a:rPr>
              <a:t>: </a:t>
            </a:r>
            <a:r>
              <a:rPr lang="fr-FR" sz="2800" dirty="0">
                <a:solidFill>
                  <a:schemeClr val="bg1"/>
                </a:solidFill>
              </a:rPr>
              <a:t>01.02.2022 – 31.05.2024 </a:t>
            </a:r>
            <a:r>
              <a:rPr lang="de-DE" sz="2800" dirty="0">
                <a:solidFill>
                  <a:schemeClr val="bg1"/>
                </a:solidFill>
              </a:rPr>
              <a:t>(28 </a:t>
            </a:r>
            <a:r>
              <a:rPr lang="en-GB" sz="2800" dirty="0">
                <a:solidFill>
                  <a:schemeClr val="bg1"/>
                </a:solidFill>
              </a:rPr>
              <a:t>month</a:t>
            </a:r>
            <a:r>
              <a:rPr lang="de-DE" sz="2800" dirty="0">
                <a:solidFill>
                  <a:schemeClr val="bg1"/>
                </a:solidFill>
              </a:rPr>
              <a:t>) </a:t>
            </a:r>
          </a:p>
          <a:p>
            <a:pPr marL="262298" indent="0" defTabSz="914400">
              <a:buNone/>
            </a:pPr>
            <a:endParaRPr lang="de-DE" sz="2800" dirty="0">
              <a:solidFill>
                <a:schemeClr val="bg1"/>
              </a:solidFill>
            </a:endParaRPr>
          </a:p>
        </p:txBody>
      </p:sp>
      <p:grpSp>
        <p:nvGrpSpPr>
          <p:cNvPr id="16" name="Gruppieren 15">
            <a:extLst>
              <a:ext uri="{FF2B5EF4-FFF2-40B4-BE49-F238E27FC236}">
                <a16:creationId xmlns:a16="http://schemas.microsoft.com/office/drawing/2014/main" id="{9FC1BA01-350A-44FC-84C3-127E18DE33B8}"/>
              </a:ext>
            </a:extLst>
          </p:cNvPr>
          <p:cNvGrpSpPr/>
          <p:nvPr/>
        </p:nvGrpSpPr>
        <p:grpSpPr>
          <a:xfrm>
            <a:off x="1473287" y="13338482"/>
            <a:ext cx="22313822" cy="1248490"/>
            <a:chOff x="1522911" y="15598690"/>
            <a:chExt cx="10789665" cy="7382396"/>
          </a:xfrm>
        </p:grpSpPr>
        <p:sp>
          <p:nvSpPr>
            <p:cNvPr id="43" name="Abgerundetes Rechteck 26">
              <a:extLst>
                <a:ext uri="{FF2B5EF4-FFF2-40B4-BE49-F238E27FC236}">
                  <a16:creationId xmlns:a16="http://schemas.microsoft.com/office/drawing/2014/main" id="{4DC6436B-B93F-4D94-9D29-F06E0A89B1FB}"/>
                </a:ext>
              </a:extLst>
            </p:cNvPr>
            <p:cNvSpPr/>
            <p:nvPr/>
          </p:nvSpPr>
          <p:spPr>
            <a:xfrm>
              <a:off x="1522911" y="15598690"/>
              <a:ext cx="10789665" cy="7382396"/>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42" name="Inhaltsplatzhalter 2">
              <a:extLst>
                <a:ext uri="{FF2B5EF4-FFF2-40B4-BE49-F238E27FC236}">
                  <a16:creationId xmlns:a16="http://schemas.microsoft.com/office/drawing/2014/main" id="{2AE184F0-F81F-42EF-AB18-BACC9FFC5448}"/>
                </a:ext>
              </a:extLst>
            </p:cNvPr>
            <p:cNvSpPr txBox="1">
              <a:spLocks/>
            </p:cNvSpPr>
            <p:nvPr/>
          </p:nvSpPr>
          <p:spPr>
            <a:xfrm>
              <a:off x="1610911" y="16273667"/>
              <a:ext cx="10384543" cy="1360174"/>
            </a:xfrm>
            <a:prstGeom prst="rect">
              <a:avLst/>
            </a:prstGeom>
          </p:spPr>
          <p:txBody>
            <a:bodyPr>
              <a:no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algn="just" defTabSz="914400">
                <a:buNone/>
              </a:pPr>
              <a:r>
                <a:rPr lang="de-DE" sz="3200" dirty="0"/>
                <a:t>Um das Vorhaben nachhaltig zu generieren, werden in dem Projekt 7 Ergebnisse erstellt. Zurzeit befindet sich das Projekt im letzten Drittel, der Hauptteil ist fast geschafft.</a:t>
              </a:r>
            </a:p>
          </p:txBody>
        </p:sp>
      </p:grpSp>
      <p:sp>
        <p:nvSpPr>
          <p:cNvPr id="48" name="Abgerundetes Rechteck 26">
            <a:extLst>
              <a:ext uri="{FF2B5EF4-FFF2-40B4-BE49-F238E27FC236}">
                <a16:creationId xmlns:a16="http://schemas.microsoft.com/office/drawing/2014/main" id="{227504DC-66B4-4A10-BBCA-B74808B4B8B1}"/>
              </a:ext>
            </a:extLst>
          </p:cNvPr>
          <p:cNvSpPr/>
          <p:nvPr/>
        </p:nvSpPr>
        <p:spPr>
          <a:xfrm>
            <a:off x="1595411" y="15601448"/>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de-DE" sz="3000" dirty="0">
                <a:solidFill>
                  <a:srgbClr val="002060"/>
                </a:solidFill>
              </a:rPr>
              <a:t>EU-CERT - Research on Quality </a:t>
            </a:r>
            <a:r>
              <a:rPr lang="de-DE" sz="3000" dirty="0" err="1">
                <a:solidFill>
                  <a:srgbClr val="002060"/>
                </a:solidFill>
              </a:rPr>
              <a:t>criteria</a:t>
            </a:r>
            <a:r>
              <a:rPr lang="de-DE" sz="3000" dirty="0">
                <a:solidFill>
                  <a:srgbClr val="002060"/>
                </a:solidFill>
              </a:rPr>
              <a:t>, Accreditation and </a:t>
            </a:r>
            <a:r>
              <a:rPr lang="de-DE" sz="3000" dirty="0" err="1">
                <a:solidFill>
                  <a:srgbClr val="002060"/>
                </a:solidFill>
              </a:rPr>
              <a:t>Certificate</a:t>
            </a:r>
            <a:r>
              <a:rPr lang="de-DE" sz="3000" dirty="0">
                <a:solidFill>
                  <a:srgbClr val="002060"/>
                </a:solidFill>
              </a:rPr>
              <a:t> </a:t>
            </a:r>
            <a:r>
              <a:rPr lang="de-DE" sz="3000" dirty="0" err="1">
                <a:solidFill>
                  <a:srgbClr val="002060"/>
                </a:solidFill>
              </a:rPr>
              <a:t>Structures</a:t>
            </a:r>
            <a:r>
              <a:rPr lang="de-DE" sz="3000" dirty="0">
                <a:solidFill>
                  <a:srgbClr val="002060"/>
                </a:solidFill>
              </a:rPr>
              <a:t>/ Recherche zu Qualitätskriterien, Akkreditierung und Zertifikatsstrukturen </a:t>
            </a:r>
          </a:p>
        </p:txBody>
      </p:sp>
      <p:sp>
        <p:nvSpPr>
          <p:cNvPr id="22" name="Abgerundetes Rechteck 26">
            <a:extLst>
              <a:ext uri="{FF2B5EF4-FFF2-40B4-BE49-F238E27FC236}">
                <a16:creationId xmlns:a16="http://schemas.microsoft.com/office/drawing/2014/main" id="{1F9E76A0-F8C3-5270-9370-C5E8619A3E4A}"/>
              </a:ext>
            </a:extLst>
          </p:cNvPr>
          <p:cNvSpPr/>
          <p:nvPr/>
        </p:nvSpPr>
        <p:spPr>
          <a:xfrm>
            <a:off x="13349020" y="16528251"/>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Concept Design </a:t>
            </a:r>
            <a:r>
              <a:rPr lang="de-DE" sz="3000" dirty="0" err="1">
                <a:solidFill>
                  <a:srgbClr val="002060"/>
                </a:solidFill>
              </a:rPr>
              <a:t>for</a:t>
            </a:r>
            <a:r>
              <a:rPr lang="de-DE" sz="3000" dirty="0">
                <a:solidFill>
                  <a:srgbClr val="002060"/>
                </a:solidFill>
              </a:rPr>
              <a:t> </a:t>
            </a:r>
            <a:r>
              <a:rPr lang="de-DE" sz="3000" dirty="0" err="1">
                <a:solidFill>
                  <a:srgbClr val="002060"/>
                </a:solidFill>
              </a:rPr>
              <a:t>Accredition</a:t>
            </a:r>
            <a:r>
              <a:rPr lang="de-DE" sz="3000" dirty="0">
                <a:solidFill>
                  <a:srgbClr val="002060"/>
                </a:solidFill>
              </a:rPr>
              <a:t> and </a:t>
            </a:r>
            <a:r>
              <a:rPr lang="de-DE" sz="3000" dirty="0" err="1">
                <a:solidFill>
                  <a:srgbClr val="002060"/>
                </a:solidFill>
              </a:rPr>
              <a:t>Certification</a:t>
            </a:r>
            <a:r>
              <a:rPr lang="de-DE" sz="3000" dirty="0">
                <a:solidFill>
                  <a:srgbClr val="002060"/>
                </a:solidFill>
              </a:rPr>
              <a:t> </a:t>
            </a:r>
            <a:r>
              <a:rPr lang="de-DE" sz="3000" dirty="0" err="1">
                <a:solidFill>
                  <a:srgbClr val="002060"/>
                </a:solidFill>
              </a:rPr>
              <a:t>Processes</a:t>
            </a:r>
            <a:r>
              <a:rPr lang="de-DE" sz="3000" dirty="0">
                <a:solidFill>
                  <a:srgbClr val="002060"/>
                </a:solidFill>
              </a:rPr>
              <a:t>/ Konzeptdesign für Akkreditierungs- und Zertifizierungsprozesse </a:t>
            </a:r>
          </a:p>
        </p:txBody>
      </p:sp>
      <p:grpSp>
        <p:nvGrpSpPr>
          <p:cNvPr id="13" name="Gruppieren 12">
            <a:extLst>
              <a:ext uri="{FF2B5EF4-FFF2-40B4-BE49-F238E27FC236}">
                <a16:creationId xmlns:a16="http://schemas.microsoft.com/office/drawing/2014/main" id="{817D34C7-7727-4A6A-8C0B-209EF30570AC}"/>
              </a:ext>
            </a:extLst>
          </p:cNvPr>
          <p:cNvGrpSpPr/>
          <p:nvPr/>
        </p:nvGrpSpPr>
        <p:grpSpPr>
          <a:xfrm>
            <a:off x="10873383" y="27363291"/>
            <a:ext cx="13192623" cy="4143012"/>
            <a:chOff x="4047476" y="24428586"/>
            <a:chExt cx="9140600" cy="6456083"/>
          </a:xfrm>
        </p:grpSpPr>
        <p:sp>
          <p:nvSpPr>
            <p:cNvPr id="62" name="Abgerundetes Rechteck 26">
              <a:extLst>
                <a:ext uri="{FF2B5EF4-FFF2-40B4-BE49-F238E27FC236}">
                  <a16:creationId xmlns:a16="http://schemas.microsoft.com/office/drawing/2014/main" id="{CD232B6A-C320-4C6D-8EF0-56342768AD60}"/>
                </a:ext>
              </a:extLst>
            </p:cNvPr>
            <p:cNvSpPr/>
            <p:nvPr/>
          </p:nvSpPr>
          <p:spPr>
            <a:xfrm>
              <a:off x="4047476" y="24428586"/>
              <a:ext cx="9140600" cy="645608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2800" dirty="0">
                <a:solidFill>
                  <a:srgbClr val="002060"/>
                </a:solidFill>
              </a:endParaRPr>
            </a:p>
          </p:txBody>
        </p:sp>
        <p:pic>
          <p:nvPicPr>
            <p:cNvPr id="50" name="Grafik 49">
              <a:extLst>
                <a:ext uri="{FF2B5EF4-FFF2-40B4-BE49-F238E27FC236}">
                  <a16:creationId xmlns:a16="http://schemas.microsoft.com/office/drawing/2014/main" id="{98B0068F-E690-445C-B6FF-72318E804FE3}"/>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12134842" y="25790473"/>
              <a:ext cx="643602" cy="1037642"/>
            </a:xfrm>
            <a:prstGeom prst="rect">
              <a:avLst/>
            </a:prstGeom>
          </p:spPr>
        </p:pic>
        <p:pic>
          <p:nvPicPr>
            <p:cNvPr id="52" name="Grafik 51">
              <a:extLst>
                <a:ext uri="{FF2B5EF4-FFF2-40B4-BE49-F238E27FC236}">
                  <a16:creationId xmlns:a16="http://schemas.microsoft.com/office/drawing/2014/main" id="{B6A53C47-39B1-47C9-93F2-9957DDAAE808}"/>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7582163" y="25786753"/>
              <a:ext cx="719879" cy="1174857"/>
            </a:xfrm>
            <a:prstGeom prst="rect">
              <a:avLst/>
            </a:prstGeom>
          </p:spPr>
        </p:pic>
        <p:pic>
          <p:nvPicPr>
            <p:cNvPr id="53" name="Grafik 52">
              <a:extLst>
                <a:ext uri="{FF2B5EF4-FFF2-40B4-BE49-F238E27FC236}">
                  <a16:creationId xmlns:a16="http://schemas.microsoft.com/office/drawing/2014/main" id="{C80F7F2A-2DA5-4C19-A3CA-61BCF9E26F55}"/>
                </a:ext>
              </a:extLst>
            </p:cNvPr>
            <p:cNvPicPr>
              <a:picLocks noChangeAspect="1"/>
            </p:cNvPicPr>
            <p:nvPr/>
          </p:nvPicPr>
          <p:blipFill>
            <a:blip r:embed="rId9" cstate="print">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7579521" y="27585256"/>
              <a:ext cx="719879" cy="1146882"/>
            </a:xfrm>
            <a:prstGeom prst="rect">
              <a:avLst/>
            </a:prstGeom>
          </p:spPr>
        </p:pic>
        <p:pic>
          <p:nvPicPr>
            <p:cNvPr id="54" name="Grafik 53">
              <a:extLst>
                <a:ext uri="{FF2B5EF4-FFF2-40B4-BE49-F238E27FC236}">
                  <a16:creationId xmlns:a16="http://schemas.microsoft.com/office/drawing/2014/main" id="{B7183FE4-5C09-4704-B2E1-78FD020F26F8}"/>
                </a:ext>
              </a:extLst>
            </p:cNvPr>
            <p:cNvPicPr>
              <a:picLocks noChangeAspect="1"/>
            </p:cNvPicPr>
            <p:nvPr/>
          </p:nvPicPr>
          <p:blipFill>
            <a:blip r:embed="rId11" cstate="print">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12065116" y="27585256"/>
              <a:ext cx="747903" cy="1037642"/>
            </a:xfrm>
            <a:prstGeom prst="rect">
              <a:avLst/>
            </a:prstGeom>
          </p:spPr>
        </p:pic>
        <p:pic>
          <p:nvPicPr>
            <p:cNvPr id="55" name="Grafik 54">
              <a:extLst>
                <a:ext uri="{FF2B5EF4-FFF2-40B4-BE49-F238E27FC236}">
                  <a16:creationId xmlns:a16="http://schemas.microsoft.com/office/drawing/2014/main" id="{C9AD1FBE-CBFB-42EA-B0C1-ED2E56625EBA}"/>
                </a:ext>
              </a:extLst>
            </p:cNvPr>
            <p:cNvPicPr>
              <a:picLocks noChangeAspect="1"/>
            </p:cNvPicPr>
            <p:nvPr/>
          </p:nvPicPr>
          <p:blipFill>
            <a:blip r:embed="rId13" cstate="print">
              <a:extLst>
                <a:ext uri="{28A0092B-C50C-407E-A947-70E740481C1C}">
                  <a14:useLocalDpi xmlns:a14="http://schemas.microsoft.com/office/drawing/2010/main" val="0"/>
                </a:ext>
                <a:ext uri="{837473B0-CC2E-450A-ABE3-18F120FF3D39}">
                  <a1611:picAttrSrcUrl xmlns:a1611="http://schemas.microsoft.com/office/drawing/2016/11/main" r:id="rId14"/>
                </a:ext>
              </a:extLst>
            </a:blip>
            <a:stretch>
              <a:fillRect/>
            </a:stretch>
          </p:blipFill>
          <p:spPr>
            <a:xfrm>
              <a:off x="7579521" y="29380040"/>
              <a:ext cx="751649" cy="1074603"/>
            </a:xfrm>
            <a:prstGeom prst="rect">
              <a:avLst/>
            </a:prstGeom>
          </p:spPr>
        </p:pic>
        <p:sp>
          <p:nvSpPr>
            <p:cNvPr id="56" name="Rechteck 55">
              <a:extLst>
                <a:ext uri="{FF2B5EF4-FFF2-40B4-BE49-F238E27FC236}">
                  <a16:creationId xmlns:a16="http://schemas.microsoft.com/office/drawing/2014/main" id="{4BAEFC3C-071E-4119-B1BE-94205D4F949B}"/>
                </a:ext>
              </a:extLst>
            </p:cNvPr>
            <p:cNvSpPr/>
            <p:nvPr/>
          </p:nvSpPr>
          <p:spPr>
            <a:xfrm>
              <a:off x="9102522" y="26104681"/>
              <a:ext cx="3002961" cy="621811"/>
            </a:xfrm>
            <a:prstGeom prst="rect">
              <a:avLst/>
            </a:prstGeom>
          </p:spPr>
          <p:txBody>
            <a:bodyPr wrap="square">
              <a:spAutoFit/>
            </a:bodyPr>
            <a:lstStyle/>
            <a:p>
              <a:r>
                <a:rPr lang="de-DE" sz="2000" dirty="0"/>
                <a:t>University of Paderborn Germany (</a:t>
              </a:r>
              <a:r>
                <a:rPr lang="de-DE" sz="2000" dirty="0" err="1"/>
                <a:t>Coordinator</a:t>
              </a:r>
              <a:r>
                <a:rPr lang="de-DE" sz="2000" dirty="0"/>
                <a:t>)</a:t>
              </a:r>
            </a:p>
          </p:txBody>
        </p:sp>
        <p:sp>
          <p:nvSpPr>
            <p:cNvPr id="57" name="Rechteck 56">
              <a:extLst>
                <a:ext uri="{FF2B5EF4-FFF2-40B4-BE49-F238E27FC236}">
                  <a16:creationId xmlns:a16="http://schemas.microsoft.com/office/drawing/2014/main" id="{BBF2B374-A3BE-405B-BCD6-C14D6CED614F}"/>
                </a:ext>
              </a:extLst>
            </p:cNvPr>
            <p:cNvSpPr/>
            <p:nvPr/>
          </p:nvSpPr>
          <p:spPr>
            <a:xfrm>
              <a:off x="9102522" y="29345588"/>
              <a:ext cx="2618628" cy="1074603"/>
            </a:xfrm>
            <a:prstGeom prst="rect">
              <a:avLst/>
            </a:prstGeom>
          </p:spPr>
          <p:txBody>
            <a:bodyPr wrap="square">
              <a:spAutoFit/>
            </a:bodyPr>
            <a:lstStyle/>
            <a:p>
              <a:r>
                <a:rPr lang="de-DE" sz="2000" dirty="0" err="1"/>
                <a:t>Ingenious</a:t>
              </a:r>
              <a:r>
                <a:rPr lang="de-DE" sz="2000" dirty="0"/>
                <a:t> Knowledge GmbH Germany</a:t>
              </a:r>
            </a:p>
            <a:p>
              <a:r>
                <a:rPr lang="de-DE" sz="2000" dirty="0"/>
                <a:t>(Technical </a:t>
              </a:r>
              <a:r>
                <a:rPr lang="de-DE" sz="2000" dirty="0" err="1"/>
                <a:t>partner</a:t>
              </a:r>
              <a:r>
                <a:rPr lang="de-DE" sz="2000" dirty="0"/>
                <a:t>)</a:t>
              </a:r>
            </a:p>
          </p:txBody>
        </p:sp>
        <p:sp>
          <p:nvSpPr>
            <p:cNvPr id="58" name="Rechteck 57">
              <a:extLst>
                <a:ext uri="{FF2B5EF4-FFF2-40B4-BE49-F238E27FC236}">
                  <a16:creationId xmlns:a16="http://schemas.microsoft.com/office/drawing/2014/main" id="{8302D44E-3289-47CD-9367-E0E1B85EE736}"/>
                </a:ext>
              </a:extLst>
            </p:cNvPr>
            <p:cNvSpPr/>
            <p:nvPr/>
          </p:nvSpPr>
          <p:spPr>
            <a:xfrm>
              <a:off x="4317783" y="27879438"/>
              <a:ext cx="3207504" cy="607385"/>
            </a:xfrm>
            <a:prstGeom prst="rect">
              <a:avLst/>
            </a:prstGeom>
          </p:spPr>
          <p:txBody>
            <a:bodyPr wrap="square">
              <a:spAutoFit/>
            </a:bodyPr>
            <a:lstStyle/>
            <a:p>
              <a:r>
                <a:rPr lang="de-DE" sz="2000" dirty="0"/>
                <a:t>TIR Consulting Group </a:t>
              </a:r>
              <a:r>
                <a:rPr lang="de-DE" sz="2000" dirty="0" err="1"/>
                <a:t>j.d.o.o</a:t>
              </a:r>
              <a:r>
                <a:rPr lang="de-DE" sz="2000" dirty="0"/>
                <a:t> </a:t>
              </a:r>
              <a:r>
                <a:rPr lang="de-DE" sz="2000" dirty="0" err="1"/>
                <a:t>Croatia</a:t>
              </a:r>
              <a:r>
                <a:rPr lang="de-DE" sz="2000" dirty="0"/>
                <a:t> Grad Zagreb</a:t>
              </a:r>
            </a:p>
          </p:txBody>
        </p:sp>
        <p:sp>
          <p:nvSpPr>
            <p:cNvPr id="59" name="Rechteck 58">
              <a:extLst>
                <a:ext uri="{FF2B5EF4-FFF2-40B4-BE49-F238E27FC236}">
                  <a16:creationId xmlns:a16="http://schemas.microsoft.com/office/drawing/2014/main" id="{A2643E50-7D90-4D26-934A-71B98804CE31}"/>
                </a:ext>
              </a:extLst>
            </p:cNvPr>
            <p:cNvSpPr/>
            <p:nvPr/>
          </p:nvSpPr>
          <p:spPr>
            <a:xfrm>
              <a:off x="9102522" y="27879438"/>
              <a:ext cx="2908360" cy="607385"/>
            </a:xfrm>
            <a:prstGeom prst="rect">
              <a:avLst/>
            </a:prstGeom>
          </p:spPr>
          <p:txBody>
            <a:bodyPr wrap="square">
              <a:spAutoFit/>
            </a:bodyPr>
            <a:lstStyle/>
            <a:p>
              <a:r>
                <a:rPr lang="de-DE" sz="2000" dirty="0" err="1"/>
                <a:t>Esquare</a:t>
              </a:r>
              <a:r>
                <a:rPr lang="de-DE" sz="2000" dirty="0"/>
                <a:t> France Provence-Alpes-Côte d'Azur</a:t>
              </a:r>
            </a:p>
          </p:txBody>
        </p:sp>
        <p:sp>
          <p:nvSpPr>
            <p:cNvPr id="60" name="Rechteck 59">
              <a:extLst>
                <a:ext uri="{FF2B5EF4-FFF2-40B4-BE49-F238E27FC236}">
                  <a16:creationId xmlns:a16="http://schemas.microsoft.com/office/drawing/2014/main" id="{C58901D5-44EF-4FDF-A5CB-5ADF0624D243}"/>
                </a:ext>
              </a:extLst>
            </p:cNvPr>
            <p:cNvSpPr/>
            <p:nvPr/>
          </p:nvSpPr>
          <p:spPr>
            <a:xfrm>
              <a:off x="4318693" y="29613649"/>
              <a:ext cx="2915427" cy="607385"/>
            </a:xfrm>
            <a:prstGeom prst="rect">
              <a:avLst/>
            </a:prstGeom>
          </p:spPr>
          <p:txBody>
            <a:bodyPr wrap="square">
              <a:spAutoFit/>
            </a:bodyPr>
            <a:lstStyle/>
            <a:p>
              <a:r>
                <a:rPr lang="de-DE" sz="2000" dirty="0"/>
                <a:t>STANDO LTD Cyprus </a:t>
              </a:r>
              <a:r>
                <a:rPr lang="el-GR" sz="2000" dirty="0"/>
                <a:t>Κύπρος (</a:t>
              </a:r>
              <a:r>
                <a:rPr lang="de-DE" sz="2000" dirty="0" err="1"/>
                <a:t>Kýpros</a:t>
              </a:r>
              <a:r>
                <a:rPr lang="de-DE" sz="2000" dirty="0"/>
                <a:t>) Nicosia</a:t>
              </a:r>
            </a:p>
          </p:txBody>
        </p:sp>
        <p:sp>
          <p:nvSpPr>
            <p:cNvPr id="61" name="Inhaltsplatzhalter 2">
              <a:extLst>
                <a:ext uri="{FF2B5EF4-FFF2-40B4-BE49-F238E27FC236}">
                  <a16:creationId xmlns:a16="http://schemas.microsoft.com/office/drawing/2014/main" id="{7BB68406-38E5-4EA9-A8A1-5C3BAA01AD88}"/>
                </a:ext>
              </a:extLst>
            </p:cNvPr>
            <p:cNvSpPr txBox="1">
              <a:spLocks/>
            </p:cNvSpPr>
            <p:nvPr/>
          </p:nvSpPr>
          <p:spPr>
            <a:xfrm>
              <a:off x="4317782" y="24428588"/>
              <a:ext cx="3471537" cy="113009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r>
                <a:rPr kumimoji="0" lang="en-US" sz="3600" b="1"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rPr>
                <a:t>EU- CERT </a:t>
              </a:r>
              <a:r>
                <a:rPr kumimoji="0" lang="en-US" sz="3600" b="1" i="0" u="none" strike="noStrike" kern="1200" cap="none" spc="0" normalizeH="0" baseline="0" noProof="0" dirty="0" err="1">
                  <a:ln>
                    <a:noFill/>
                  </a:ln>
                  <a:solidFill>
                    <a:sysClr val="windowText" lastClr="000000">
                      <a:lumMod val="75000"/>
                      <a:lumOff val="25000"/>
                    </a:sysClr>
                  </a:solidFill>
                  <a:effectLst/>
                  <a:uLnTx/>
                  <a:uFillTx/>
                  <a:latin typeface="Calibri" panose="020F0502020204030204"/>
                  <a:ea typeface="+mn-ea"/>
                  <a:cs typeface="+mn-cs"/>
                </a:rPr>
                <a:t>Projektpartner</a:t>
              </a:r>
              <a:r>
                <a:rPr kumimoji="0" lang="en-US" sz="3600" b="1"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endParaRPr lang="en-US" sz="3600" b="1" dirty="0">
                <a:solidFill>
                  <a:sysClr val="windowText" lastClr="000000">
                    <a:lumMod val="75000"/>
                    <a:lumOff val="25000"/>
                  </a:sysClr>
                </a:solidFill>
                <a:latin typeface="Calibri" panose="020F0502020204030204"/>
              </a:endParaRP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endParaRPr kumimoji="0" lang="en-US" sz="3600" b="1"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r>
                <a:rPr kumimoji="0" lang="en-US" sz="3600" b="0"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rPr>
                <a:t> </a:t>
              </a:r>
              <a:endParaRPr kumimoji="0" lang="de-DE" sz="3600" b="0"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endParaRPr>
            </a:p>
          </p:txBody>
        </p:sp>
        <p:sp>
          <p:nvSpPr>
            <p:cNvPr id="63" name="Inhaltsplatzhalter 2">
              <a:extLst>
                <a:ext uri="{FF2B5EF4-FFF2-40B4-BE49-F238E27FC236}">
                  <a16:creationId xmlns:a16="http://schemas.microsoft.com/office/drawing/2014/main" id="{855C2209-7CA8-4700-B81A-256A8B723533}"/>
                </a:ext>
              </a:extLst>
            </p:cNvPr>
            <p:cNvSpPr txBox="1">
              <a:spLocks/>
            </p:cNvSpPr>
            <p:nvPr/>
          </p:nvSpPr>
          <p:spPr>
            <a:xfrm>
              <a:off x="4165656" y="25940959"/>
              <a:ext cx="2797791" cy="1130094"/>
            </a:xfrm>
            <a:prstGeom prst="rect">
              <a:avLst/>
            </a:prstGeom>
          </p:spPr>
          <p:txBody>
            <a:bodyPr>
              <a:normAutofit fontScale="92500"/>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defTabSz="914400">
                <a:buNone/>
              </a:pPr>
              <a:r>
                <a:rPr lang="de-DE" sz="2000" dirty="0"/>
                <a:t>Associação Rede de </a:t>
              </a:r>
              <a:r>
                <a:rPr lang="de-DE" sz="2000" dirty="0" err="1"/>
                <a:t>Universidades</a:t>
              </a:r>
              <a:r>
                <a:rPr lang="de-DE" sz="2000" dirty="0"/>
                <a:t> da </a:t>
              </a:r>
              <a:r>
                <a:rPr lang="de-DE" sz="2000" dirty="0" err="1"/>
                <a:t>Terceira</a:t>
              </a:r>
              <a:r>
                <a:rPr lang="de-DE" sz="2000" dirty="0"/>
                <a:t> Idade </a:t>
              </a:r>
              <a:r>
                <a:rPr lang="de-DE" sz="2000" dirty="0" err="1"/>
                <a:t>PortugalCentro</a:t>
              </a:r>
              <a:r>
                <a:rPr lang="de-DE" sz="2000" dirty="0"/>
                <a:t> </a:t>
              </a:r>
            </a:p>
          </p:txBody>
        </p:sp>
      </p:grpSp>
      <p:sp>
        <p:nvSpPr>
          <p:cNvPr id="30" name="Rechteck 29">
            <a:extLst>
              <a:ext uri="{FF2B5EF4-FFF2-40B4-BE49-F238E27FC236}">
                <a16:creationId xmlns:a16="http://schemas.microsoft.com/office/drawing/2014/main" id="{86A9BE92-E76C-4E3C-B41C-F3708ADB6BE1}"/>
              </a:ext>
            </a:extLst>
          </p:cNvPr>
          <p:cNvSpPr/>
          <p:nvPr/>
        </p:nvSpPr>
        <p:spPr>
          <a:xfrm>
            <a:off x="2313068" y="4946699"/>
            <a:ext cx="21000199" cy="8094524"/>
          </a:xfrm>
          <a:prstGeom prst="rect">
            <a:avLst/>
          </a:prstGeom>
        </p:spPr>
        <p:txBody>
          <a:bodyPr wrap="square">
            <a:spAutoFit/>
          </a:bodyPr>
          <a:lstStyle/>
          <a:p>
            <a:r>
              <a:rPr lang="de-DE" sz="4000" b="1" dirty="0">
                <a:solidFill>
                  <a:srgbClr val="000000"/>
                </a:solidFill>
                <a:latin typeface="Roboto"/>
              </a:rPr>
              <a:t>Das EU-CERT Projekt</a:t>
            </a:r>
          </a:p>
          <a:p>
            <a:endParaRPr lang="de-DE" sz="3200" b="1" u="sng" dirty="0">
              <a:solidFill>
                <a:srgbClr val="000000"/>
              </a:solidFill>
              <a:latin typeface="Roboto"/>
            </a:endParaRPr>
          </a:p>
          <a:p>
            <a:r>
              <a:rPr lang="de-DE" sz="3200" dirty="0"/>
              <a:t>Das Vorhaben strebt danach, die Qualität in der Erwachsenenbildung zu erhöhen und unterstützt Anbieter*innen von Erwachsenenbildung dabei, qualitativ hochwertige Ergebnisse zu erzielen, die in der Praxis anwendbar sind und auf herausragenden Projekten im Bereich der Erwachsenenbildung basieren.</a:t>
            </a:r>
          </a:p>
          <a:p>
            <a:r>
              <a:rPr lang="de-DE" sz="3200" dirty="0"/>
              <a:t>Hierzu plant das Projektkonsortium die Entwicklung eines Mechanismus, der die Effektivität von Erwachsenenbildungsprojekten überwacht. Dies soll durch ein Akkreditierungssystem erfolgen, das auf klaren Kriterien und einem soliden Akkreditierungsverfahren basiert.</a:t>
            </a:r>
          </a:p>
          <a:p>
            <a:r>
              <a:rPr lang="de-DE" sz="3200" dirty="0"/>
              <a:t>Es unterstützt das Festigen gemeinsamer Werte in der Erwachsenenbildung und bildet den Grundstein für bürgerschaftliches Engagement, das durch herausragende Ansätze in der Erwachsenenbildung gefördert wird. Zusätzlich dazu ermutigt es europäische Erwachsenenbildner dazu, sich an einem qualitativ hochwertigen Netzwerk für Erwachsenenbildung mit gesicherten Standards zu beteiligen. Die Einführung eines Akkreditierungssystems für Erwachsenenbildungsprojekte trägt zur Verwirklichung der Ideale von ERASMUS+ bei und schafft einen weiteren Weg für Transparenz und Sichtbarkeit in Europa. Damit haben alle europäischen Bürger die Möglichkeit, durch Akkreditierungsinformationen und -standards erstklassige Ressourcen für die Erwachsenenbildung zu identifizieren. Dies bildet die entscheidende Grundlage für die Weiterentwicklung der Qualitätssicherung in der Erwachsenenbildung in Europa.</a:t>
            </a:r>
          </a:p>
        </p:txBody>
      </p:sp>
      <p:pic>
        <p:nvPicPr>
          <p:cNvPr id="2" name="Grafik 1">
            <a:extLst>
              <a:ext uri="{FF2B5EF4-FFF2-40B4-BE49-F238E27FC236}">
                <a16:creationId xmlns:a16="http://schemas.microsoft.com/office/drawing/2014/main" id="{BCD097CC-C25B-D514-E3CB-F18C099AE940}"/>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22547150" y="30515139"/>
            <a:ext cx="914338" cy="565294"/>
          </a:xfrm>
          <a:prstGeom prst="rect">
            <a:avLst/>
          </a:prstGeom>
        </p:spPr>
      </p:pic>
      <p:sp>
        <p:nvSpPr>
          <p:cNvPr id="3" name="Flussdiagramm: Verbinder 2">
            <a:extLst>
              <a:ext uri="{FF2B5EF4-FFF2-40B4-BE49-F238E27FC236}">
                <a16:creationId xmlns:a16="http://schemas.microsoft.com/office/drawing/2014/main" id="{5B88B783-A93F-FEDE-8FF1-06743CAAE0F6}"/>
              </a:ext>
            </a:extLst>
          </p:cNvPr>
          <p:cNvSpPr/>
          <p:nvPr/>
        </p:nvSpPr>
        <p:spPr>
          <a:xfrm>
            <a:off x="10826401" y="16162746"/>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PR1</a:t>
            </a:r>
          </a:p>
        </p:txBody>
      </p:sp>
      <p:sp>
        <p:nvSpPr>
          <p:cNvPr id="4" name="Flussdiagramm: Verbinder 3">
            <a:extLst>
              <a:ext uri="{FF2B5EF4-FFF2-40B4-BE49-F238E27FC236}">
                <a16:creationId xmlns:a16="http://schemas.microsoft.com/office/drawing/2014/main" id="{3377C5FA-1822-10A1-23A0-1CF0F406D77E}"/>
              </a:ext>
            </a:extLst>
          </p:cNvPr>
          <p:cNvSpPr/>
          <p:nvPr/>
        </p:nvSpPr>
        <p:spPr>
          <a:xfrm>
            <a:off x="13048333" y="17682518"/>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PR2</a:t>
            </a:r>
          </a:p>
        </p:txBody>
      </p:sp>
      <p:sp>
        <p:nvSpPr>
          <p:cNvPr id="24" name="Abgerundetes Rechteck 26">
            <a:extLst>
              <a:ext uri="{FF2B5EF4-FFF2-40B4-BE49-F238E27FC236}">
                <a16:creationId xmlns:a16="http://schemas.microsoft.com/office/drawing/2014/main" id="{E704DB9F-F2F6-498D-5856-400FB1063362}"/>
              </a:ext>
            </a:extLst>
          </p:cNvPr>
          <p:cNvSpPr/>
          <p:nvPr/>
        </p:nvSpPr>
        <p:spPr>
          <a:xfrm>
            <a:off x="1520778" y="19120173"/>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en-GB" sz="3000" dirty="0">
                <a:solidFill>
                  <a:srgbClr val="002060"/>
                </a:solidFill>
              </a:rPr>
              <a:t>EU-CERT - Accreditation Website and Data-base Design and Programming/ </a:t>
            </a:r>
            <a:r>
              <a:rPr lang="en-GB" sz="3000" dirty="0" err="1">
                <a:solidFill>
                  <a:srgbClr val="002060"/>
                </a:solidFill>
              </a:rPr>
              <a:t>Akkreditierungswebsite</a:t>
            </a:r>
            <a:r>
              <a:rPr lang="en-GB" sz="3000" dirty="0">
                <a:solidFill>
                  <a:srgbClr val="002060"/>
                </a:solidFill>
              </a:rPr>
              <a:t> und IT </a:t>
            </a:r>
            <a:r>
              <a:rPr lang="en-GB" sz="3000" dirty="0" err="1">
                <a:solidFill>
                  <a:srgbClr val="002060"/>
                </a:solidFill>
              </a:rPr>
              <a:t>Lösungen</a:t>
            </a:r>
            <a:r>
              <a:rPr lang="en-GB" sz="3000" dirty="0">
                <a:solidFill>
                  <a:srgbClr val="002060"/>
                </a:solidFill>
              </a:rPr>
              <a:t> </a:t>
            </a:r>
          </a:p>
        </p:txBody>
      </p:sp>
      <p:sp>
        <p:nvSpPr>
          <p:cNvPr id="5" name="Flussdiagramm: Verbinder 4">
            <a:extLst>
              <a:ext uri="{FF2B5EF4-FFF2-40B4-BE49-F238E27FC236}">
                <a16:creationId xmlns:a16="http://schemas.microsoft.com/office/drawing/2014/main" id="{DC94125C-74E4-77FA-420A-813D0DDD2C9C}"/>
              </a:ext>
            </a:extLst>
          </p:cNvPr>
          <p:cNvSpPr/>
          <p:nvPr/>
        </p:nvSpPr>
        <p:spPr>
          <a:xfrm>
            <a:off x="10979717" y="19802450"/>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PR3</a:t>
            </a:r>
          </a:p>
        </p:txBody>
      </p:sp>
      <p:sp>
        <p:nvSpPr>
          <p:cNvPr id="6" name="Flussdiagramm: Verbinder 5">
            <a:extLst>
              <a:ext uri="{FF2B5EF4-FFF2-40B4-BE49-F238E27FC236}">
                <a16:creationId xmlns:a16="http://schemas.microsoft.com/office/drawing/2014/main" id="{4B743B70-03CD-F388-25AD-9FF5A7D062CB}"/>
              </a:ext>
            </a:extLst>
          </p:cNvPr>
          <p:cNvSpPr/>
          <p:nvPr/>
        </p:nvSpPr>
        <p:spPr>
          <a:xfrm>
            <a:off x="13134984" y="21631253"/>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PR4</a:t>
            </a:r>
          </a:p>
        </p:txBody>
      </p:sp>
      <p:sp>
        <p:nvSpPr>
          <p:cNvPr id="7" name="Flussdiagramm: Verbinder 6">
            <a:extLst>
              <a:ext uri="{FF2B5EF4-FFF2-40B4-BE49-F238E27FC236}">
                <a16:creationId xmlns:a16="http://schemas.microsoft.com/office/drawing/2014/main" id="{8426CBD6-D1AA-778F-66DD-558CE048A365}"/>
              </a:ext>
            </a:extLst>
          </p:cNvPr>
          <p:cNvSpPr/>
          <p:nvPr/>
        </p:nvSpPr>
        <p:spPr>
          <a:xfrm>
            <a:off x="10880398" y="23326432"/>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PR5</a:t>
            </a:r>
          </a:p>
        </p:txBody>
      </p:sp>
      <p:sp>
        <p:nvSpPr>
          <p:cNvPr id="12" name="Flussdiagramm: Verbinder 11">
            <a:extLst>
              <a:ext uri="{FF2B5EF4-FFF2-40B4-BE49-F238E27FC236}">
                <a16:creationId xmlns:a16="http://schemas.microsoft.com/office/drawing/2014/main" id="{63A5795E-8680-3F70-9A87-78A53634DBE2}"/>
              </a:ext>
            </a:extLst>
          </p:cNvPr>
          <p:cNvSpPr/>
          <p:nvPr/>
        </p:nvSpPr>
        <p:spPr>
          <a:xfrm>
            <a:off x="13374162" y="24337574"/>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PR6</a:t>
            </a:r>
          </a:p>
        </p:txBody>
      </p:sp>
      <p:sp>
        <p:nvSpPr>
          <p:cNvPr id="14" name="Flussdiagramm: Verbinder 13">
            <a:extLst>
              <a:ext uri="{FF2B5EF4-FFF2-40B4-BE49-F238E27FC236}">
                <a16:creationId xmlns:a16="http://schemas.microsoft.com/office/drawing/2014/main" id="{49C38386-4084-E7B3-77DA-B3CA0D34620E}"/>
              </a:ext>
            </a:extLst>
          </p:cNvPr>
          <p:cNvSpPr/>
          <p:nvPr/>
        </p:nvSpPr>
        <p:spPr>
          <a:xfrm>
            <a:off x="8965210" y="25234335"/>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PR7</a:t>
            </a:r>
          </a:p>
        </p:txBody>
      </p:sp>
      <p:cxnSp>
        <p:nvCxnSpPr>
          <p:cNvPr id="20" name="Gerader Verbinder 19">
            <a:extLst>
              <a:ext uri="{FF2B5EF4-FFF2-40B4-BE49-F238E27FC236}">
                <a16:creationId xmlns:a16="http://schemas.microsoft.com/office/drawing/2014/main" id="{470AD857-3C99-DDBE-A4B9-4EA509277BD8}"/>
              </a:ext>
            </a:extLst>
          </p:cNvPr>
          <p:cNvCxnSpPr>
            <a:cxnSpLocks/>
            <a:endCxn id="4" idx="1"/>
          </p:cNvCxnSpPr>
          <p:nvPr/>
        </p:nvCxnSpPr>
        <p:spPr>
          <a:xfrm>
            <a:off x="12545060" y="17819852"/>
            <a:ext cx="803960" cy="147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0CA36962-1144-628F-83E2-5A8401DE91F9}"/>
              </a:ext>
            </a:extLst>
          </p:cNvPr>
          <p:cNvCxnSpPr>
            <a:cxnSpLocks/>
            <a:stCxn id="4" idx="3"/>
          </p:cNvCxnSpPr>
          <p:nvPr/>
        </p:nvCxnSpPr>
        <p:spPr>
          <a:xfrm flipH="1">
            <a:off x="12514924" y="19342010"/>
            <a:ext cx="834096" cy="1255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90764A30-996F-B052-9049-D0860F08D9D8}"/>
              </a:ext>
            </a:extLst>
          </p:cNvPr>
          <p:cNvCxnSpPr>
            <a:cxnSpLocks/>
            <a:stCxn id="5" idx="5"/>
            <a:endCxn id="6" idx="1"/>
          </p:cNvCxnSpPr>
          <p:nvPr/>
        </p:nvCxnSpPr>
        <p:spPr>
          <a:xfrm>
            <a:off x="12732248" y="21461942"/>
            <a:ext cx="703423" cy="45403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D63D793A-222C-07E3-F288-908244A47390}"/>
              </a:ext>
            </a:extLst>
          </p:cNvPr>
          <p:cNvCxnSpPr>
            <a:cxnSpLocks/>
            <a:stCxn id="6" idx="3"/>
            <a:endCxn id="7" idx="7"/>
          </p:cNvCxnSpPr>
          <p:nvPr/>
        </p:nvCxnSpPr>
        <p:spPr>
          <a:xfrm flipH="1">
            <a:off x="12632929" y="23290745"/>
            <a:ext cx="802742" cy="32041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Gerader Verbinder 36">
            <a:extLst>
              <a:ext uri="{FF2B5EF4-FFF2-40B4-BE49-F238E27FC236}">
                <a16:creationId xmlns:a16="http://schemas.microsoft.com/office/drawing/2014/main" id="{124966DC-E302-60DD-4EA0-612DD6C29F8A}"/>
              </a:ext>
            </a:extLst>
          </p:cNvPr>
          <p:cNvCxnSpPr>
            <a:cxnSpLocks/>
            <a:stCxn id="7" idx="6"/>
            <a:endCxn id="12" idx="1"/>
          </p:cNvCxnSpPr>
          <p:nvPr/>
        </p:nvCxnSpPr>
        <p:spPr>
          <a:xfrm>
            <a:off x="12933616" y="24298540"/>
            <a:ext cx="741233" cy="32375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Gerader Verbinder 39">
            <a:extLst>
              <a:ext uri="{FF2B5EF4-FFF2-40B4-BE49-F238E27FC236}">
                <a16:creationId xmlns:a16="http://schemas.microsoft.com/office/drawing/2014/main" id="{B87C7ECC-A58A-516F-AFEB-63E88ED3F19C}"/>
              </a:ext>
            </a:extLst>
          </p:cNvPr>
          <p:cNvCxnSpPr>
            <a:cxnSpLocks/>
            <a:stCxn id="12" idx="2"/>
            <a:endCxn id="14" idx="6"/>
          </p:cNvCxnSpPr>
          <p:nvPr/>
        </p:nvCxnSpPr>
        <p:spPr>
          <a:xfrm flipH="1">
            <a:off x="11018428" y="25309682"/>
            <a:ext cx="2355734" cy="896761"/>
          </a:xfrm>
          <a:prstGeom prst="line">
            <a:avLst/>
          </a:prstGeom>
        </p:spPr>
        <p:style>
          <a:lnRef idx="1">
            <a:schemeClr val="accent1"/>
          </a:lnRef>
          <a:fillRef idx="0">
            <a:schemeClr val="accent1"/>
          </a:fillRef>
          <a:effectRef idx="0">
            <a:schemeClr val="accent1"/>
          </a:effectRef>
          <a:fontRef idx="minor">
            <a:schemeClr val="tx1"/>
          </a:fontRef>
        </p:style>
      </p:cxnSp>
      <p:sp>
        <p:nvSpPr>
          <p:cNvPr id="78" name="Abgerundetes Rechteck 26">
            <a:extLst>
              <a:ext uri="{FF2B5EF4-FFF2-40B4-BE49-F238E27FC236}">
                <a16:creationId xmlns:a16="http://schemas.microsoft.com/office/drawing/2014/main" id="{CEA181B1-0036-BC1A-885E-DF8E3D0A60BA}"/>
              </a:ext>
            </a:extLst>
          </p:cNvPr>
          <p:cNvSpPr/>
          <p:nvPr/>
        </p:nvSpPr>
        <p:spPr>
          <a:xfrm>
            <a:off x="1633549" y="27917605"/>
            <a:ext cx="8974585" cy="2597534"/>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77" name="Inhaltsplatzhalter 2">
            <a:extLst>
              <a:ext uri="{FF2B5EF4-FFF2-40B4-BE49-F238E27FC236}">
                <a16:creationId xmlns:a16="http://schemas.microsoft.com/office/drawing/2014/main" id="{2C7EA422-5848-D8B3-3279-0D32211510F4}"/>
              </a:ext>
            </a:extLst>
          </p:cNvPr>
          <p:cNvSpPr txBox="1">
            <a:spLocks/>
          </p:cNvSpPr>
          <p:nvPr/>
        </p:nvSpPr>
        <p:spPr>
          <a:xfrm>
            <a:off x="1742297" y="28173559"/>
            <a:ext cx="8221722" cy="2115448"/>
          </a:xfrm>
          <a:prstGeom prst="rect">
            <a:avLst/>
          </a:prstGeom>
        </p:spPr>
        <p:txBody>
          <a:bodyPr>
            <a:no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algn="just" defTabSz="914400">
              <a:buNone/>
            </a:pPr>
            <a:r>
              <a:rPr lang="de-DE" sz="3200" dirty="0"/>
              <a:t>Die Projektpartner arbeiten mit Hochdruck an den letzten Projektergebnissen, sodass das Projekt insgesamt große Erfolge verzeichnen kann.</a:t>
            </a:r>
          </a:p>
        </p:txBody>
      </p:sp>
      <p:pic>
        <p:nvPicPr>
          <p:cNvPr id="80" name="Grafik 79" descr="Häkchen Silhouette">
            <a:extLst>
              <a:ext uri="{FF2B5EF4-FFF2-40B4-BE49-F238E27FC236}">
                <a16:creationId xmlns:a16="http://schemas.microsoft.com/office/drawing/2014/main" id="{4674CFF8-52AC-36BC-4C7B-E4FB401A337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2040893" y="17039223"/>
            <a:ext cx="1191774" cy="1191774"/>
          </a:xfrm>
          <a:prstGeom prst="rect">
            <a:avLst/>
          </a:prstGeom>
        </p:spPr>
      </p:pic>
      <p:pic>
        <p:nvPicPr>
          <p:cNvPr id="81" name="Grafik 80" descr="Häkchen Silhouette">
            <a:extLst>
              <a:ext uri="{FF2B5EF4-FFF2-40B4-BE49-F238E27FC236}">
                <a16:creationId xmlns:a16="http://schemas.microsoft.com/office/drawing/2014/main" id="{AABD38B1-0D9F-532F-EEC2-9EC33E89DA25}"/>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4177061" y="18565634"/>
            <a:ext cx="1191774" cy="1191774"/>
          </a:xfrm>
          <a:prstGeom prst="rect">
            <a:avLst/>
          </a:prstGeom>
        </p:spPr>
      </p:pic>
      <p:pic>
        <p:nvPicPr>
          <p:cNvPr id="82" name="Grafik 81" descr="Häkchen Silhouette">
            <a:extLst>
              <a:ext uri="{FF2B5EF4-FFF2-40B4-BE49-F238E27FC236}">
                <a16:creationId xmlns:a16="http://schemas.microsoft.com/office/drawing/2014/main" id="{1ED6FB5D-2C55-2E72-708A-7B2338047C96}"/>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2075802" y="20800475"/>
            <a:ext cx="1191774" cy="1191774"/>
          </a:xfrm>
          <a:prstGeom prst="rect">
            <a:avLst/>
          </a:prstGeom>
        </p:spPr>
      </p:pic>
    </p:spTree>
    <p:extLst>
      <p:ext uri="{BB962C8B-B14F-4D97-AF65-F5344CB8AC3E}">
        <p14:creationId xmlns:p14="http://schemas.microsoft.com/office/powerpoint/2010/main" val="3642366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5_Iapetus">
  <a:themeElements>
    <a:clrScheme name="Benutzerdefiniert 2">
      <a:dk1>
        <a:sysClr val="windowText" lastClr="000000"/>
      </a:dk1>
      <a:lt1>
        <a:sysClr val="window" lastClr="FFFFFF"/>
      </a:lt1>
      <a:dk2>
        <a:srgbClr val="464653"/>
      </a:dk2>
      <a:lt2>
        <a:srgbClr val="DDE9EC"/>
      </a:lt2>
      <a:accent1>
        <a:srgbClr val="727CA3"/>
      </a:accent1>
      <a:accent2>
        <a:srgbClr val="9FB8CD"/>
      </a:accent2>
      <a:accent3>
        <a:srgbClr val="E98211"/>
      </a:accent3>
      <a:accent4>
        <a:srgbClr val="FADA7A"/>
      </a:accent4>
      <a:accent5>
        <a:srgbClr val="E4E8AF"/>
      </a:accent5>
      <a:accent6>
        <a:srgbClr val="B20202"/>
      </a:accent6>
      <a:hlink>
        <a:srgbClr val="B292CA"/>
      </a:hlink>
      <a:folHlink>
        <a:srgbClr val="6B5680"/>
      </a:folHlink>
    </a:clrScheme>
    <a:fontScheme name="Iapetus">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apetus">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0</TotalTime>
  <Words>429</Words>
  <Application>Microsoft Office PowerPoint</Application>
  <PresentationFormat>Benutzerdefiniert</PresentationFormat>
  <Paragraphs>40</Paragraphs>
  <Slides>1</Slides>
  <Notes>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vt:i4>
      </vt:variant>
    </vt:vector>
  </HeadingPairs>
  <TitlesOfParts>
    <vt:vector size="10" baseType="lpstr">
      <vt:lpstr>Arial</vt:lpstr>
      <vt:lpstr>Calibri</vt:lpstr>
      <vt:lpstr>Corbel</vt:lpstr>
      <vt:lpstr>Roboto</vt:lpstr>
      <vt:lpstr>Wingdings</vt:lpstr>
      <vt:lpstr>Wingdings 2</vt:lpstr>
      <vt:lpstr>Wingdings 3</vt:lpstr>
      <vt:lpstr>5_Iapetus</vt:lpstr>
      <vt:lpstr>think-cell Folie</vt:lpstr>
      <vt:lpstr>PowerPoint-Präsentation</vt:lpstr>
    </vt:vector>
  </TitlesOfParts>
  <Company>Universität Paderborn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Marc Beutner</dc:creator>
  <cp:lastModifiedBy>Helene Maja Lindenthal</cp:lastModifiedBy>
  <cp:revision>371</cp:revision>
  <cp:lastPrinted>2015-08-12T11:23:49Z</cp:lastPrinted>
  <dcterms:created xsi:type="dcterms:W3CDTF">2010-08-25T14:48:58Z</dcterms:created>
  <dcterms:modified xsi:type="dcterms:W3CDTF">2023-12-01T13:30:31Z</dcterms:modified>
</cp:coreProperties>
</file>