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61" r:id="rId2"/>
  </p:sldIdLst>
  <p:sldSz cx="25203150" cy="36004500"/>
  <p:notesSz cx="6669088" cy="9928225"/>
  <p:custDataLst>
    <p:tags r:id="rId5"/>
  </p:custDataLst>
  <p:defaultTextStyle>
    <a:defPPr>
      <a:defRPr lang="de-DE"/>
    </a:defPPr>
    <a:lvl1pPr marL="0" algn="l" defTabSz="3496880" rtl="0" eaLnBrk="1" latinLnBrk="0" hangingPunct="1">
      <a:defRPr sz="6900" kern="1200">
        <a:solidFill>
          <a:schemeClr val="tx1"/>
        </a:solidFill>
        <a:latin typeface="+mn-lt"/>
        <a:ea typeface="+mn-ea"/>
        <a:cs typeface="+mn-cs"/>
      </a:defRPr>
    </a:lvl1pPr>
    <a:lvl2pPr marL="1748440" algn="l" defTabSz="3496880" rtl="0" eaLnBrk="1" latinLnBrk="0" hangingPunct="1">
      <a:defRPr sz="6900" kern="1200">
        <a:solidFill>
          <a:schemeClr val="tx1"/>
        </a:solidFill>
        <a:latin typeface="+mn-lt"/>
        <a:ea typeface="+mn-ea"/>
        <a:cs typeface="+mn-cs"/>
      </a:defRPr>
    </a:lvl2pPr>
    <a:lvl3pPr marL="3496880" algn="l" defTabSz="3496880" rtl="0" eaLnBrk="1" latinLnBrk="0" hangingPunct="1">
      <a:defRPr sz="6900" kern="1200">
        <a:solidFill>
          <a:schemeClr val="tx1"/>
        </a:solidFill>
        <a:latin typeface="+mn-lt"/>
        <a:ea typeface="+mn-ea"/>
        <a:cs typeface="+mn-cs"/>
      </a:defRPr>
    </a:lvl3pPr>
    <a:lvl4pPr marL="5245320" algn="l" defTabSz="3496880" rtl="0" eaLnBrk="1" latinLnBrk="0" hangingPunct="1">
      <a:defRPr sz="6900" kern="1200">
        <a:solidFill>
          <a:schemeClr val="tx1"/>
        </a:solidFill>
        <a:latin typeface="+mn-lt"/>
        <a:ea typeface="+mn-ea"/>
        <a:cs typeface="+mn-cs"/>
      </a:defRPr>
    </a:lvl4pPr>
    <a:lvl5pPr marL="6993762" algn="l" defTabSz="3496880" rtl="0" eaLnBrk="1" latinLnBrk="0" hangingPunct="1">
      <a:defRPr sz="6900" kern="1200">
        <a:solidFill>
          <a:schemeClr val="tx1"/>
        </a:solidFill>
        <a:latin typeface="+mn-lt"/>
        <a:ea typeface="+mn-ea"/>
        <a:cs typeface="+mn-cs"/>
      </a:defRPr>
    </a:lvl5pPr>
    <a:lvl6pPr marL="8742202" algn="l" defTabSz="3496880" rtl="0" eaLnBrk="1" latinLnBrk="0" hangingPunct="1">
      <a:defRPr sz="6900" kern="1200">
        <a:solidFill>
          <a:schemeClr val="tx1"/>
        </a:solidFill>
        <a:latin typeface="+mn-lt"/>
        <a:ea typeface="+mn-ea"/>
        <a:cs typeface="+mn-cs"/>
      </a:defRPr>
    </a:lvl6pPr>
    <a:lvl7pPr marL="10490642" algn="l" defTabSz="3496880" rtl="0" eaLnBrk="1" latinLnBrk="0" hangingPunct="1">
      <a:defRPr sz="6900" kern="1200">
        <a:solidFill>
          <a:schemeClr val="tx1"/>
        </a:solidFill>
        <a:latin typeface="+mn-lt"/>
        <a:ea typeface="+mn-ea"/>
        <a:cs typeface="+mn-cs"/>
      </a:defRPr>
    </a:lvl7pPr>
    <a:lvl8pPr marL="12239082" algn="l" defTabSz="3496880" rtl="0" eaLnBrk="1" latinLnBrk="0" hangingPunct="1">
      <a:defRPr sz="6900" kern="1200">
        <a:solidFill>
          <a:schemeClr val="tx1"/>
        </a:solidFill>
        <a:latin typeface="+mn-lt"/>
        <a:ea typeface="+mn-ea"/>
        <a:cs typeface="+mn-cs"/>
      </a:defRPr>
    </a:lvl8pPr>
    <a:lvl9pPr marL="13987522" algn="l" defTabSz="3496880" rtl="0" eaLnBrk="1" latinLnBrk="0" hangingPunct="1">
      <a:defRPr sz="6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340">
          <p15:clr>
            <a:srgbClr val="A4A3A4"/>
          </p15:clr>
        </p15:guide>
        <p15:guide id="2" pos="7938">
          <p15:clr>
            <a:srgbClr val="A4A3A4"/>
          </p15:clr>
        </p15:guide>
      </p15:sldGuideLst>
    </p:ext>
    <p:ext uri="{2D200454-40CA-4A62-9FC3-DE9A4176ACB9}">
      <p15:notesGuideLst xmlns:p15="http://schemas.microsoft.com/office/powerpoint/2012/main">
        <p15:guide id="1" orient="horz" pos="3110" userDrawn="1">
          <p15:clr>
            <a:srgbClr val="A4A3A4"/>
          </p15:clr>
        </p15:guide>
        <p15:guide id="2" pos="2101" userDrawn="1">
          <p15:clr>
            <a:srgbClr val="A4A3A4"/>
          </p15:clr>
        </p15:guide>
        <p15:guide id="3" orient="horz" pos="312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drea Zoyke" initials="AZ" lastIdx="3" clrIdx="0"/>
  <p:cmAuthor id="1" name="Janine" initials="J" lastIdx="1" clrIdx="1"/>
  <p:cmAuthor id="2" name="Meike Claus" initials="MC" lastIdx="3" clrIdx="2"/>
  <p:cmAuthor id="3" name="Eva" initials="E" lastIdx="5"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6733"/>
    <a:srgbClr val="001746"/>
    <a:srgbClr val="E61E67"/>
    <a:srgbClr val="FFFFFF"/>
    <a:srgbClr val="CECF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3229" autoAdjust="0"/>
    <p:restoredTop sz="97681" autoAdjust="0"/>
  </p:normalViewPr>
  <p:slideViewPr>
    <p:cSldViewPr>
      <p:cViewPr>
        <p:scale>
          <a:sx n="25" d="100"/>
          <a:sy n="25" d="100"/>
        </p:scale>
        <p:origin x="1032" y="14"/>
      </p:cViewPr>
      <p:guideLst>
        <p:guide orient="horz" pos="11340"/>
        <p:guide pos="7938"/>
      </p:guideLst>
    </p:cSldViewPr>
  </p:slideViewPr>
  <p:notesTextViewPr>
    <p:cViewPr>
      <p:scale>
        <a:sx n="100" d="100"/>
        <a:sy n="100" d="100"/>
      </p:scale>
      <p:origin x="0" y="0"/>
    </p:cViewPr>
  </p:notesTextViewPr>
  <p:sorterViewPr>
    <p:cViewPr>
      <p:scale>
        <a:sx n="100" d="100"/>
        <a:sy n="100" d="100"/>
      </p:scale>
      <p:origin x="0" y="0"/>
    </p:cViewPr>
  </p:sorterViewPr>
  <p:notesViewPr>
    <p:cSldViewPr snapToObjects="1">
      <p:cViewPr varScale="1">
        <p:scale>
          <a:sx n="57" d="100"/>
          <a:sy n="57" d="100"/>
        </p:scale>
        <p:origin x="3021" y="48"/>
      </p:cViewPr>
      <p:guideLst>
        <p:guide orient="horz" pos="3110"/>
        <p:guide pos="2101"/>
        <p:guide orient="horz" pos="312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tags" Target="tags/tag1.xml"/><Relationship Id="rId10" Type="http://schemas.openxmlformats.org/officeDocument/2006/relationships/tableStyles" Target="tableStyles.xml"/><Relationship Id="rId4" Type="http://schemas.openxmlformats.org/officeDocument/2006/relationships/handoutMaster" Target="handoutMasters/handout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889250" cy="498475"/>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778250" y="0"/>
            <a:ext cx="2889250" cy="498475"/>
          </a:xfrm>
          <a:prstGeom prst="rect">
            <a:avLst/>
          </a:prstGeom>
        </p:spPr>
        <p:txBody>
          <a:bodyPr vert="horz" lIns="91440" tIns="45720" rIns="91440" bIns="45720" rtlCol="0"/>
          <a:lstStyle>
            <a:lvl1pPr algn="r">
              <a:defRPr sz="1200"/>
            </a:lvl1pPr>
          </a:lstStyle>
          <a:p>
            <a:fld id="{B9D416BC-379D-4141-BE88-F699B1D468FB}" type="datetimeFigureOut">
              <a:rPr lang="de-DE" smtClean="0"/>
              <a:t>01.12.2023</a:t>
            </a:fld>
            <a:endParaRPr lang="de-DE"/>
          </a:p>
        </p:txBody>
      </p:sp>
      <p:sp>
        <p:nvSpPr>
          <p:cNvPr id="4" name="Fußzeilenplatzhalter 3"/>
          <p:cNvSpPr>
            <a:spLocks noGrp="1"/>
          </p:cNvSpPr>
          <p:nvPr>
            <p:ph type="ftr" sz="quarter" idx="2"/>
          </p:nvPr>
        </p:nvSpPr>
        <p:spPr>
          <a:xfrm>
            <a:off x="0" y="9429750"/>
            <a:ext cx="2889250" cy="498475"/>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778250" y="9429750"/>
            <a:ext cx="2889250" cy="498475"/>
          </a:xfrm>
          <a:prstGeom prst="rect">
            <a:avLst/>
          </a:prstGeom>
        </p:spPr>
        <p:txBody>
          <a:bodyPr vert="horz" lIns="91440" tIns="45720" rIns="91440" bIns="45720" rtlCol="0" anchor="b"/>
          <a:lstStyle>
            <a:lvl1pPr algn="r">
              <a:defRPr sz="1200"/>
            </a:lvl1pPr>
          </a:lstStyle>
          <a:p>
            <a:fld id="{92A0900D-83F1-481B-9EA4-68A76AE36B47}" type="slidenum">
              <a:rPr lang="de-DE" smtClean="0"/>
              <a:t>‹Nr.›</a:t>
            </a:fld>
            <a:endParaRPr lang="de-DE"/>
          </a:p>
        </p:txBody>
      </p:sp>
    </p:spTree>
    <p:extLst>
      <p:ext uri="{BB962C8B-B14F-4D97-AF65-F5344CB8AC3E}">
        <p14:creationId xmlns:p14="http://schemas.microsoft.com/office/powerpoint/2010/main" val="42050892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1"/>
            <a:ext cx="2889938" cy="496411"/>
          </a:xfrm>
          <a:prstGeom prst="rect">
            <a:avLst/>
          </a:prstGeom>
        </p:spPr>
        <p:txBody>
          <a:bodyPr vert="horz" lIns="90818" tIns="45409" rIns="90818" bIns="45409" rtlCol="0"/>
          <a:lstStyle>
            <a:lvl1pPr algn="l">
              <a:defRPr sz="1200"/>
            </a:lvl1pPr>
          </a:lstStyle>
          <a:p>
            <a:endParaRPr lang="de-DE" dirty="0"/>
          </a:p>
        </p:txBody>
      </p:sp>
      <p:sp>
        <p:nvSpPr>
          <p:cNvPr id="3" name="Datumsplatzhalter 2"/>
          <p:cNvSpPr>
            <a:spLocks noGrp="1"/>
          </p:cNvSpPr>
          <p:nvPr>
            <p:ph type="dt" idx="1"/>
          </p:nvPr>
        </p:nvSpPr>
        <p:spPr>
          <a:xfrm>
            <a:off x="3777608" y="1"/>
            <a:ext cx="2889938" cy="496411"/>
          </a:xfrm>
          <a:prstGeom prst="rect">
            <a:avLst/>
          </a:prstGeom>
        </p:spPr>
        <p:txBody>
          <a:bodyPr vert="horz" lIns="90818" tIns="45409" rIns="90818" bIns="45409" rtlCol="0"/>
          <a:lstStyle>
            <a:lvl1pPr algn="r">
              <a:defRPr sz="1200"/>
            </a:lvl1pPr>
          </a:lstStyle>
          <a:p>
            <a:fld id="{1E8AB6C0-3371-4C8E-98DA-EF797D68BB92}" type="datetimeFigureOut">
              <a:rPr lang="de-DE" smtClean="0"/>
              <a:pPr/>
              <a:t>01.12.2023</a:t>
            </a:fld>
            <a:endParaRPr lang="de-DE" dirty="0"/>
          </a:p>
        </p:txBody>
      </p:sp>
      <p:sp>
        <p:nvSpPr>
          <p:cNvPr id="4" name="Folienbildplatzhalter 3"/>
          <p:cNvSpPr>
            <a:spLocks noGrp="1" noRot="1" noChangeAspect="1"/>
          </p:cNvSpPr>
          <p:nvPr>
            <p:ph type="sldImg" idx="2"/>
          </p:nvPr>
        </p:nvSpPr>
        <p:spPr>
          <a:xfrm>
            <a:off x="2032000" y="744538"/>
            <a:ext cx="2605088" cy="3722687"/>
          </a:xfrm>
          <a:prstGeom prst="rect">
            <a:avLst/>
          </a:prstGeom>
          <a:noFill/>
          <a:ln w="12700">
            <a:solidFill>
              <a:prstClr val="black"/>
            </a:solidFill>
          </a:ln>
        </p:spPr>
        <p:txBody>
          <a:bodyPr vert="horz" lIns="90818" tIns="45409" rIns="90818" bIns="45409" rtlCol="0" anchor="ctr"/>
          <a:lstStyle/>
          <a:p>
            <a:endParaRPr lang="de-DE" dirty="0"/>
          </a:p>
        </p:txBody>
      </p:sp>
      <p:sp>
        <p:nvSpPr>
          <p:cNvPr id="5" name="Notizenplatzhalter 4"/>
          <p:cNvSpPr>
            <a:spLocks noGrp="1"/>
          </p:cNvSpPr>
          <p:nvPr>
            <p:ph type="body" sz="quarter" idx="3"/>
          </p:nvPr>
        </p:nvSpPr>
        <p:spPr>
          <a:xfrm>
            <a:off x="666909" y="4715907"/>
            <a:ext cx="5335270" cy="4467701"/>
          </a:xfrm>
          <a:prstGeom prst="rect">
            <a:avLst/>
          </a:prstGeom>
        </p:spPr>
        <p:txBody>
          <a:bodyPr vert="horz" lIns="90818" tIns="45409" rIns="90818" bIns="45409"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1" y="9430091"/>
            <a:ext cx="2889938" cy="496411"/>
          </a:xfrm>
          <a:prstGeom prst="rect">
            <a:avLst/>
          </a:prstGeom>
        </p:spPr>
        <p:txBody>
          <a:bodyPr vert="horz" lIns="90818" tIns="45409" rIns="90818" bIns="45409" rtlCol="0" anchor="b"/>
          <a:lstStyle>
            <a:lvl1pPr algn="l">
              <a:defRPr sz="1200"/>
            </a:lvl1pPr>
          </a:lstStyle>
          <a:p>
            <a:endParaRPr lang="de-DE" dirty="0"/>
          </a:p>
        </p:txBody>
      </p:sp>
      <p:sp>
        <p:nvSpPr>
          <p:cNvPr id="7" name="Foliennummernplatzhalter 6"/>
          <p:cNvSpPr>
            <a:spLocks noGrp="1"/>
          </p:cNvSpPr>
          <p:nvPr>
            <p:ph type="sldNum" sz="quarter" idx="5"/>
          </p:nvPr>
        </p:nvSpPr>
        <p:spPr>
          <a:xfrm>
            <a:off x="3777608" y="9430091"/>
            <a:ext cx="2889938" cy="496411"/>
          </a:xfrm>
          <a:prstGeom prst="rect">
            <a:avLst/>
          </a:prstGeom>
        </p:spPr>
        <p:txBody>
          <a:bodyPr vert="horz" lIns="90818" tIns="45409" rIns="90818" bIns="45409" rtlCol="0" anchor="b"/>
          <a:lstStyle>
            <a:lvl1pPr algn="r">
              <a:defRPr sz="1200"/>
            </a:lvl1pPr>
          </a:lstStyle>
          <a:p>
            <a:fld id="{1B24453D-08CF-4ED4-9F26-2E43B737115A}" type="slidenum">
              <a:rPr lang="de-DE" smtClean="0"/>
              <a:pPr/>
              <a:t>‹Nr.›</a:t>
            </a:fld>
            <a:endParaRPr lang="de-DE" dirty="0"/>
          </a:p>
        </p:txBody>
      </p:sp>
    </p:spTree>
    <p:extLst>
      <p:ext uri="{BB962C8B-B14F-4D97-AF65-F5344CB8AC3E}">
        <p14:creationId xmlns:p14="http://schemas.microsoft.com/office/powerpoint/2010/main" val="1518629857"/>
      </p:ext>
    </p:extLst>
  </p:cSld>
  <p:clrMap bg1="lt1" tx1="dk1" bg2="lt2" tx2="dk2" accent1="accent1" accent2="accent2" accent3="accent3" accent4="accent4" accent5="accent5" accent6="accent6" hlink="hlink" folHlink="folHlink"/>
  <p:notesStyle>
    <a:lvl1pPr marL="0" algn="l" defTabSz="3496880" rtl="0" eaLnBrk="1" latinLnBrk="0" hangingPunct="1">
      <a:defRPr sz="4600" kern="1200">
        <a:solidFill>
          <a:schemeClr val="tx1"/>
        </a:solidFill>
        <a:latin typeface="+mn-lt"/>
        <a:ea typeface="+mn-ea"/>
        <a:cs typeface="+mn-cs"/>
      </a:defRPr>
    </a:lvl1pPr>
    <a:lvl2pPr marL="1748440" algn="l" defTabSz="3496880" rtl="0" eaLnBrk="1" latinLnBrk="0" hangingPunct="1">
      <a:defRPr sz="4600" kern="1200">
        <a:solidFill>
          <a:schemeClr val="tx1"/>
        </a:solidFill>
        <a:latin typeface="+mn-lt"/>
        <a:ea typeface="+mn-ea"/>
        <a:cs typeface="+mn-cs"/>
      </a:defRPr>
    </a:lvl2pPr>
    <a:lvl3pPr marL="3496880" algn="l" defTabSz="3496880" rtl="0" eaLnBrk="1" latinLnBrk="0" hangingPunct="1">
      <a:defRPr sz="4600" kern="1200">
        <a:solidFill>
          <a:schemeClr val="tx1"/>
        </a:solidFill>
        <a:latin typeface="+mn-lt"/>
        <a:ea typeface="+mn-ea"/>
        <a:cs typeface="+mn-cs"/>
      </a:defRPr>
    </a:lvl3pPr>
    <a:lvl4pPr marL="5245320" algn="l" defTabSz="3496880" rtl="0" eaLnBrk="1" latinLnBrk="0" hangingPunct="1">
      <a:defRPr sz="4600" kern="1200">
        <a:solidFill>
          <a:schemeClr val="tx1"/>
        </a:solidFill>
        <a:latin typeface="+mn-lt"/>
        <a:ea typeface="+mn-ea"/>
        <a:cs typeface="+mn-cs"/>
      </a:defRPr>
    </a:lvl4pPr>
    <a:lvl5pPr marL="6993762" algn="l" defTabSz="3496880" rtl="0" eaLnBrk="1" latinLnBrk="0" hangingPunct="1">
      <a:defRPr sz="4600" kern="1200">
        <a:solidFill>
          <a:schemeClr val="tx1"/>
        </a:solidFill>
        <a:latin typeface="+mn-lt"/>
        <a:ea typeface="+mn-ea"/>
        <a:cs typeface="+mn-cs"/>
      </a:defRPr>
    </a:lvl5pPr>
    <a:lvl6pPr marL="8742202" algn="l" defTabSz="3496880" rtl="0" eaLnBrk="1" latinLnBrk="0" hangingPunct="1">
      <a:defRPr sz="4600" kern="1200">
        <a:solidFill>
          <a:schemeClr val="tx1"/>
        </a:solidFill>
        <a:latin typeface="+mn-lt"/>
        <a:ea typeface="+mn-ea"/>
        <a:cs typeface="+mn-cs"/>
      </a:defRPr>
    </a:lvl6pPr>
    <a:lvl7pPr marL="10490642" algn="l" defTabSz="3496880" rtl="0" eaLnBrk="1" latinLnBrk="0" hangingPunct="1">
      <a:defRPr sz="4600" kern="1200">
        <a:solidFill>
          <a:schemeClr val="tx1"/>
        </a:solidFill>
        <a:latin typeface="+mn-lt"/>
        <a:ea typeface="+mn-ea"/>
        <a:cs typeface="+mn-cs"/>
      </a:defRPr>
    </a:lvl7pPr>
    <a:lvl8pPr marL="12239082" algn="l" defTabSz="3496880" rtl="0" eaLnBrk="1" latinLnBrk="0" hangingPunct="1">
      <a:defRPr sz="4600" kern="1200">
        <a:solidFill>
          <a:schemeClr val="tx1"/>
        </a:solidFill>
        <a:latin typeface="+mn-lt"/>
        <a:ea typeface="+mn-ea"/>
        <a:cs typeface="+mn-cs"/>
      </a:defRPr>
    </a:lvl8pPr>
    <a:lvl9pPr marL="13987522" algn="l" defTabSz="3496880" rtl="0" eaLnBrk="1" latinLnBrk="0" hangingPunct="1">
      <a:defRPr sz="4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9.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bschnittsüberschrift">
    <p:bg>
      <p:bgPr>
        <a:solidFill>
          <a:srgbClr val="001746">
            <a:alpha val="50000"/>
          </a:srgbClr>
        </a:solidFill>
        <a:effectLst/>
      </p:bgPr>
    </p:bg>
    <p:spTree>
      <p:nvGrpSpPr>
        <p:cNvPr id="1" name=""/>
        <p:cNvGrpSpPr/>
        <p:nvPr/>
      </p:nvGrpSpPr>
      <p:grpSpPr>
        <a:xfrm>
          <a:off x="0" y="0"/>
          <a:ext cx="0" cy="0"/>
          <a:chOff x="0" y="0"/>
          <a:chExt cx="0" cy="0"/>
        </a:xfrm>
      </p:grpSpPr>
      <p:sp>
        <p:nvSpPr>
          <p:cNvPr id="11" name="Abgerundetes Rechteck 10"/>
          <p:cNvSpPr/>
          <p:nvPr userDrawn="1"/>
        </p:nvSpPr>
        <p:spPr>
          <a:xfrm>
            <a:off x="7344991" y="32907906"/>
            <a:ext cx="16777864" cy="1872208"/>
          </a:xfrm>
          <a:prstGeom prst="roundRect">
            <a:avLst/>
          </a:prstGeom>
          <a:solidFill>
            <a:schemeClr val="bg1"/>
          </a:solidFill>
          <a:ln w="38100">
            <a:solidFill>
              <a:srgbClr val="0017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4" name="Titelplatzhalter 21"/>
          <p:cNvSpPr txBox="1">
            <a:spLocks/>
          </p:cNvSpPr>
          <p:nvPr userDrawn="1"/>
        </p:nvSpPr>
        <p:spPr>
          <a:xfrm>
            <a:off x="1008287" y="648322"/>
            <a:ext cx="23330592" cy="3240360"/>
          </a:xfrm>
          <a:prstGeom prst="roundRect">
            <a:avLst/>
          </a:prstGeom>
          <a:solidFill>
            <a:srgbClr val="001746"/>
          </a:solidFill>
          <a:ln w="127000">
            <a:solidFill>
              <a:srgbClr val="FFFFFF"/>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lIns="349729" tIns="174865" rIns="349729" bIns="174865" anchor="t">
            <a:noAutofit/>
          </a:bodyPr>
          <a:lstStyle/>
          <a:p>
            <a:pPr marL="0" marR="0" lvl="0" indent="0" algn="ctr" defTabSz="1083198" rtl="0" eaLnBrk="1" fontAlgn="auto" latinLnBrk="0" hangingPunct="1">
              <a:lnSpc>
                <a:spcPct val="100000"/>
              </a:lnSpc>
              <a:spcBef>
                <a:spcPct val="0"/>
              </a:spcBef>
              <a:spcAft>
                <a:spcPts val="0"/>
              </a:spcAft>
              <a:buClrTx/>
              <a:buSzTx/>
              <a:buFontTx/>
              <a:buNone/>
              <a:tabLst/>
              <a:defRPr/>
            </a:pPr>
            <a:endParaRPr kumimoji="0" lang="en-US" sz="10400" b="1" i="0" u="none" strike="noStrike" kern="1200" cap="none" spc="-383" normalizeH="0" baseline="0" noProof="0" dirty="0">
              <a:ln>
                <a:noFill/>
              </a:ln>
              <a:solidFill>
                <a:schemeClr val="tx1"/>
              </a:solidFill>
              <a:effectLst/>
              <a:uLnTx/>
              <a:uFillTx/>
              <a:latin typeface="Arial" pitchFamily="34" charset="0"/>
              <a:ea typeface="+mj-ea"/>
              <a:cs typeface="Arial" pitchFamily="34" charset="0"/>
            </a:endParaRPr>
          </a:p>
        </p:txBody>
      </p:sp>
      <p:sp>
        <p:nvSpPr>
          <p:cNvPr id="41" name="Titel 40"/>
          <p:cNvSpPr>
            <a:spLocks noGrp="1"/>
          </p:cNvSpPr>
          <p:nvPr>
            <p:ph type="title"/>
          </p:nvPr>
        </p:nvSpPr>
        <p:spPr>
          <a:xfrm>
            <a:off x="1152303" y="648322"/>
            <a:ext cx="22970552" cy="3240360"/>
          </a:xfrm>
          <a:prstGeom prst="rect">
            <a:avLst/>
          </a:prstGeom>
        </p:spPr>
        <p:txBody>
          <a:bodyPr lIns="108320" tIns="54160" rIns="108320" bIns="54160" anchor="ctr"/>
          <a:lstStyle>
            <a:lvl1pPr algn="l">
              <a:defRPr sz="6600" b="0" cap="none" spc="0">
                <a:ln w="18415"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de-DE" dirty="0"/>
              <a:t>Titelmasterformat durch Klicken bearbeiten</a:t>
            </a:r>
          </a:p>
        </p:txBody>
      </p:sp>
      <p:pic>
        <p:nvPicPr>
          <p:cNvPr id="10" name="Grafik 9" descr="C:\Users\Yi Li\AppData\Local\Temp\notesC9812B\~3542819.png"/>
          <p:cNvPicPr/>
          <p:nvPr userDrawn="1"/>
        </p:nvPicPr>
        <p:blipFill>
          <a:blip r:embed="rId2" cstate="print"/>
          <a:srcRect/>
          <a:stretch>
            <a:fillRect/>
          </a:stretch>
        </p:blipFill>
        <p:spPr bwMode="auto">
          <a:xfrm>
            <a:off x="20594463" y="33220215"/>
            <a:ext cx="2952328" cy="1442470"/>
          </a:xfrm>
          <a:prstGeom prst="rect">
            <a:avLst/>
          </a:prstGeom>
          <a:noFill/>
          <a:ln w="9525">
            <a:noFill/>
            <a:miter lim="800000"/>
            <a:headEnd/>
            <a:tailEnd/>
          </a:ln>
        </p:spPr>
      </p:pic>
      <p:pic>
        <p:nvPicPr>
          <p:cNvPr id="12" name="Grafik 11" descr="UPB_Standard.png"/>
          <p:cNvPicPr>
            <a:picLocks noChangeAspect="1"/>
          </p:cNvPicPr>
          <p:nvPr userDrawn="1"/>
        </p:nvPicPr>
        <p:blipFill>
          <a:blip r:embed="rId3" cstate="print"/>
          <a:stretch>
            <a:fillRect/>
          </a:stretch>
        </p:blipFill>
        <p:spPr>
          <a:xfrm>
            <a:off x="7561015" y="33220768"/>
            <a:ext cx="4757598" cy="1246484"/>
          </a:xfrm>
          <a:prstGeom prst="rect">
            <a:avLst/>
          </a:prstGeom>
        </p:spPr>
      </p:pic>
      <p:grpSp>
        <p:nvGrpSpPr>
          <p:cNvPr id="7" name="Gruppieren 6">
            <a:extLst>
              <a:ext uri="{FF2B5EF4-FFF2-40B4-BE49-F238E27FC236}">
                <a16:creationId xmlns:a16="http://schemas.microsoft.com/office/drawing/2014/main" id="{6CED9031-FCF9-4E96-9C92-443E210680A0}"/>
              </a:ext>
            </a:extLst>
          </p:cNvPr>
          <p:cNvGrpSpPr/>
          <p:nvPr userDrawn="1"/>
        </p:nvGrpSpPr>
        <p:grpSpPr>
          <a:xfrm>
            <a:off x="17861694" y="33163890"/>
            <a:ext cx="1299935" cy="1200032"/>
            <a:chOff x="1645920" y="1071155"/>
            <a:chExt cx="6296297" cy="5299166"/>
          </a:xfrm>
        </p:grpSpPr>
        <p:sp>
          <p:nvSpPr>
            <p:cNvPr id="8" name="Ellipse 7">
              <a:extLst>
                <a:ext uri="{FF2B5EF4-FFF2-40B4-BE49-F238E27FC236}">
                  <a16:creationId xmlns:a16="http://schemas.microsoft.com/office/drawing/2014/main" id="{D9411CC0-4044-4146-B084-3114E89C31FB}"/>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hteck 8">
              <a:extLst>
                <a:ext uri="{FF2B5EF4-FFF2-40B4-BE49-F238E27FC236}">
                  <a16:creationId xmlns:a16="http://schemas.microsoft.com/office/drawing/2014/main" id="{82D3CEDD-F452-407B-9105-78E220662298}"/>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3" name="Rechteck 12">
              <a:extLst>
                <a:ext uri="{FF2B5EF4-FFF2-40B4-BE49-F238E27FC236}">
                  <a16:creationId xmlns:a16="http://schemas.microsoft.com/office/drawing/2014/main" id="{AFE08091-8864-480B-891D-CC8E5BDBE754}"/>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Freihandform: Form 13">
              <a:extLst>
                <a:ext uri="{FF2B5EF4-FFF2-40B4-BE49-F238E27FC236}">
                  <a16:creationId xmlns:a16="http://schemas.microsoft.com/office/drawing/2014/main" id="{723703C6-C492-4978-8D3F-5BCF51866069}"/>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Freihandform: Form 14">
              <a:extLst>
                <a:ext uri="{FF2B5EF4-FFF2-40B4-BE49-F238E27FC236}">
                  <a16:creationId xmlns:a16="http://schemas.microsoft.com/office/drawing/2014/main" id="{26CB8634-AE0E-4BE4-B564-C30391EE7723}"/>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Ellipse 15">
              <a:extLst>
                <a:ext uri="{FF2B5EF4-FFF2-40B4-BE49-F238E27FC236}">
                  <a16:creationId xmlns:a16="http://schemas.microsoft.com/office/drawing/2014/main" id="{EC93D2C6-6BBC-428A-A121-2D8A6B2FC675}"/>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Rechteck 16">
              <a:extLst>
                <a:ext uri="{FF2B5EF4-FFF2-40B4-BE49-F238E27FC236}">
                  <a16:creationId xmlns:a16="http://schemas.microsoft.com/office/drawing/2014/main" id="{0E78B072-A9D9-4181-B6EB-3D84C406DB02}"/>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Rechteck 17">
              <a:extLst>
                <a:ext uri="{FF2B5EF4-FFF2-40B4-BE49-F238E27FC236}">
                  <a16:creationId xmlns:a16="http://schemas.microsoft.com/office/drawing/2014/main" id="{2DAE1356-6069-4C4A-8701-A2672CC23ABF}"/>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Ellipse 18">
              <a:extLst>
                <a:ext uri="{FF2B5EF4-FFF2-40B4-BE49-F238E27FC236}">
                  <a16:creationId xmlns:a16="http://schemas.microsoft.com/office/drawing/2014/main" id="{C88A2E01-1676-4AE4-BF29-A5B51B6E1F49}"/>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19">
              <a:extLst>
                <a:ext uri="{FF2B5EF4-FFF2-40B4-BE49-F238E27FC236}">
                  <a16:creationId xmlns:a16="http://schemas.microsoft.com/office/drawing/2014/main" id="{57F2F34D-C3C5-4B16-9376-DAF739188C44}"/>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Ellipse 20">
              <a:extLst>
                <a:ext uri="{FF2B5EF4-FFF2-40B4-BE49-F238E27FC236}">
                  <a16:creationId xmlns:a16="http://schemas.microsoft.com/office/drawing/2014/main" id="{61061222-A007-473F-B350-D6D306408169}"/>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Rechteck 21">
              <a:extLst>
                <a:ext uri="{FF2B5EF4-FFF2-40B4-BE49-F238E27FC236}">
                  <a16:creationId xmlns:a16="http://schemas.microsoft.com/office/drawing/2014/main" id="{C8238A90-CD05-4917-8F1C-1AC682D17839}"/>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Ellipse 22">
              <a:extLst>
                <a:ext uri="{FF2B5EF4-FFF2-40B4-BE49-F238E27FC236}">
                  <a16:creationId xmlns:a16="http://schemas.microsoft.com/office/drawing/2014/main" id="{84166A4A-E6F0-4CE0-939E-4C010C3A01B7}"/>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A20208CD-DEEE-4B0A-90C3-A468C2B72366}"/>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35C377C8-41B7-4D92-9CD1-37036EC10706}"/>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Ellipse 25">
              <a:extLst>
                <a:ext uri="{FF2B5EF4-FFF2-40B4-BE49-F238E27FC236}">
                  <a16:creationId xmlns:a16="http://schemas.microsoft.com/office/drawing/2014/main" id="{29B52AE9-AFD2-4FC5-895D-6BA3E4541149}"/>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D37D6476-0577-4D87-87AF-F4A94121C9F8}"/>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winkliges Dreieck 27">
              <a:extLst>
                <a:ext uri="{FF2B5EF4-FFF2-40B4-BE49-F238E27FC236}">
                  <a16:creationId xmlns:a16="http://schemas.microsoft.com/office/drawing/2014/main" id="{8A5507BE-01E4-41EC-937F-DBE2B1B4CD72}"/>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winkliges Dreieck 28">
              <a:extLst>
                <a:ext uri="{FF2B5EF4-FFF2-40B4-BE49-F238E27FC236}">
                  <a16:creationId xmlns:a16="http://schemas.microsoft.com/office/drawing/2014/main" id="{9245B77F-0735-4E76-861E-2485E10C2392}"/>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7D911116-1D81-45F0-852B-6981A5933EB5}"/>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pic>
        <p:nvPicPr>
          <p:cNvPr id="31" name="Grafik 30">
            <a:extLst>
              <a:ext uri="{FF2B5EF4-FFF2-40B4-BE49-F238E27FC236}">
                <a16:creationId xmlns:a16="http://schemas.microsoft.com/office/drawing/2014/main" id="{1CA075E6-8DE1-4E6C-8771-9392400C1AF3}"/>
              </a:ext>
            </a:extLst>
          </p:cNvPr>
          <p:cNvPicPr>
            <a:picLocks noChangeAspect="1"/>
          </p:cNvPicPr>
          <p:nvPr userDrawn="1"/>
        </p:nvPicPr>
        <p:blipFill>
          <a:blip r:embed="rId4"/>
          <a:stretch>
            <a:fillRect/>
          </a:stretch>
        </p:blipFill>
        <p:spPr>
          <a:xfrm>
            <a:off x="12637579" y="33411962"/>
            <a:ext cx="4343226" cy="1084877"/>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Abschnittsüberschrift">
    <p:bg>
      <p:bgPr>
        <a:solidFill>
          <a:srgbClr val="001746">
            <a:alpha val="50000"/>
          </a:srgbClr>
        </a:solidFill>
        <a:effectLst/>
      </p:bgPr>
    </p:bg>
    <p:spTree>
      <p:nvGrpSpPr>
        <p:cNvPr id="1" name=""/>
        <p:cNvGrpSpPr/>
        <p:nvPr/>
      </p:nvGrpSpPr>
      <p:grpSpPr>
        <a:xfrm>
          <a:off x="0" y="0"/>
          <a:ext cx="0" cy="0"/>
          <a:chOff x="0" y="0"/>
          <a:chExt cx="0" cy="0"/>
        </a:xfrm>
      </p:grpSpPr>
      <p:sp>
        <p:nvSpPr>
          <p:cNvPr id="11" name="Abgerundetes Rechteck 10"/>
          <p:cNvSpPr/>
          <p:nvPr userDrawn="1"/>
        </p:nvSpPr>
        <p:spPr>
          <a:xfrm>
            <a:off x="7344991" y="32835898"/>
            <a:ext cx="16921880" cy="1872208"/>
          </a:xfrm>
          <a:prstGeom prst="roundRect">
            <a:avLst/>
          </a:prstGeom>
          <a:solidFill>
            <a:schemeClr val="bg1"/>
          </a:solidFill>
          <a:ln w="38100">
            <a:solidFill>
              <a:srgbClr val="0017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4" name="Titelplatzhalter 21"/>
          <p:cNvSpPr txBox="1">
            <a:spLocks/>
          </p:cNvSpPr>
          <p:nvPr userDrawn="1"/>
        </p:nvSpPr>
        <p:spPr>
          <a:xfrm>
            <a:off x="1008287" y="648322"/>
            <a:ext cx="23330592" cy="3240360"/>
          </a:xfrm>
          <a:prstGeom prst="roundRect">
            <a:avLst/>
          </a:prstGeom>
          <a:solidFill>
            <a:srgbClr val="001746"/>
          </a:solidFill>
          <a:ln w="127000">
            <a:solidFill>
              <a:srgbClr val="FFFFFF"/>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lIns="349729" tIns="174865" rIns="349729" bIns="174865" anchor="t">
            <a:noAutofit/>
          </a:bodyPr>
          <a:lstStyle/>
          <a:p>
            <a:pPr marL="0" marR="0" lvl="0" indent="0" algn="ctr" defTabSz="1083198" rtl="0" eaLnBrk="1" fontAlgn="auto" latinLnBrk="0" hangingPunct="1">
              <a:lnSpc>
                <a:spcPct val="100000"/>
              </a:lnSpc>
              <a:spcBef>
                <a:spcPct val="0"/>
              </a:spcBef>
              <a:spcAft>
                <a:spcPts val="0"/>
              </a:spcAft>
              <a:buClrTx/>
              <a:buSzTx/>
              <a:buFontTx/>
              <a:buNone/>
              <a:tabLst/>
              <a:defRPr/>
            </a:pPr>
            <a:endParaRPr kumimoji="0" lang="en-US" sz="10400" b="1" i="0" u="none" strike="noStrike" kern="1200" cap="none" spc="-383" normalizeH="0" baseline="0" noProof="0" dirty="0">
              <a:ln>
                <a:noFill/>
              </a:ln>
              <a:solidFill>
                <a:schemeClr val="tx1"/>
              </a:solidFill>
              <a:effectLst/>
              <a:uLnTx/>
              <a:uFillTx/>
              <a:latin typeface="Arial" pitchFamily="34" charset="0"/>
              <a:ea typeface="+mj-ea"/>
              <a:cs typeface="Arial" pitchFamily="34" charset="0"/>
            </a:endParaRPr>
          </a:p>
        </p:txBody>
      </p:sp>
      <p:sp>
        <p:nvSpPr>
          <p:cNvPr id="41" name="Titel 40"/>
          <p:cNvSpPr>
            <a:spLocks noGrp="1"/>
          </p:cNvSpPr>
          <p:nvPr>
            <p:ph type="title"/>
          </p:nvPr>
        </p:nvSpPr>
        <p:spPr>
          <a:xfrm>
            <a:off x="1152303" y="648322"/>
            <a:ext cx="22970552" cy="3240360"/>
          </a:xfrm>
          <a:prstGeom prst="rect">
            <a:avLst/>
          </a:prstGeom>
        </p:spPr>
        <p:txBody>
          <a:bodyPr lIns="108320" tIns="54160" rIns="108320" bIns="54160" anchor="ctr"/>
          <a:lstStyle>
            <a:lvl1pPr algn="l">
              <a:defRPr sz="6600" b="0" cap="none" spc="0">
                <a:ln w="18415"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de-DE" dirty="0"/>
              <a:t>Titelmasterformat durch Klicken bearbeiten</a:t>
            </a:r>
          </a:p>
        </p:txBody>
      </p:sp>
      <p:pic>
        <p:nvPicPr>
          <p:cNvPr id="12" name="Grafik 11" descr="UPB_Standard.png"/>
          <p:cNvPicPr>
            <a:picLocks noChangeAspect="1"/>
          </p:cNvPicPr>
          <p:nvPr userDrawn="1"/>
        </p:nvPicPr>
        <p:blipFill>
          <a:blip r:embed="rId2" cstate="print"/>
          <a:stretch>
            <a:fillRect/>
          </a:stretch>
        </p:blipFill>
        <p:spPr>
          <a:xfrm>
            <a:off x="7489007" y="33179746"/>
            <a:ext cx="4459261" cy="1168320"/>
          </a:xfrm>
          <a:prstGeom prst="rect">
            <a:avLst/>
          </a:prstGeom>
        </p:spPr>
      </p:pic>
      <p:sp>
        <p:nvSpPr>
          <p:cNvPr id="9" name="Abgerundetes Rechteck 19">
            <a:extLst>
              <a:ext uri="{FF2B5EF4-FFF2-40B4-BE49-F238E27FC236}">
                <a16:creationId xmlns:a16="http://schemas.microsoft.com/office/drawing/2014/main" id="{D78992C0-3B7E-4334-8483-C8AD5FE66BB0}"/>
              </a:ext>
            </a:extLst>
          </p:cNvPr>
          <p:cNvSpPr/>
          <p:nvPr userDrawn="1"/>
        </p:nvSpPr>
        <p:spPr>
          <a:xfrm>
            <a:off x="20727153" y="1045537"/>
            <a:ext cx="3322929" cy="255998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de-DE"/>
          </a:p>
        </p:txBody>
      </p:sp>
      <p:pic>
        <p:nvPicPr>
          <p:cNvPr id="18" name="Grafik 17">
            <a:extLst>
              <a:ext uri="{FF2B5EF4-FFF2-40B4-BE49-F238E27FC236}">
                <a16:creationId xmlns:a16="http://schemas.microsoft.com/office/drawing/2014/main" id="{D5A08FE8-ECEB-4975-9C23-076FD189D92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2111133" y="35035279"/>
            <a:ext cx="1821878" cy="641798"/>
          </a:xfrm>
          <a:prstGeom prst="rect">
            <a:avLst/>
          </a:prstGeom>
        </p:spPr>
      </p:pic>
      <p:pic>
        <p:nvPicPr>
          <p:cNvPr id="8" name="Grafik 7">
            <a:extLst>
              <a:ext uri="{FF2B5EF4-FFF2-40B4-BE49-F238E27FC236}">
                <a16:creationId xmlns:a16="http://schemas.microsoft.com/office/drawing/2014/main" id="{EEEB3DBC-B751-481D-8A23-F17AD4D593F9}"/>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0042518" y="32961885"/>
            <a:ext cx="4008329" cy="1641091"/>
          </a:xfrm>
          <a:prstGeom prst="rect">
            <a:avLst/>
          </a:prstGeom>
        </p:spPr>
      </p:pic>
      <p:pic>
        <p:nvPicPr>
          <p:cNvPr id="13" name="Grafik 12">
            <a:extLst>
              <a:ext uri="{FF2B5EF4-FFF2-40B4-BE49-F238E27FC236}">
                <a16:creationId xmlns:a16="http://schemas.microsoft.com/office/drawing/2014/main" id="{84699848-07A3-40CF-B375-F5BFCE81A6D0}"/>
              </a:ext>
            </a:extLst>
          </p:cNvPr>
          <p:cNvPicPr>
            <a:picLocks noChangeAspect="1"/>
          </p:cNvPicPr>
          <p:nvPr userDrawn="1"/>
        </p:nvPicPr>
        <p:blipFill>
          <a:blip r:embed="rId5"/>
          <a:stretch>
            <a:fillRect/>
          </a:stretch>
        </p:blipFill>
        <p:spPr>
          <a:xfrm>
            <a:off x="12637579" y="33411962"/>
            <a:ext cx="4343226" cy="1084877"/>
          </a:xfrm>
          <a:prstGeom prst="rect">
            <a:avLst/>
          </a:prstGeom>
        </p:spPr>
      </p:pic>
      <p:grpSp>
        <p:nvGrpSpPr>
          <p:cNvPr id="38" name="Gruppieren 37">
            <a:extLst>
              <a:ext uri="{FF2B5EF4-FFF2-40B4-BE49-F238E27FC236}">
                <a16:creationId xmlns:a16="http://schemas.microsoft.com/office/drawing/2014/main" id="{32788471-2D74-4C7D-A58F-7091BFD6A380}"/>
              </a:ext>
            </a:extLst>
          </p:cNvPr>
          <p:cNvGrpSpPr/>
          <p:nvPr userDrawn="1"/>
        </p:nvGrpSpPr>
        <p:grpSpPr>
          <a:xfrm>
            <a:off x="21000126" y="1108632"/>
            <a:ext cx="2776982" cy="2433791"/>
            <a:chOff x="1645920" y="1071155"/>
            <a:chExt cx="6296297" cy="5299166"/>
          </a:xfrm>
        </p:grpSpPr>
        <p:sp>
          <p:nvSpPr>
            <p:cNvPr id="39" name="Ellipse 38">
              <a:extLst>
                <a:ext uri="{FF2B5EF4-FFF2-40B4-BE49-F238E27FC236}">
                  <a16:creationId xmlns:a16="http://schemas.microsoft.com/office/drawing/2014/main" id="{42A6759B-5FD8-455B-A5EC-38DBA1CC9382}"/>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Rechteck 39">
              <a:extLst>
                <a:ext uri="{FF2B5EF4-FFF2-40B4-BE49-F238E27FC236}">
                  <a16:creationId xmlns:a16="http://schemas.microsoft.com/office/drawing/2014/main" id="{9E66A4FD-B87F-4F76-886F-6A5E1C5A7480}"/>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2" name="Rechteck 41">
              <a:extLst>
                <a:ext uri="{FF2B5EF4-FFF2-40B4-BE49-F238E27FC236}">
                  <a16:creationId xmlns:a16="http://schemas.microsoft.com/office/drawing/2014/main" id="{5C867688-6F1F-4894-BB69-471F6E906EDC}"/>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3" name="Freihandform: Form 42">
              <a:extLst>
                <a:ext uri="{FF2B5EF4-FFF2-40B4-BE49-F238E27FC236}">
                  <a16:creationId xmlns:a16="http://schemas.microsoft.com/office/drawing/2014/main" id="{FA99826B-AF06-47C4-B769-96195C6E4DEC}"/>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Freihandform: Form 43">
              <a:extLst>
                <a:ext uri="{FF2B5EF4-FFF2-40B4-BE49-F238E27FC236}">
                  <a16:creationId xmlns:a16="http://schemas.microsoft.com/office/drawing/2014/main" id="{4CF9DABD-F783-4C32-BE98-7C58EECB3A6C}"/>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Ellipse 44">
              <a:extLst>
                <a:ext uri="{FF2B5EF4-FFF2-40B4-BE49-F238E27FC236}">
                  <a16:creationId xmlns:a16="http://schemas.microsoft.com/office/drawing/2014/main" id="{DEB445F4-F9F0-4F3A-8BB4-9D7699E4C513}"/>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Rechteck 45">
              <a:extLst>
                <a:ext uri="{FF2B5EF4-FFF2-40B4-BE49-F238E27FC236}">
                  <a16:creationId xmlns:a16="http://schemas.microsoft.com/office/drawing/2014/main" id="{AA3BD6DD-0935-43D8-98AD-B86357030242}"/>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7" name="Rechteck 46">
              <a:extLst>
                <a:ext uri="{FF2B5EF4-FFF2-40B4-BE49-F238E27FC236}">
                  <a16:creationId xmlns:a16="http://schemas.microsoft.com/office/drawing/2014/main" id="{F6DDC8EE-A0B0-44D8-A315-4E4B1932E76F}"/>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8" name="Ellipse 47">
              <a:extLst>
                <a:ext uri="{FF2B5EF4-FFF2-40B4-BE49-F238E27FC236}">
                  <a16:creationId xmlns:a16="http://schemas.microsoft.com/office/drawing/2014/main" id="{ABAAE2E6-D841-4DE5-A07A-5DDBF14315C4}"/>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9" name="Rechteck 48">
              <a:extLst>
                <a:ext uri="{FF2B5EF4-FFF2-40B4-BE49-F238E27FC236}">
                  <a16:creationId xmlns:a16="http://schemas.microsoft.com/office/drawing/2014/main" id="{49A23F7D-20AA-4F13-A7C3-16DD77769C33}"/>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0" name="Ellipse 49">
              <a:extLst>
                <a:ext uri="{FF2B5EF4-FFF2-40B4-BE49-F238E27FC236}">
                  <a16:creationId xmlns:a16="http://schemas.microsoft.com/office/drawing/2014/main" id="{8AA1B387-20F4-4538-936F-3B808A23E83A}"/>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Rechteck 50">
              <a:extLst>
                <a:ext uri="{FF2B5EF4-FFF2-40B4-BE49-F238E27FC236}">
                  <a16:creationId xmlns:a16="http://schemas.microsoft.com/office/drawing/2014/main" id="{78D4212E-4DF0-4957-98EE-DD188435073E}"/>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a:extLst>
                <a:ext uri="{FF2B5EF4-FFF2-40B4-BE49-F238E27FC236}">
                  <a16:creationId xmlns:a16="http://schemas.microsoft.com/office/drawing/2014/main" id="{ACEBD40E-076F-468D-AEA2-0E5D00540096}"/>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3" name="Rechteck 52">
              <a:extLst>
                <a:ext uri="{FF2B5EF4-FFF2-40B4-BE49-F238E27FC236}">
                  <a16:creationId xmlns:a16="http://schemas.microsoft.com/office/drawing/2014/main" id="{03779C3B-5D7E-4F68-B207-145566064645}"/>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Rechteck 53">
              <a:extLst>
                <a:ext uri="{FF2B5EF4-FFF2-40B4-BE49-F238E27FC236}">
                  <a16:creationId xmlns:a16="http://schemas.microsoft.com/office/drawing/2014/main" id="{8C0DF42D-E79D-47A3-83D2-17B0D6C1C142}"/>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a:extLst>
                <a:ext uri="{FF2B5EF4-FFF2-40B4-BE49-F238E27FC236}">
                  <a16:creationId xmlns:a16="http://schemas.microsoft.com/office/drawing/2014/main" id="{E9CA2317-0865-4402-8F6B-3EBD512923C2}"/>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Rechteck 55">
              <a:extLst>
                <a:ext uri="{FF2B5EF4-FFF2-40B4-BE49-F238E27FC236}">
                  <a16:creationId xmlns:a16="http://schemas.microsoft.com/office/drawing/2014/main" id="{2E0806B2-4D4E-4C7C-9B38-26F813AC0B05}"/>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Rechtwinkliges Dreieck 56">
              <a:extLst>
                <a:ext uri="{FF2B5EF4-FFF2-40B4-BE49-F238E27FC236}">
                  <a16:creationId xmlns:a16="http://schemas.microsoft.com/office/drawing/2014/main" id="{3ADFD106-B238-4D26-9179-96017E5DF659}"/>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8" name="Rechtwinkliges Dreieck 57">
              <a:extLst>
                <a:ext uri="{FF2B5EF4-FFF2-40B4-BE49-F238E27FC236}">
                  <a16:creationId xmlns:a16="http://schemas.microsoft.com/office/drawing/2014/main" id="{4AF56269-F9D5-47CC-B8F9-AC7D9045C0B8}"/>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9" name="Rechteck 58">
              <a:extLst>
                <a:ext uri="{FF2B5EF4-FFF2-40B4-BE49-F238E27FC236}">
                  <a16:creationId xmlns:a16="http://schemas.microsoft.com/office/drawing/2014/main" id="{4D550EAA-7F28-49BD-9DCD-AB1A7F651753}"/>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60" name="Gruppieren 59">
            <a:extLst>
              <a:ext uri="{FF2B5EF4-FFF2-40B4-BE49-F238E27FC236}">
                <a16:creationId xmlns:a16="http://schemas.microsoft.com/office/drawing/2014/main" id="{58FC00CD-7B40-4B01-A743-EE94AEFAB7D4}"/>
              </a:ext>
            </a:extLst>
          </p:cNvPr>
          <p:cNvGrpSpPr/>
          <p:nvPr userDrawn="1"/>
        </p:nvGrpSpPr>
        <p:grpSpPr>
          <a:xfrm>
            <a:off x="17861694" y="33163890"/>
            <a:ext cx="1299935" cy="1200032"/>
            <a:chOff x="1645920" y="1071155"/>
            <a:chExt cx="6296297" cy="5299166"/>
          </a:xfrm>
        </p:grpSpPr>
        <p:sp>
          <p:nvSpPr>
            <p:cNvPr id="61" name="Ellipse 60">
              <a:extLst>
                <a:ext uri="{FF2B5EF4-FFF2-40B4-BE49-F238E27FC236}">
                  <a16:creationId xmlns:a16="http://schemas.microsoft.com/office/drawing/2014/main" id="{9E997A3B-CF0D-4361-B6E7-05917D097DE7}"/>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2" name="Rechteck 61">
              <a:extLst>
                <a:ext uri="{FF2B5EF4-FFF2-40B4-BE49-F238E27FC236}">
                  <a16:creationId xmlns:a16="http://schemas.microsoft.com/office/drawing/2014/main" id="{648D0119-ABAD-4A5D-A714-17198A17CBA4}"/>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63" name="Rechteck 62">
              <a:extLst>
                <a:ext uri="{FF2B5EF4-FFF2-40B4-BE49-F238E27FC236}">
                  <a16:creationId xmlns:a16="http://schemas.microsoft.com/office/drawing/2014/main" id="{5A22EE35-5C19-47DA-BC1C-AC4271577C6A}"/>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64" name="Freihandform: Form 63">
              <a:extLst>
                <a:ext uri="{FF2B5EF4-FFF2-40B4-BE49-F238E27FC236}">
                  <a16:creationId xmlns:a16="http://schemas.microsoft.com/office/drawing/2014/main" id="{9290FFBB-F485-4709-8353-47DC15F68F55}"/>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5" name="Freihandform: Form 64">
              <a:extLst>
                <a:ext uri="{FF2B5EF4-FFF2-40B4-BE49-F238E27FC236}">
                  <a16:creationId xmlns:a16="http://schemas.microsoft.com/office/drawing/2014/main" id="{C073691F-0981-4D0E-8B2F-973AC4D12813}"/>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6" name="Ellipse 65">
              <a:extLst>
                <a:ext uri="{FF2B5EF4-FFF2-40B4-BE49-F238E27FC236}">
                  <a16:creationId xmlns:a16="http://schemas.microsoft.com/office/drawing/2014/main" id="{D5C51609-F7CC-46A0-B574-42B3E5694865}"/>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7" name="Rechteck 66">
              <a:extLst>
                <a:ext uri="{FF2B5EF4-FFF2-40B4-BE49-F238E27FC236}">
                  <a16:creationId xmlns:a16="http://schemas.microsoft.com/office/drawing/2014/main" id="{77CEEB72-4F1C-4103-8884-47D0413B0ADA}"/>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Rechteck 67">
              <a:extLst>
                <a:ext uri="{FF2B5EF4-FFF2-40B4-BE49-F238E27FC236}">
                  <a16:creationId xmlns:a16="http://schemas.microsoft.com/office/drawing/2014/main" id="{AE98AFFB-DE0C-4428-92F6-EF2D1845AE50}"/>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9" name="Ellipse 68">
              <a:extLst>
                <a:ext uri="{FF2B5EF4-FFF2-40B4-BE49-F238E27FC236}">
                  <a16:creationId xmlns:a16="http://schemas.microsoft.com/office/drawing/2014/main" id="{BAB9FF12-1D5A-4CED-B57F-158B4180AE2A}"/>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0" name="Rechteck 69">
              <a:extLst>
                <a:ext uri="{FF2B5EF4-FFF2-40B4-BE49-F238E27FC236}">
                  <a16:creationId xmlns:a16="http://schemas.microsoft.com/office/drawing/2014/main" id="{A3722D7C-A190-4AA8-97CC-7708E58032B9}"/>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71" name="Ellipse 70">
              <a:extLst>
                <a:ext uri="{FF2B5EF4-FFF2-40B4-BE49-F238E27FC236}">
                  <a16:creationId xmlns:a16="http://schemas.microsoft.com/office/drawing/2014/main" id="{F8B339C8-5A08-4671-B056-F584EDF8FF91}"/>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2" name="Rechteck 71">
              <a:extLst>
                <a:ext uri="{FF2B5EF4-FFF2-40B4-BE49-F238E27FC236}">
                  <a16:creationId xmlns:a16="http://schemas.microsoft.com/office/drawing/2014/main" id="{3BFBD8B5-D626-4399-A4AF-E6F45D2BF0C3}"/>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3" name="Ellipse 72">
              <a:extLst>
                <a:ext uri="{FF2B5EF4-FFF2-40B4-BE49-F238E27FC236}">
                  <a16:creationId xmlns:a16="http://schemas.microsoft.com/office/drawing/2014/main" id="{4711EA14-ED48-48AA-905F-EBE28F3DE4EF}"/>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4" name="Rechteck 73">
              <a:extLst>
                <a:ext uri="{FF2B5EF4-FFF2-40B4-BE49-F238E27FC236}">
                  <a16:creationId xmlns:a16="http://schemas.microsoft.com/office/drawing/2014/main" id="{24615821-F1B7-43E0-8D89-BCFAFB0B1D2C}"/>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5" name="Rechteck 74">
              <a:extLst>
                <a:ext uri="{FF2B5EF4-FFF2-40B4-BE49-F238E27FC236}">
                  <a16:creationId xmlns:a16="http://schemas.microsoft.com/office/drawing/2014/main" id="{460CDDCA-9C1C-4770-ACB3-71AFE1BD603F}"/>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6" name="Ellipse 75">
              <a:extLst>
                <a:ext uri="{FF2B5EF4-FFF2-40B4-BE49-F238E27FC236}">
                  <a16:creationId xmlns:a16="http://schemas.microsoft.com/office/drawing/2014/main" id="{5B2093C9-7EFD-4CCF-AE05-16CDB3FC25A6}"/>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7" name="Rechteck 76">
              <a:extLst>
                <a:ext uri="{FF2B5EF4-FFF2-40B4-BE49-F238E27FC236}">
                  <a16:creationId xmlns:a16="http://schemas.microsoft.com/office/drawing/2014/main" id="{CF992C2B-C982-4033-B2DE-D28ABEF2A5B0}"/>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8" name="Rechtwinkliges Dreieck 77">
              <a:extLst>
                <a:ext uri="{FF2B5EF4-FFF2-40B4-BE49-F238E27FC236}">
                  <a16:creationId xmlns:a16="http://schemas.microsoft.com/office/drawing/2014/main" id="{FB93E700-E28F-4B9A-8CA3-27D3EBD23E49}"/>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9" name="Rechtwinkliges Dreieck 78">
              <a:extLst>
                <a:ext uri="{FF2B5EF4-FFF2-40B4-BE49-F238E27FC236}">
                  <a16:creationId xmlns:a16="http://schemas.microsoft.com/office/drawing/2014/main" id="{312F48B2-CAF0-4194-B749-E885D818936A}"/>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0" name="Rechteck 79">
              <a:extLst>
                <a:ext uri="{FF2B5EF4-FFF2-40B4-BE49-F238E27FC236}">
                  <a16:creationId xmlns:a16="http://schemas.microsoft.com/office/drawing/2014/main" id="{D8DB8226-E2C6-460A-B931-229E696BEAB9}"/>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2101607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theme" Target="../theme/theme1.xml"/><Relationship Id="rId7" Type="http://schemas.openxmlformats.org/officeDocument/2006/relationships/image" Target="../media/image3.w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emf"/><Relationship Id="rId5" Type="http://schemas.openxmlformats.org/officeDocument/2006/relationships/oleObject" Target="../embeddings/oleObject1.bin"/><Relationship Id="rId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55E35D87-F0D0-3090-7E1F-0B609A92B2D0}"/>
              </a:ext>
            </a:extLst>
          </p:cNvPr>
          <p:cNvGraphicFramePr>
            <a:graphicFrameLocks noChangeAspect="1"/>
          </p:cNvGraphicFramePr>
          <p:nvPr userDrawn="1">
            <p:custDataLst>
              <p:tags r:id="rId4"/>
            </p:custDataLst>
            <p:extLst>
              <p:ext uri="{D42A27DB-BD31-4B8C-83A1-F6EECF244321}">
                <p14:modId xmlns:p14="http://schemas.microsoft.com/office/powerpoint/2010/main" val="134973173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5" imgW="425" imgH="424" progId="TCLayout.ActiveDocument.1">
                  <p:embed/>
                </p:oleObj>
              </mc:Choice>
              <mc:Fallback>
                <p:oleObj name="think-cell Folie" r:id="rId5" imgW="425" imgH="424"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pic>
        <p:nvPicPr>
          <p:cNvPr id="6" name="Grafik 5" descr="Unbenannt-1.wmf"/>
          <p:cNvPicPr>
            <a:picLocks noChangeAspect="1"/>
          </p:cNvPicPr>
          <p:nvPr userDrawn="1"/>
        </p:nvPicPr>
        <p:blipFill>
          <a:blip r:embed="rId7" cstate="print"/>
          <a:stretch>
            <a:fillRect/>
          </a:stretch>
        </p:blipFill>
        <p:spPr>
          <a:xfrm rot="5400000">
            <a:off x="-1127901" y="9689814"/>
            <a:ext cx="27399761" cy="20800706"/>
          </a:xfrm>
          <a:prstGeom prst="rect">
            <a:avLst/>
          </a:prstGeom>
        </p:spPr>
      </p:pic>
      <p:sp>
        <p:nvSpPr>
          <p:cNvPr id="12" name="Inhaltsplatzhalter 46"/>
          <p:cNvSpPr txBox="1">
            <a:spLocks/>
          </p:cNvSpPr>
          <p:nvPr userDrawn="1"/>
        </p:nvSpPr>
        <p:spPr>
          <a:xfrm>
            <a:off x="936279" y="4608762"/>
            <a:ext cx="23474608" cy="30315367"/>
          </a:xfrm>
          <a:prstGeom prst="roundRect">
            <a:avLst>
              <a:gd name="adj" fmla="val 3143"/>
            </a:avLst>
          </a:prstGeom>
          <a:solidFill>
            <a:srgbClr val="FFFFFF">
              <a:alpha val="90980"/>
            </a:srgbClr>
          </a:solidFill>
        </p:spPr>
        <p:txBody>
          <a:bodyPr lIns="108320" tIns="54160" rIns="108320" bIns="54160"/>
          <a:lstStyle>
            <a:lvl1pPr>
              <a:defRPr>
                <a:solidFill>
                  <a:srgbClr val="001746"/>
                </a:solidFill>
              </a:defRPr>
            </a:lvl1pPr>
            <a:lvl2pPr>
              <a:defRPr>
                <a:solidFill>
                  <a:srgbClr val="001746"/>
                </a:solidFill>
              </a:defRPr>
            </a:lvl2pPr>
            <a:lvl3pPr>
              <a:defRPr>
                <a:solidFill>
                  <a:srgbClr val="001746"/>
                </a:solidFill>
              </a:defRPr>
            </a:lvl3pPr>
          </a:lstStyle>
          <a:p>
            <a:pPr marL="1573785" marR="0" lvl="0" indent="-1311487" algn="l" defTabSz="1083198" rtl="0" eaLnBrk="1" fontAlgn="auto" latinLnBrk="0" hangingPunct="1">
              <a:lnSpc>
                <a:spcPct val="100000"/>
              </a:lnSpc>
              <a:spcBef>
                <a:spcPts val="2677"/>
              </a:spcBef>
              <a:spcAft>
                <a:spcPts val="0"/>
              </a:spcAft>
              <a:buClr>
                <a:schemeClr val="tx2"/>
              </a:buClr>
              <a:buSzPct val="95000"/>
              <a:buFont typeface="Wingdings"/>
              <a:buNone/>
              <a:tabLst/>
              <a:defRPr/>
            </a:pPr>
            <a:endParaRPr kumimoji="0" lang="de-DE" sz="4300" b="0" i="0" u="none" strike="noStrike" kern="1200" cap="none" spc="0" normalizeH="0" baseline="0" noProof="0" dirty="0">
              <a:ln>
                <a:noFill/>
              </a:ln>
              <a:solidFill>
                <a:srgbClr val="001746"/>
              </a:solidFill>
              <a:effectLst/>
              <a:uLnTx/>
              <a:uFillTx/>
              <a:latin typeface="+mn-lt"/>
              <a:ea typeface="+mn-ea"/>
              <a:cs typeface="+mn-cs"/>
            </a:endParaRPr>
          </a:p>
        </p:txBody>
      </p:sp>
      <p:pic>
        <p:nvPicPr>
          <p:cNvPr id="4" name="Grafik 3" descr="visitenkarte.png"/>
          <p:cNvPicPr>
            <a:picLocks noChangeAspect="1"/>
          </p:cNvPicPr>
          <p:nvPr userDrawn="1"/>
        </p:nvPicPr>
        <p:blipFill>
          <a:blip r:embed="rId8" cstate="print"/>
          <a:stretch>
            <a:fillRect/>
          </a:stretch>
        </p:blipFill>
        <p:spPr>
          <a:xfrm>
            <a:off x="-770387" y="30658843"/>
            <a:ext cx="7971362" cy="498044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Lst>
  <p:hf sldNum="0" hdr="0"/>
  <p:txStyles>
    <p:titleStyle>
      <a:lvl1pPr algn="ctr" rtl="0" eaLnBrk="1" latinLnBrk="0" hangingPunct="1">
        <a:spcBef>
          <a:spcPct val="0"/>
        </a:spcBef>
        <a:buNone/>
        <a:defRPr kumimoji="0" sz="10400" b="1" kern="1200" spc="-383" baseline="0">
          <a:solidFill>
            <a:schemeClr val="tx1"/>
          </a:solidFill>
          <a:latin typeface="Arial" pitchFamily="34" charset="0"/>
          <a:ea typeface="+mj-ea"/>
          <a:cs typeface="Arial" pitchFamily="34" charset="0"/>
        </a:defRPr>
      </a:lvl1pPr>
    </p:titleStyle>
    <p:bodyStyle>
      <a:lvl1pPr marL="1573785" indent="-1311487" algn="l" rtl="0" eaLnBrk="1" latinLnBrk="0" hangingPunct="1">
        <a:spcBef>
          <a:spcPts val="2677"/>
        </a:spcBef>
        <a:buClr>
          <a:schemeClr val="tx2"/>
        </a:buClr>
        <a:buSzPct val="95000"/>
        <a:buFont typeface="Wingdings"/>
        <a:buChar char=""/>
        <a:defRPr kumimoji="0" sz="7800" kern="1200">
          <a:solidFill>
            <a:schemeClr val="tx1"/>
          </a:solidFill>
          <a:latin typeface="+mn-lt"/>
          <a:ea typeface="+mn-ea"/>
          <a:cs typeface="+mn-cs"/>
        </a:defRPr>
      </a:lvl1pPr>
      <a:lvl2pPr marL="2832815" indent="-1092906" algn="l" rtl="0" eaLnBrk="1" latinLnBrk="0" hangingPunct="1">
        <a:spcBef>
          <a:spcPct val="20000"/>
        </a:spcBef>
        <a:buClr>
          <a:schemeClr val="accent2"/>
        </a:buClr>
        <a:buSzPct val="90000"/>
        <a:buFont typeface="Wingdings"/>
        <a:buChar char=""/>
        <a:defRPr kumimoji="0" sz="5700" kern="1200">
          <a:solidFill>
            <a:schemeClr val="tx1"/>
          </a:solidFill>
          <a:latin typeface="+mn-lt"/>
          <a:ea typeface="+mn-ea"/>
          <a:cs typeface="+mn-cs"/>
        </a:defRPr>
      </a:lvl2pPr>
      <a:lvl3pPr marL="3812057" indent="-874325" algn="l" rtl="0" eaLnBrk="1" latinLnBrk="0" hangingPunct="1">
        <a:spcBef>
          <a:spcPct val="20000"/>
        </a:spcBef>
        <a:buClr>
          <a:schemeClr val="accent2"/>
        </a:buClr>
        <a:buFont typeface="Wingdings 2"/>
        <a:buChar char=""/>
        <a:defRPr kumimoji="0" sz="4300" kern="1200">
          <a:solidFill>
            <a:schemeClr val="tx1"/>
          </a:solidFill>
          <a:latin typeface="+mn-lt"/>
          <a:ea typeface="+mn-ea"/>
          <a:cs typeface="+mn-cs"/>
        </a:defRPr>
      </a:lvl3pPr>
      <a:lvl4pPr marL="4826275" indent="-874325" algn="l" rtl="0" eaLnBrk="1" latinLnBrk="0" hangingPunct="1">
        <a:spcBef>
          <a:spcPct val="20000"/>
        </a:spcBef>
        <a:buClr>
          <a:schemeClr val="accent3"/>
        </a:buClr>
        <a:buFont typeface="Wingdings 3"/>
        <a:buChar char=""/>
        <a:defRPr kumimoji="0" sz="8400" kern="1200">
          <a:solidFill>
            <a:schemeClr val="tx1"/>
          </a:solidFill>
          <a:latin typeface="+mn-lt"/>
          <a:ea typeface="+mn-ea"/>
          <a:cs typeface="+mn-cs"/>
        </a:defRPr>
      </a:lvl4pPr>
      <a:lvl5pPr marL="5665627" indent="-804380" algn="l" rtl="0" eaLnBrk="1" latinLnBrk="0" hangingPunct="1">
        <a:spcBef>
          <a:spcPct val="20000"/>
        </a:spcBef>
        <a:buClr>
          <a:schemeClr val="accent3"/>
        </a:buClr>
        <a:buFont typeface="Wingdings 2"/>
        <a:buChar char=""/>
        <a:defRPr kumimoji="0" sz="7700" kern="1200">
          <a:solidFill>
            <a:schemeClr val="tx1"/>
          </a:solidFill>
          <a:latin typeface="+mn-lt"/>
          <a:ea typeface="+mn-ea"/>
          <a:cs typeface="+mn-cs"/>
        </a:defRPr>
      </a:lvl5pPr>
      <a:lvl6pPr marL="6539952" indent="-804380" algn="l" rtl="0" eaLnBrk="1" latinLnBrk="0" hangingPunct="1">
        <a:spcBef>
          <a:spcPct val="20000"/>
        </a:spcBef>
        <a:buClr>
          <a:schemeClr val="accent3"/>
        </a:buClr>
        <a:buFont typeface="Wingdings 2"/>
        <a:buChar char=""/>
        <a:defRPr kumimoji="0" sz="6900" kern="1200">
          <a:solidFill>
            <a:schemeClr val="tx1"/>
          </a:solidFill>
          <a:latin typeface="+mn-lt"/>
          <a:ea typeface="+mn-ea"/>
          <a:cs typeface="+mn-cs"/>
        </a:defRPr>
      </a:lvl6pPr>
      <a:lvl7pPr marL="7274386" indent="-699460" algn="l" rtl="0" eaLnBrk="1" latinLnBrk="0" hangingPunct="1">
        <a:spcBef>
          <a:spcPct val="20000"/>
        </a:spcBef>
        <a:buClr>
          <a:schemeClr val="accent4"/>
        </a:buClr>
        <a:buFont typeface="Wingdings 2"/>
        <a:buChar char=""/>
        <a:defRPr kumimoji="0" sz="6000" kern="1200">
          <a:solidFill>
            <a:schemeClr val="tx1"/>
          </a:solidFill>
          <a:latin typeface="+mn-lt"/>
          <a:ea typeface="+mn-ea"/>
          <a:cs typeface="+mn-cs"/>
        </a:defRPr>
      </a:lvl7pPr>
      <a:lvl8pPr marL="8008818" indent="-699460" algn="l" rtl="0" eaLnBrk="1" latinLnBrk="0" hangingPunct="1">
        <a:spcBef>
          <a:spcPct val="20000"/>
        </a:spcBef>
        <a:buClr>
          <a:schemeClr val="accent4"/>
        </a:buClr>
        <a:buFont typeface="Wingdings 2"/>
        <a:buChar char=""/>
        <a:defRPr kumimoji="0" sz="6000" kern="1200">
          <a:solidFill>
            <a:schemeClr val="tx1"/>
          </a:solidFill>
          <a:latin typeface="+mn-lt"/>
          <a:ea typeface="+mn-ea"/>
          <a:cs typeface="+mn-cs"/>
        </a:defRPr>
      </a:lvl8pPr>
      <a:lvl9pPr marL="8743251" indent="-699460" algn="l" rtl="0" eaLnBrk="1" latinLnBrk="0" hangingPunct="1">
        <a:spcBef>
          <a:spcPct val="20000"/>
        </a:spcBef>
        <a:buClr>
          <a:schemeClr val="accent4"/>
        </a:buClr>
        <a:buFont typeface="Wingdings 2"/>
        <a:buChar char=""/>
        <a:defRPr kumimoji="0" sz="6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1748650" algn="l" rtl="0" eaLnBrk="1" latinLnBrk="0" hangingPunct="1">
        <a:defRPr kumimoji="0" kern="1200">
          <a:solidFill>
            <a:schemeClr val="tx1"/>
          </a:solidFill>
          <a:latin typeface="+mn-lt"/>
          <a:ea typeface="+mn-ea"/>
          <a:cs typeface="+mn-cs"/>
        </a:defRPr>
      </a:lvl2pPr>
      <a:lvl3pPr marL="3497301" algn="l" rtl="0" eaLnBrk="1" latinLnBrk="0" hangingPunct="1">
        <a:defRPr kumimoji="0" kern="1200">
          <a:solidFill>
            <a:schemeClr val="tx1"/>
          </a:solidFill>
          <a:latin typeface="+mn-lt"/>
          <a:ea typeface="+mn-ea"/>
          <a:cs typeface="+mn-cs"/>
        </a:defRPr>
      </a:lvl3pPr>
      <a:lvl4pPr marL="5245950" algn="l" rtl="0" eaLnBrk="1" latinLnBrk="0" hangingPunct="1">
        <a:defRPr kumimoji="0" kern="1200">
          <a:solidFill>
            <a:schemeClr val="tx1"/>
          </a:solidFill>
          <a:latin typeface="+mn-lt"/>
          <a:ea typeface="+mn-ea"/>
          <a:cs typeface="+mn-cs"/>
        </a:defRPr>
      </a:lvl4pPr>
      <a:lvl5pPr marL="6994601" algn="l" rtl="0" eaLnBrk="1" latinLnBrk="0" hangingPunct="1">
        <a:defRPr kumimoji="0" kern="1200">
          <a:solidFill>
            <a:schemeClr val="tx1"/>
          </a:solidFill>
          <a:latin typeface="+mn-lt"/>
          <a:ea typeface="+mn-ea"/>
          <a:cs typeface="+mn-cs"/>
        </a:defRPr>
      </a:lvl5pPr>
      <a:lvl6pPr marL="8743251" algn="l" rtl="0" eaLnBrk="1" latinLnBrk="0" hangingPunct="1">
        <a:defRPr kumimoji="0" kern="1200">
          <a:solidFill>
            <a:schemeClr val="tx1"/>
          </a:solidFill>
          <a:latin typeface="+mn-lt"/>
          <a:ea typeface="+mn-ea"/>
          <a:cs typeface="+mn-cs"/>
        </a:defRPr>
      </a:lvl6pPr>
      <a:lvl7pPr marL="10491902" algn="l" rtl="0" eaLnBrk="1" latinLnBrk="0" hangingPunct="1">
        <a:defRPr kumimoji="0" kern="1200">
          <a:solidFill>
            <a:schemeClr val="tx1"/>
          </a:solidFill>
          <a:latin typeface="+mn-lt"/>
          <a:ea typeface="+mn-ea"/>
          <a:cs typeface="+mn-cs"/>
        </a:defRPr>
      </a:lvl7pPr>
      <a:lvl8pPr marL="12240551" algn="l" rtl="0" eaLnBrk="1" latinLnBrk="0" hangingPunct="1">
        <a:defRPr kumimoji="0" kern="1200">
          <a:solidFill>
            <a:schemeClr val="tx1"/>
          </a:solidFill>
          <a:latin typeface="+mn-lt"/>
          <a:ea typeface="+mn-ea"/>
          <a:cs typeface="+mn-cs"/>
        </a:defRPr>
      </a:lvl8pPr>
      <a:lvl9pPr marL="13989202"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et.wiktionary.org/wiki/Portugal" TargetMode="External"/><Relationship Id="rId13" Type="http://schemas.openxmlformats.org/officeDocument/2006/relationships/image" Target="../media/image14.png"/><Relationship Id="rId18" Type="http://schemas.openxmlformats.org/officeDocument/2006/relationships/image" Target="../media/image18.svg"/><Relationship Id="rId3" Type="http://schemas.openxmlformats.org/officeDocument/2006/relationships/oleObject" Target="../embeddings/oleObject2.bin"/><Relationship Id="rId7" Type="http://schemas.openxmlformats.org/officeDocument/2006/relationships/image" Target="../media/image11.png"/><Relationship Id="rId12" Type="http://schemas.openxmlformats.org/officeDocument/2006/relationships/hyperlink" Target="http://www.publicdomainpictures.net/view-image.php?image=119665&amp;picture=&amp;jazyk=DE" TargetMode="External"/><Relationship Id="rId17" Type="http://schemas.openxmlformats.org/officeDocument/2006/relationships/image" Target="../media/image17.png"/><Relationship Id="rId2" Type="http://schemas.openxmlformats.org/officeDocument/2006/relationships/slideLayout" Target="../slideLayouts/slideLayout2.xml"/><Relationship Id="rId16" Type="http://schemas.openxmlformats.org/officeDocument/2006/relationships/image" Target="../media/image16.svg"/><Relationship Id="rId1" Type="http://schemas.openxmlformats.org/officeDocument/2006/relationships/tags" Target="../tags/tag3.xml"/><Relationship Id="rId6" Type="http://schemas.openxmlformats.org/officeDocument/2006/relationships/hyperlink" Target="https://pngimg.com/download/14615" TargetMode="External"/><Relationship Id="rId11" Type="http://schemas.openxmlformats.org/officeDocument/2006/relationships/image" Target="../media/image13.jpeg"/><Relationship Id="rId5" Type="http://schemas.openxmlformats.org/officeDocument/2006/relationships/image" Target="../media/image10.png"/><Relationship Id="rId15" Type="http://schemas.openxmlformats.org/officeDocument/2006/relationships/image" Target="../media/image15.png"/><Relationship Id="rId10" Type="http://schemas.openxmlformats.org/officeDocument/2006/relationships/hyperlink" Target="https://de.wikipedia.org/wiki/Flagge_Kroatiens" TargetMode="External"/><Relationship Id="rId4" Type="http://schemas.openxmlformats.org/officeDocument/2006/relationships/image" Target="../media/image2.emf"/><Relationship Id="rId9" Type="http://schemas.openxmlformats.org/officeDocument/2006/relationships/image" Target="../media/image12.png"/><Relationship Id="rId14" Type="http://schemas.openxmlformats.org/officeDocument/2006/relationships/hyperlink" Target="https://pixabay.com/en/flag-country-cyprus-1040575/"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think-cell data - do not delete" hidden="1">
            <a:extLst>
              <a:ext uri="{FF2B5EF4-FFF2-40B4-BE49-F238E27FC236}">
                <a16:creationId xmlns:a16="http://schemas.microsoft.com/office/drawing/2014/main" id="{665D4F8E-7E5D-11D9-CC7C-F72B6D0246D9}"/>
              </a:ext>
            </a:extLst>
          </p:cNvPr>
          <p:cNvGraphicFramePr>
            <a:graphicFrameLocks noChangeAspect="1"/>
          </p:cNvGraphicFramePr>
          <p:nvPr>
            <p:custDataLst>
              <p:tags r:id="rId1"/>
            </p:custDataLst>
            <p:extLst>
              <p:ext uri="{D42A27DB-BD31-4B8C-83A1-F6EECF244321}">
                <p14:modId xmlns:p14="http://schemas.microsoft.com/office/powerpoint/2010/main" val="249975160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9" name="Abgerundetes Rechteck 26">
            <a:extLst>
              <a:ext uri="{FF2B5EF4-FFF2-40B4-BE49-F238E27FC236}">
                <a16:creationId xmlns:a16="http://schemas.microsoft.com/office/drawing/2014/main" id="{6029BFB9-E592-DE2C-CDF1-C0D2B45CBDD7}"/>
              </a:ext>
            </a:extLst>
          </p:cNvPr>
          <p:cNvSpPr/>
          <p:nvPr/>
        </p:nvSpPr>
        <p:spPr>
          <a:xfrm>
            <a:off x="1595411" y="25768062"/>
            <a:ext cx="8301101" cy="938803"/>
          </a:xfrm>
          <a:prstGeom prst="roundRect">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lin ang="2700000" scaled="1"/>
            <a:tileRect/>
          </a:gradFill>
          <a:ln>
            <a:solidFill>
              <a:srgbClr val="002060"/>
            </a:solidFill>
          </a:ln>
        </p:spPr>
        <p:style>
          <a:lnRef idx="0">
            <a:schemeClr val="accent5"/>
          </a:lnRef>
          <a:fillRef idx="3">
            <a:schemeClr val="accent5"/>
          </a:fillRef>
          <a:effectRef idx="3">
            <a:schemeClr val="accent5"/>
          </a:effectRef>
          <a:fontRef idx="minor">
            <a:schemeClr val="lt1"/>
          </a:fontRef>
        </p:style>
        <p:txBody>
          <a:bodyPr rtlCol="0" anchor="ctr"/>
          <a:lstStyle/>
          <a:p>
            <a:r>
              <a:rPr lang="fr-FR" sz="3000" dirty="0">
                <a:solidFill>
                  <a:srgbClr val="002060"/>
                </a:solidFill>
              </a:rPr>
              <a:t>EU-CERT - </a:t>
            </a:r>
            <a:r>
              <a:rPr lang="fr-FR" sz="3000" dirty="0" err="1">
                <a:solidFill>
                  <a:srgbClr val="002060"/>
                </a:solidFill>
              </a:rPr>
              <a:t>Layman</a:t>
            </a:r>
            <a:r>
              <a:rPr lang="fr-FR" sz="3000" dirty="0">
                <a:solidFill>
                  <a:srgbClr val="002060"/>
                </a:solidFill>
              </a:rPr>
              <a:t> ́s report</a:t>
            </a:r>
          </a:p>
        </p:txBody>
      </p:sp>
      <p:sp>
        <p:nvSpPr>
          <p:cNvPr id="67" name="Abgerundetes Rechteck 26">
            <a:extLst>
              <a:ext uri="{FF2B5EF4-FFF2-40B4-BE49-F238E27FC236}">
                <a16:creationId xmlns:a16="http://schemas.microsoft.com/office/drawing/2014/main" id="{18110E61-F921-6331-C7B7-CBC4132569B5}"/>
              </a:ext>
            </a:extLst>
          </p:cNvPr>
          <p:cNvSpPr/>
          <p:nvPr/>
        </p:nvSpPr>
        <p:spPr>
          <a:xfrm>
            <a:off x="14504199" y="24906941"/>
            <a:ext cx="9690186" cy="938803"/>
          </a:xfrm>
          <a:prstGeom prst="roundRect">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lin ang="2700000" scaled="1"/>
            <a:tileRect/>
          </a:gradFill>
          <a:ln>
            <a:solidFill>
              <a:srgbClr val="002060"/>
            </a:solidFill>
          </a:ln>
        </p:spPr>
        <p:style>
          <a:lnRef idx="0">
            <a:schemeClr val="accent5"/>
          </a:lnRef>
          <a:fillRef idx="3">
            <a:schemeClr val="accent5"/>
          </a:fillRef>
          <a:effectRef idx="3">
            <a:schemeClr val="accent5"/>
          </a:effectRef>
          <a:fontRef idx="minor">
            <a:schemeClr val="lt1"/>
          </a:fontRef>
        </p:style>
        <p:txBody>
          <a:bodyPr rtlCol="0" anchor="ctr"/>
          <a:lstStyle/>
          <a:p>
            <a:pPr algn="r"/>
            <a:r>
              <a:rPr lang="de-DE" sz="3000" dirty="0">
                <a:solidFill>
                  <a:srgbClr val="002060"/>
                </a:solidFill>
              </a:rPr>
              <a:t>EU-CERT - Policy </a:t>
            </a:r>
            <a:r>
              <a:rPr lang="de-DE" sz="3000" dirty="0" err="1">
                <a:solidFill>
                  <a:srgbClr val="002060"/>
                </a:solidFill>
              </a:rPr>
              <a:t>paper</a:t>
            </a:r>
            <a:endParaRPr lang="de-DE" sz="3000" dirty="0">
              <a:solidFill>
                <a:srgbClr val="002060"/>
              </a:solidFill>
            </a:endParaRPr>
          </a:p>
        </p:txBody>
      </p:sp>
      <p:sp>
        <p:nvSpPr>
          <p:cNvPr id="64" name="Abgerundetes Rechteck 26">
            <a:extLst>
              <a:ext uri="{FF2B5EF4-FFF2-40B4-BE49-F238E27FC236}">
                <a16:creationId xmlns:a16="http://schemas.microsoft.com/office/drawing/2014/main" id="{B83FDB45-C9E4-F25E-C193-F43AD1F8286A}"/>
              </a:ext>
            </a:extLst>
          </p:cNvPr>
          <p:cNvSpPr/>
          <p:nvPr/>
        </p:nvSpPr>
        <p:spPr>
          <a:xfrm>
            <a:off x="1595411" y="22304408"/>
            <a:ext cx="10789665" cy="2023810"/>
          </a:xfrm>
          <a:prstGeom prst="roundRect">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lin ang="2700000" scaled="1"/>
            <a:tileRect/>
          </a:gradFill>
          <a:ln>
            <a:solidFill>
              <a:srgbClr val="002060"/>
            </a:solidFill>
          </a:ln>
        </p:spPr>
        <p:style>
          <a:lnRef idx="0">
            <a:schemeClr val="accent5"/>
          </a:lnRef>
          <a:fillRef idx="3">
            <a:schemeClr val="accent5"/>
          </a:fillRef>
          <a:effectRef idx="3">
            <a:schemeClr val="accent5"/>
          </a:effectRef>
          <a:fontRef idx="minor">
            <a:schemeClr val="lt1"/>
          </a:fontRef>
        </p:style>
        <p:txBody>
          <a:bodyPr rtlCol="0" anchor="ctr"/>
          <a:lstStyle/>
          <a:p>
            <a:r>
              <a:rPr lang="en-GB" sz="3000" dirty="0">
                <a:solidFill>
                  <a:srgbClr val="002060"/>
                </a:solidFill>
              </a:rPr>
              <a:t>EU-CERT - Accreditation and Certification - Roll-out to adult education providers</a:t>
            </a:r>
          </a:p>
        </p:txBody>
      </p:sp>
      <p:sp>
        <p:nvSpPr>
          <p:cNvPr id="49" name="Abgerundetes Rechteck 26">
            <a:extLst>
              <a:ext uri="{FF2B5EF4-FFF2-40B4-BE49-F238E27FC236}">
                <a16:creationId xmlns:a16="http://schemas.microsoft.com/office/drawing/2014/main" id="{A4936820-4925-6F07-0D53-5419355DDA03}"/>
              </a:ext>
            </a:extLst>
          </p:cNvPr>
          <p:cNvSpPr/>
          <p:nvPr/>
        </p:nvSpPr>
        <p:spPr>
          <a:xfrm>
            <a:off x="13420273" y="20931719"/>
            <a:ext cx="10789665" cy="938803"/>
          </a:xfrm>
          <a:prstGeom prst="roundRect">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lin ang="2700000" scaled="1"/>
            <a:tileRect/>
          </a:gradFill>
          <a:ln>
            <a:solidFill>
              <a:srgbClr val="002060"/>
            </a:solidFill>
          </a:ln>
        </p:spPr>
        <p:style>
          <a:lnRef idx="0">
            <a:schemeClr val="accent5"/>
          </a:lnRef>
          <a:fillRef idx="3">
            <a:schemeClr val="accent5"/>
          </a:fillRef>
          <a:effectRef idx="3">
            <a:schemeClr val="accent5"/>
          </a:effectRef>
          <a:fontRef idx="minor">
            <a:schemeClr val="lt1"/>
          </a:fontRef>
        </p:style>
        <p:txBody>
          <a:bodyPr rtlCol="0" anchor="ctr"/>
          <a:lstStyle/>
          <a:p>
            <a:pPr algn="r"/>
            <a:r>
              <a:rPr lang="de-DE" sz="3000" dirty="0">
                <a:solidFill>
                  <a:srgbClr val="002060"/>
                </a:solidFill>
              </a:rPr>
              <a:t>EU-CERT - Accreditation Handbook</a:t>
            </a:r>
          </a:p>
        </p:txBody>
      </p:sp>
      <p:sp>
        <p:nvSpPr>
          <p:cNvPr id="8" name="Fußzeilenplatzhalter 2"/>
          <p:cNvSpPr txBox="1">
            <a:spLocks/>
          </p:cNvSpPr>
          <p:nvPr/>
        </p:nvSpPr>
        <p:spPr>
          <a:xfrm>
            <a:off x="2696842" y="32652988"/>
            <a:ext cx="4218769" cy="1100209"/>
          </a:xfrm>
          <a:prstGeom prst="rect">
            <a:avLst/>
          </a:prstGeom>
        </p:spPr>
        <p:txBody>
          <a:bodyPr vert="horz" lIns="349729" tIns="174865" rIns="349729" bIns="174865" anchor="t" anchorCtr="0"/>
          <a:lstStyle>
            <a:defPPr>
              <a:defRPr lang="de-DE"/>
            </a:defPPr>
            <a:lvl1pPr marL="0" algn="r" defTabSz="3496880" rtl="0" eaLnBrk="1" latinLnBrk="0" hangingPunct="1">
              <a:defRPr kumimoji="0" sz="2800" kern="1200">
                <a:solidFill>
                  <a:srgbClr val="001746"/>
                </a:solidFill>
                <a:latin typeface="+mn-lt"/>
                <a:ea typeface="+mn-ea"/>
                <a:cs typeface="+mn-cs"/>
              </a:defRPr>
            </a:lvl1pPr>
            <a:lvl2pPr marL="1748440" algn="l" defTabSz="3496880" rtl="0" eaLnBrk="1" latinLnBrk="0" hangingPunct="1">
              <a:defRPr sz="6900" kern="1200">
                <a:solidFill>
                  <a:schemeClr val="tx1"/>
                </a:solidFill>
                <a:latin typeface="+mn-lt"/>
                <a:ea typeface="+mn-ea"/>
                <a:cs typeface="+mn-cs"/>
              </a:defRPr>
            </a:lvl2pPr>
            <a:lvl3pPr marL="3496880" algn="l" defTabSz="3496880" rtl="0" eaLnBrk="1" latinLnBrk="0" hangingPunct="1">
              <a:defRPr sz="6900" kern="1200">
                <a:solidFill>
                  <a:schemeClr val="tx1"/>
                </a:solidFill>
                <a:latin typeface="+mn-lt"/>
                <a:ea typeface="+mn-ea"/>
                <a:cs typeface="+mn-cs"/>
              </a:defRPr>
            </a:lvl3pPr>
            <a:lvl4pPr marL="5245320" algn="l" defTabSz="3496880" rtl="0" eaLnBrk="1" latinLnBrk="0" hangingPunct="1">
              <a:defRPr sz="6900" kern="1200">
                <a:solidFill>
                  <a:schemeClr val="tx1"/>
                </a:solidFill>
                <a:latin typeface="+mn-lt"/>
                <a:ea typeface="+mn-ea"/>
                <a:cs typeface="+mn-cs"/>
              </a:defRPr>
            </a:lvl4pPr>
            <a:lvl5pPr marL="6993762" algn="l" defTabSz="3496880" rtl="0" eaLnBrk="1" latinLnBrk="0" hangingPunct="1">
              <a:defRPr sz="6900" kern="1200">
                <a:solidFill>
                  <a:schemeClr val="tx1"/>
                </a:solidFill>
                <a:latin typeface="+mn-lt"/>
                <a:ea typeface="+mn-ea"/>
                <a:cs typeface="+mn-cs"/>
              </a:defRPr>
            </a:lvl5pPr>
            <a:lvl6pPr marL="8742202" algn="l" defTabSz="3496880" rtl="0" eaLnBrk="1" latinLnBrk="0" hangingPunct="1">
              <a:defRPr sz="6900" kern="1200">
                <a:solidFill>
                  <a:schemeClr val="tx1"/>
                </a:solidFill>
                <a:latin typeface="+mn-lt"/>
                <a:ea typeface="+mn-ea"/>
                <a:cs typeface="+mn-cs"/>
              </a:defRPr>
            </a:lvl6pPr>
            <a:lvl7pPr marL="10490642" algn="l" defTabSz="3496880" rtl="0" eaLnBrk="1" latinLnBrk="0" hangingPunct="1">
              <a:defRPr sz="6900" kern="1200">
                <a:solidFill>
                  <a:schemeClr val="tx1"/>
                </a:solidFill>
                <a:latin typeface="+mn-lt"/>
                <a:ea typeface="+mn-ea"/>
                <a:cs typeface="+mn-cs"/>
              </a:defRPr>
            </a:lvl7pPr>
            <a:lvl8pPr marL="12239082" algn="l" defTabSz="3496880" rtl="0" eaLnBrk="1" latinLnBrk="0" hangingPunct="1">
              <a:defRPr sz="6900" kern="1200">
                <a:solidFill>
                  <a:schemeClr val="tx1"/>
                </a:solidFill>
                <a:latin typeface="+mn-lt"/>
                <a:ea typeface="+mn-ea"/>
                <a:cs typeface="+mn-cs"/>
              </a:defRPr>
            </a:lvl8pPr>
            <a:lvl9pPr marL="13987522" algn="l" defTabSz="3496880" rtl="0" eaLnBrk="1" latinLnBrk="0" hangingPunct="1">
              <a:defRPr sz="6900" kern="1200">
                <a:solidFill>
                  <a:schemeClr val="tx1"/>
                </a:solidFill>
                <a:latin typeface="+mn-lt"/>
                <a:ea typeface="+mn-ea"/>
                <a:cs typeface="+mn-cs"/>
              </a:defRPr>
            </a:lvl9pPr>
          </a:lstStyle>
          <a:p>
            <a:pPr algn="ctr"/>
            <a:r>
              <a:rPr lang="de-DE" b="1" dirty="0"/>
              <a:t>Project </a:t>
            </a:r>
            <a:r>
              <a:rPr lang="de-DE" b="1" dirty="0" err="1"/>
              <a:t>coordination</a:t>
            </a:r>
            <a:endParaRPr lang="de-DE" b="1" dirty="0"/>
          </a:p>
          <a:p>
            <a:r>
              <a:rPr lang="de-DE" b="1" dirty="0"/>
              <a:t>Prof. Dr. Marc Beutner</a:t>
            </a:r>
          </a:p>
          <a:p>
            <a:endParaRPr lang="de-DE" dirty="0"/>
          </a:p>
        </p:txBody>
      </p:sp>
      <p:grpSp>
        <p:nvGrpSpPr>
          <p:cNvPr id="21" name="Gruppieren 20">
            <a:extLst>
              <a:ext uri="{FF2B5EF4-FFF2-40B4-BE49-F238E27FC236}">
                <a16:creationId xmlns:a16="http://schemas.microsoft.com/office/drawing/2014/main" id="{3BBBE7DD-8620-418B-81B2-21BA04E4FF6C}"/>
              </a:ext>
            </a:extLst>
          </p:cNvPr>
          <p:cNvGrpSpPr/>
          <p:nvPr/>
        </p:nvGrpSpPr>
        <p:grpSpPr>
          <a:xfrm>
            <a:off x="7272983" y="31806533"/>
            <a:ext cx="16890844" cy="885349"/>
            <a:chOff x="7473849" y="32099556"/>
            <a:chExt cx="16890844" cy="885349"/>
          </a:xfrm>
        </p:grpSpPr>
        <p:sp>
          <p:nvSpPr>
            <p:cNvPr id="9" name="Textfeld 8"/>
            <p:cNvSpPr txBox="1"/>
            <p:nvPr/>
          </p:nvSpPr>
          <p:spPr>
            <a:xfrm>
              <a:off x="7593304" y="32099556"/>
              <a:ext cx="16771389" cy="885349"/>
            </a:xfrm>
            <a:prstGeom prst="roundRect">
              <a:avLst/>
            </a:prstGeom>
            <a:solidFill>
              <a:srgbClr val="E61E67"/>
            </a:solidFill>
            <a:ln>
              <a:noFill/>
            </a:ln>
          </p:spPr>
          <p:txBody>
            <a:bodyPr wrap="square" rtlCol="0">
              <a:spAutoFit/>
            </a:bodyPr>
            <a:lstStyle/>
            <a:p>
              <a:pPr algn="ctr"/>
              <a:r>
                <a:rPr lang="de-DE" sz="1000" dirty="0">
                  <a:solidFill>
                    <a:srgbClr val="FFFFFF"/>
                  </a:solidFill>
                </a:rPr>
                <a:t>a</a:t>
              </a:r>
              <a:br>
                <a:rPr lang="de-DE" sz="1000" dirty="0">
                  <a:solidFill>
                    <a:srgbClr val="FFFFFF"/>
                  </a:solidFill>
                </a:rPr>
              </a:br>
              <a:r>
                <a:rPr lang="de-DE" sz="2600" dirty="0">
                  <a:solidFill>
                    <a:srgbClr val="FFFFFF"/>
                  </a:solidFill>
                </a:rPr>
                <a:t>https://EU-CERT.eduproject.eu</a:t>
              </a:r>
              <a:endParaRPr lang="de-DE" sz="3200" dirty="0">
                <a:solidFill>
                  <a:srgbClr val="FFFFFF"/>
                </a:solidFill>
              </a:endParaRPr>
            </a:p>
            <a:p>
              <a:pPr algn="ctr"/>
              <a:r>
                <a:rPr lang="de-DE" sz="1000" dirty="0">
                  <a:solidFill>
                    <a:schemeClr val="bg1"/>
                  </a:solidFill>
                  <a:sym typeface="Wingdings" panose="05000000000000000000" pitchFamily="2" charset="2"/>
                </a:rPr>
                <a:t> </a:t>
              </a:r>
            </a:p>
          </p:txBody>
        </p:sp>
        <p:sp>
          <p:nvSpPr>
            <p:cNvPr id="10" name="Textfeld 9"/>
            <p:cNvSpPr txBox="1"/>
            <p:nvPr/>
          </p:nvSpPr>
          <p:spPr>
            <a:xfrm>
              <a:off x="7473849" y="32331842"/>
              <a:ext cx="3493378" cy="584775"/>
            </a:xfrm>
            <a:prstGeom prst="rect">
              <a:avLst/>
            </a:prstGeom>
            <a:noFill/>
          </p:spPr>
          <p:txBody>
            <a:bodyPr wrap="square" rtlCol="0">
              <a:spAutoFit/>
            </a:bodyPr>
            <a:lstStyle/>
            <a:p>
              <a:pPr algn="ctr"/>
              <a:r>
                <a:rPr lang="de-DE" sz="3200" dirty="0">
                  <a:solidFill>
                    <a:srgbClr val="FFFFFF"/>
                  </a:solidFill>
                </a:rPr>
                <a:t>••••••</a:t>
              </a:r>
            </a:p>
          </p:txBody>
        </p:sp>
        <p:sp>
          <p:nvSpPr>
            <p:cNvPr id="11" name="Textfeld 10"/>
            <p:cNvSpPr txBox="1"/>
            <p:nvPr/>
          </p:nvSpPr>
          <p:spPr>
            <a:xfrm>
              <a:off x="20845501" y="32331842"/>
              <a:ext cx="3493378" cy="584775"/>
            </a:xfrm>
            <a:prstGeom prst="rect">
              <a:avLst/>
            </a:prstGeom>
            <a:noFill/>
          </p:spPr>
          <p:txBody>
            <a:bodyPr wrap="square" rtlCol="0">
              <a:spAutoFit/>
            </a:bodyPr>
            <a:lstStyle/>
            <a:p>
              <a:pPr algn="ctr"/>
              <a:r>
                <a:rPr lang="de-DE" sz="3200" dirty="0">
                  <a:solidFill>
                    <a:srgbClr val="FFFFFF"/>
                  </a:solidFill>
                </a:rPr>
                <a:t>••••••</a:t>
              </a:r>
            </a:p>
          </p:txBody>
        </p:sp>
      </p:grpSp>
      <p:sp>
        <p:nvSpPr>
          <p:cNvPr id="17" name="Rechteck 16"/>
          <p:cNvSpPr/>
          <p:nvPr/>
        </p:nvSpPr>
        <p:spPr>
          <a:xfrm>
            <a:off x="644213" y="895098"/>
            <a:ext cx="23493800" cy="16561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t>EU-CERT</a:t>
            </a:r>
            <a:br>
              <a:rPr lang="en-US" sz="4400" dirty="0"/>
            </a:br>
            <a:r>
              <a:rPr lang="en-US" sz="4400" dirty="0"/>
              <a:t>European Certificates and Accreditation for European Projects</a:t>
            </a:r>
          </a:p>
        </p:txBody>
      </p:sp>
      <p:grpSp>
        <p:nvGrpSpPr>
          <p:cNvPr id="15" name="Gruppieren 14">
            <a:extLst>
              <a:ext uri="{FF2B5EF4-FFF2-40B4-BE49-F238E27FC236}">
                <a16:creationId xmlns:a16="http://schemas.microsoft.com/office/drawing/2014/main" id="{A7BB8A59-E270-4455-BAA0-37742574C9D8}"/>
              </a:ext>
            </a:extLst>
          </p:cNvPr>
          <p:cNvGrpSpPr/>
          <p:nvPr/>
        </p:nvGrpSpPr>
        <p:grpSpPr>
          <a:xfrm>
            <a:off x="1474801" y="4804192"/>
            <a:ext cx="22313821" cy="8278336"/>
            <a:chOff x="1474802" y="4804192"/>
            <a:chExt cx="22663211" cy="8609301"/>
          </a:xfrm>
        </p:grpSpPr>
        <p:sp>
          <p:nvSpPr>
            <p:cNvPr id="73" name="Abgerundetes Rechteck 26">
              <a:extLst>
                <a:ext uri="{FF2B5EF4-FFF2-40B4-BE49-F238E27FC236}">
                  <a16:creationId xmlns:a16="http://schemas.microsoft.com/office/drawing/2014/main" id="{9872E04B-84EA-492F-A7E4-5C48F4C951BF}"/>
                </a:ext>
              </a:extLst>
            </p:cNvPr>
            <p:cNvSpPr/>
            <p:nvPr/>
          </p:nvSpPr>
          <p:spPr>
            <a:xfrm>
              <a:off x="1474802" y="4804192"/>
              <a:ext cx="22663211" cy="8609301"/>
            </a:xfrm>
            <a:prstGeom prst="roundRect">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lin ang="2700000" scaled="1"/>
              <a:tileRect/>
            </a:gradFill>
            <a:ln>
              <a:solidFill>
                <a:srgbClr val="002060"/>
              </a:solidFill>
            </a:ln>
          </p:spPr>
          <p:style>
            <a:lnRef idx="0">
              <a:schemeClr val="accent5"/>
            </a:lnRef>
            <a:fillRef idx="3">
              <a:schemeClr val="accent5"/>
            </a:fillRef>
            <a:effectRef idx="3">
              <a:schemeClr val="accent5"/>
            </a:effectRef>
            <a:fontRef idx="minor">
              <a:schemeClr val="lt1"/>
            </a:fontRef>
          </p:style>
          <p:txBody>
            <a:bodyPr rtlCol="0" anchor="ctr"/>
            <a:lstStyle/>
            <a:p>
              <a:endParaRPr lang="de-DE" sz="3000" dirty="0">
                <a:solidFill>
                  <a:srgbClr val="002060"/>
                </a:solidFill>
              </a:endParaRPr>
            </a:p>
          </p:txBody>
        </p:sp>
        <p:sp>
          <p:nvSpPr>
            <p:cNvPr id="46" name="Rectangle 7">
              <a:extLst>
                <a:ext uri="{FF2B5EF4-FFF2-40B4-BE49-F238E27FC236}">
                  <a16:creationId xmlns:a16="http://schemas.microsoft.com/office/drawing/2014/main" id="{BD7F8AA4-20C5-4B8C-AF31-D84FD5866DE0}"/>
                </a:ext>
              </a:extLst>
            </p:cNvPr>
            <p:cNvSpPr>
              <a:spLocks noChangeArrowheads="1"/>
            </p:cNvSpPr>
            <p:nvPr/>
          </p:nvSpPr>
          <p:spPr bwMode="auto">
            <a:xfrm>
              <a:off x="1903079" y="8908946"/>
              <a:ext cx="21322325" cy="1751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just"/>
              <a:endParaRPr lang="en-US" sz="3200" dirty="0"/>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3000" b="0" i="0" u="none" strike="noStrike" cap="none" normalizeH="0" baseline="0" dirty="0">
                <a:ln>
                  <a:noFill/>
                </a:ln>
                <a:solidFill>
                  <a:srgbClr val="002060"/>
                </a:solidFill>
                <a:effectLst/>
              </a:endParaRPr>
            </a:p>
          </p:txBody>
        </p:sp>
      </p:grpSp>
      <p:sp>
        <p:nvSpPr>
          <p:cNvPr id="41" name="Textplatzhalter 3">
            <a:extLst>
              <a:ext uri="{FF2B5EF4-FFF2-40B4-BE49-F238E27FC236}">
                <a16:creationId xmlns:a16="http://schemas.microsoft.com/office/drawing/2014/main" id="{147A8260-972D-40A6-8291-7A9D194F1326}"/>
              </a:ext>
            </a:extLst>
          </p:cNvPr>
          <p:cNvSpPr txBox="1">
            <a:spLocks/>
          </p:cNvSpPr>
          <p:nvPr/>
        </p:nvSpPr>
        <p:spPr>
          <a:xfrm>
            <a:off x="1243620" y="2801407"/>
            <a:ext cx="13905501" cy="1413608"/>
          </a:xfrm>
          <a:prstGeom prst="rect">
            <a:avLst/>
          </a:prstGeom>
        </p:spPr>
        <p:txBody>
          <a:bodyPr>
            <a:normAutofit/>
          </a:bodyPr>
          <a:lstStyle>
            <a:lvl1pPr marL="1573785" indent="-1311487" algn="l" rtl="0" eaLnBrk="1" latinLnBrk="0" hangingPunct="1">
              <a:spcBef>
                <a:spcPts val="2677"/>
              </a:spcBef>
              <a:buClr>
                <a:schemeClr val="tx2"/>
              </a:buClr>
              <a:buSzPct val="95000"/>
              <a:buFont typeface="Wingdings"/>
              <a:buChar char=""/>
              <a:defRPr kumimoji="0" sz="7800" kern="1200">
                <a:solidFill>
                  <a:schemeClr val="tx1"/>
                </a:solidFill>
                <a:latin typeface="+mn-lt"/>
                <a:ea typeface="+mn-ea"/>
                <a:cs typeface="+mn-cs"/>
              </a:defRPr>
            </a:lvl1pPr>
            <a:lvl2pPr marL="2832815" indent="-1092906" algn="l" rtl="0" eaLnBrk="1" latinLnBrk="0" hangingPunct="1">
              <a:spcBef>
                <a:spcPct val="20000"/>
              </a:spcBef>
              <a:buClr>
                <a:schemeClr val="accent2"/>
              </a:buClr>
              <a:buSzPct val="90000"/>
              <a:buFont typeface="Wingdings"/>
              <a:buChar char=""/>
              <a:defRPr kumimoji="0" sz="5700" kern="1200">
                <a:solidFill>
                  <a:schemeClr val="tx1"/>
                </a:solidFill>
                <a:latin typeface="+mn-lt"/>
                <a:ea typeface="+mn-ea"/>
                <a:cs typeface="+mn-cs"/>
              </a:defRPr>
            </a:lvl2pPr>
            <a:lvl3pPr marL="3812057" indent="-874325" algn="l" rtl="0" eaLnBrk="1" latinLnBrk="0" hangingPunct="1">
              <a:spcBef>
                <a:spcPct val="20000"/>
              </a:spcBef>
              <a:buClr>
                <a:schemeClr val="accent2"/>
              </a:buClr>
              <a:buFont typeface="Wingdings 2"/>
              <a:buChar char=""/>
              <a:defRPr kumimoji="0" sz="4300" kern="1200">
                <a:solidFill>
                  <a:schemeClr val="tx1"/>
                </a:solidFill>
                <a:latin typeface="+mn-lt"/>
                <a:ea typeface="+mn-ea"/>
                <a:cs typeface="+mn-cs"/>
              </a:defRPr>
            </a:lvl3pPr>
            <a:lvl4pPr marL="4826275" indent="-874325" algn="l" rtl="0" eaLnBrk="1" latinLnBrk="0" hangingPunct="1">
              <a:spcBef>
                <a:spcPct val="20000"/>
              </a:spcBef>
              <a:buClr>
                <a:schemeClr val="accent3"/>
              </a:buClr>
              <a:buFont typeface="Wingdings 3"/>
              <a:buChar char=""/>
              <a:defRPr kumimoji="0" sz="8400" kern="1200">
                <a:solidFill>
                  <a:schemeClr val="tx1"/>
                </a:solidFill>
                <a:latin typeface="+mn-lt"/>
                <a:ea typeface="+mn-ea"/>
                <a:cs typeface="+mn-cs"/>
              </a:defRPr>
            </a:lvl4pPr>
            <a:lvl5pPr marL="5665627" indent="-804380" algn="l" rtl="0" eaLnBrk="1" latinLnBrk="0" hangingPunct="1">
              <a:spcBef>
                <a:spcPct val="20000"/>
              </a:spcBef>
              <a:buClr>
                <a:schemeClr val="accent3"/>
              </a:buClr>
              <a:buFont typeface="Wingdings 2"/>
              <a:buChar char=""/>
              <a:defRPr kumimoji="0" sz="7700" kern="1200">
                <a:solidFill>
                  <a:schemeClr val="tx1"/>
                </a:solidFill>
                <a:latin typeface="+mn-lt"/>
                <a:ea typeface="+mn-ea"/>
                <a:cs typeface="+mn-cs"/>
              </a:defRPr>
            </a:lvl5pPr>
            <a:lvl6pPr marL="6539952" indent="-804380" algn="l" rtl="0" eaLnBrk="1" latinLnBrk="0" hangingPunct="1">
              <a:spcBef>
                <a:spcPct val="20000"/>
              </a:spcBef>
              <a:buClr>
                <a:schemeClr val="accent3"/>
              </a:buClr>
              <a:buFont typeface="Wingdings 2"/>
              <a:buChar char=""/>
              <a:defRPr kumimoji="0" sz="6900" kern="1200">
                <a:solidFill>
                  <a:schemeClr val="tx1"/>
                </a:solidFill>
                <a:latin typeface="+mn-lt"/>
                <a:ea typeface="+mn-ea"/>
                <a:cs typeface="+mn-cs"/>
              </a:defRPr>
            </a:lvl6pPr>
            <a:lvl7pPr marL="7274386" indent="-699460" algn="l" rtl="0" eaLnBrk="1" latinLnBrk="0" hangingPunct="1">
              <a:spcBef>
                <a:spcPct val="20000"/>
              </a:spcBef>
              <a:buClr>
                <a:schemeClr val="accent4"/>
              </a:buClr>
              <a:buFont typeface="Wingdings 2"/>
              <a:buChar char=""/>
              <a:defRPr kumimoji="0" sz="6000" kern="1200">
                <a:solidFill>
                  <a:schemeClr val="tx1"/>
                </a:solidFill>
                <a:latin typeface="+mn-lt"/>
                <a:ea typeface="+mn-ea"/>
                <a:cs typeface="+mn-cs"/>
              </a:defRPr>
            </a:lvl7pPr>
            <a:lvl8pPr marL="8008818" indent="-699460" algn="l" rtl="0" eaLnBrk="1" latinLnBrk="0" hangingPunct="1">
              <a:spcBef>
                <a:spcPct val="20000"/>
              </a:spcBef>
              <a:buClr>
                <a:schemeClr val="accent4"/>
              </a:buClr>
              <a:buFont typeface="Wingdings 2"/>
              <a:buChar char=""/>
              <a:defRPr kumimoji="0" sz="6000" kern="1200">
                <a:solidFill>
                  <a:schemeClr val="tx1"/>
                </a:solidFill>
                <a:latin typeface="+mn-lt"/>
                <a:ea typeface="+mn-ea"/>
                <a:cs typeface="+mn-cs"/>
              </a:defRPr>
            </a:lvl8pPr>
            <a:lvl9pPr marL="8743251" indent="-699460" algn="l" rtl="0" eaLnBrk="1" latinLnBrk="0" hangingPunct="1">
              <a:spcBef>
                <a:spcPct val="20000"/>
              </a:spcBef>
              <a:buClr>
                <a:schemeClr val="accent4"/>
              </a:buClr>
              <a:buFont typeface="Wingdings 2"/>
              <a:buChar char=""/>
              <a:defRPr kumimoji="0" sz="6000" kern="1200">
                <a:solidFill>
                  <a:schemeClr val="tx1"/>
                </a:solidFill>
                <a:latin typeface="+mn-lt"/>
                <a:ea typeface="+mn-ea"/>
                <a:cs typeface="+mn-cs"/>
              </a:defRPr>
            </a:lvl9pPr>
          </a:lstStyle>
          <a:p>
            <a:pPr marL="262298" indent="0" defTabSz="914400">
              <a:buNone/>
            </a:pPr>
            <a:r>
              <a:rPr lang="en-US" sz="2800" i="1" dirty="0">
                <a:solidFill>
                  <a:schemeClr val="bg1"/>
                </a:solidFill>
              </a:rPr>
              <a:t>Reference Number: </a:t>
            </a:r>
            <a:r>
              <a:rPr lang="fr-FR" sz="2800" dirty="0">
                <a:solidFill>
                  <a:schemeClr val="bg1"/>
                </a:solidFill>
              </a:rPr>
              <a:t>2021-1-DE02-KA220-ADU-000033541 </a:t>
            </a:r>
            <a:br>
              <a:rPr lang="fr-FR" sz="2800" dirty="0">
                <a:solidFill>
                  <a:schemeClr val="bg1"/>
                </a:solidFill>
              </a:rPr>
            </a:br>
            <a:r>
              <a:rPr lang="de-DE" sz="2800" i="1" dirty="0">
                <a:solidFill>
                  <a:schemeClr val="bg1"/>
                </a:solidFill>
              </a:rPr>
              <a:t>Duration</a:t>
            </a:r>
            <a:r>
              <a:rPr lang="de-DE" sz="2800" dirty="0">
                <a:solidFill>
                  <a:schemeClr val="bg1"/>
                </a:solidFill>
              </a:rPr>
              <a:t>: </a:t>
            </a:r>
            <a:r>
              <a:rPr lang="fr-FR" sz="2800" dirty="0">
                <a:solidFill>
                  <a:schemeClr val="bg1"/>
                </a:solidFill>
              </a:rPr>
              <a:t>01.02.2022 – 31.05.2024 </a:t>
            </a:r>
            <a:r>
              <a:rPr lang="de-DE" sz="2800" dirty="0">
                <a:solidFill>
                  <a:schemeClr val="bg1"/>
                </a:solidFill>
              </a:rPr>
              <a:t>(28 </a:t>
            </a:r>
            <a:r>
              <a:rPr lang="en-GB" sz="2800" dirty="0">
                <a:solidFill>
                  <a:schemeClr val="bg1"/>
                </a:solidFill>
              </a:rPr>
              <a:t>month</a:t>
            </a:r>
            <a:r>
              <a:rPr lang="de-DE" sz="2800" dirty="0">
                <a:solidFill>
                  <a:schemeClr val="bg1"/>
                </a:solidFill>
              </a:rPr>
              <a:t>) </a:t>
            </a:r>
          </a:p>
          <a:p>
            <a:pPr marL="262298" indent="0" defTabSz="914400">
              <a:buNone/>
            </a:pPr>
            <a:endParaRPr lang="de-DE" sz="2800" dirty="0">
              <a:solidFill>
                <a:schemeClr val="bg1"/>
              </a:solidFill>
            </a:endParaRPr>
          </a:p>
        </p:txBody>
      </p:sp>
      <p:grpSp>
        <p:nvGrpSpPr>
          <p:cNvPr id="16" name="Gruppieren 15">
            <a:extLst>
              <a:ext uri="{FF2B5EF4-FFF2-40B4-BE49-F238E27FC236}">
                <a16:creationId xmlns:a16="http://schemas.microsoft.com/office/drawing/2014/main" id="{9FC1BA01-350A-44FC-84C3-127E18DE33B8}"/>
              </a:ext>
            </a:extLst>
          </p:cNvPr>
          <p:cNvGrpSpPr/>
          <p:nvPr/>
        </p:nvGrpSpPr>
        <p:grpSpPr>
          <a:xfrm>
            <a:off x="1473287" y="13338482"/>
            <a:ext cx="22313822" cy="1261593"/>
            <a:chOff x="1522911" y="15598690"/>
            <a:chExt cx="10789665" cy="7459875"/>
          </a:xfrm>
        </p:grpSpPr>
        <p:sp>
          <p:nvSpPr>
            <p:cNvPr id="43" name="Abgerundetes Rechteck 26">
              <a:extLst>
                <a:ext uri="{FF2B5EF4-FFF2-40B4-BE49-F238E27FC236}">
                  <a16:creationId xmlns:a16="http://schemas.microsoft.com/office/drawing/2014/main" id="{4DC6436B-B93F-4D94-9D29-F06E0A89B1FB}"/>
                </a:ext>
              </a:extLst>
            </p:cNvPr>
            <p:cNvSpPr/>
            <p:nvPr/>
          </p:nvSpPr>
          <p:spPr>
            <a:xfrm>
              <a:off x="1522911" y="15598690"/>
              <a:ext cx="10789665" cy="7382396"/>
            </a:xfrm>
            <a:prstGeom prst="roundRect">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lin ang="2700000" scaled="1"/>
              <a:tileRect/>
            </a:gradFill>
            <a:ln>
              <a:solidFill>
                <a:srgbClr val="002060"/>
              </a:solidFill>
            </a:ln>
          </p:spPr>
          <p:style>
            <a:lnRef idx="0">
              <a:schemeClr val="accent5"/>
            </a:lnRef>
            <a:fillRef idx="3">
              <a:schemeClr val="accent5"/>
            </a:fillRef>
            <a:effectRef idx="3">
              <a:schemeClr val="accent5"/>
            </a:effectRef>
            <a:fontRef idx="minor">
              <a:schemeClr val="lt1"/>
            </a:fontRef>
          </p:style>
          <p:txBody>
            <a:bodyPr rtlCol="0" anchor="ctr"/>
            <a:lstStyle/>
            <a:p>
              <a:endParaRPr lang="de-DE" sz="3000" dirty="0">
                <a:solidFill>
                  <a:srgbClr val="002060"/>
                </a:solidFill>
              </a:endParaRPr>
            </a:p>
          </p:txBody>
        </p:sp>
        <p:sp>
          <p:nvSpPr>
            <p:cNvPr id="42" name="Inhaltsplatzhalter 2">
              <a:extLst>
                <a:ext uri="{FF2B5EF4-FFF2-40B4-BE49-F238E27FC236}">
                  <a16:creationId xmlns:a16="http://schemas.microsoft.com/office/drawing/2014/main" id="{2AE184F0-F81F-42EF-AB18-BACC9FFC5448}"/>
                </a:ext>
              </a:extLst>
            </p:cNvPr>
            <p:cNvSpPr txBox="1">
              <a:spLocks/>
            </p:cNvSpPr>
            <p:nvPr/>
          </p:nvSpPr>
          <p:spPr>
            <a:xfrm>
              <a:off x="1610911" y="16273666"/>
              <a:ext cx="10384543" cy="6784899"/>
            </a:xfrm>
            <a:prstGeom prst="rect">
              <a:avLst/>
            </a:prstGeom>
          </p:spPr>
          <p:txBody>
            <a:bodyPr>
              <a:noAutofit/>
            </a:bodyPr>
            <a:lstStyle>
              <a:lvl1pPr marL="1573785" indent="-1311487" algn="l" rtl="0" eaLnBrk="1" latinLnBrk="0" hangingPunct="1">
                <a:spcBef>
                  <a:spcPts val="2677"/>
                </a:spcBef>
                <a:buClr>
                  <a:schemeClr val="tx2"/>
                </a:buClr>
                <a:buSzPct val="95000"/>
                <a:buFont typeface="Wingdings"/>
                <a:buChar char=""/>
                <a:defRPr kumimoji="0" sz="7800" kern="1200">
                  <a:solidFill>
                    <a:schemeClr val="tx1"/>
                  </a:solidFill>
                  <a:latin typeface="+mn-lt"/>
                  <a:ea typeface="+mn-ea"/>
                  <a:cs typeface="+mn-cs"/>
                </a:defRPr>
              </a:lvl1pPr>
              <a:lvl2pPr marL="2832815" indent="-1092906" algn="l" rtl="0" eaLnBrk="1" latinLnBrk="0" hangingPunct="1">
                <a:spcBef>
                  <a:spcPct val="20000"/>
                </a:spcBef>
                <a:buClr>
                  <a:schemeClr val="accent2"/>
                </a:buClr>
                <a:buSzPct val="90000"/>
                <a:buFont typeface="Wingdings"/>
                <a:buChar char=""/>
                <a:defRPr kumimoji="0" sz="5700" kern="1200">
                  <a:solidFill>
                    <a:schemeClr val="tx1"/>
                  </a:solidFill>
                  <a:latin typeface="+mn-lt"/>
                  <a:ea typeface="+mn-ea"/>
                  <a:cs typeface="+mn-cs"/>
                </a:defRPr>
              </a:lvl2pPr>
              <a:lvl3pPr marL="3812057" indent="-874325" algn="l" rtl="0" eaLnBrk="1" latinLnBrk="0" hangingPunct="1">
                <a:spcBef>
                  <a:spcPct val="20000"/>
                </a:spcBef>
                <a:buClr>
                  <a:schemeClr val="accent2"/>
                </a:buClr>
                <a:buFont typeface="Wingdings 2"/>
                <a:buChar char=""/>
                <a:defRPr kumimoji="0" sz="4300" kern="1200">
                  <a:solidFill>
                    <a:schemeClr val="tx1"/>
                  </a:solidFill>
                  <a:latin typeface="+mn-lt"/>
                  <a:ea typeface="+mn-ea"/>
                  <a:cs typeface="+mn-cs"/>
                </a:defRPr>
              </a:lvl3pPr>
              <a:lvl4pPr marL="4826275" indent="-874325" algn="l" rtl="0" eaLnBrk="1" latinLnBrk="0" hangingPunct="1">
                <a:spcBef>
                  <a:spcPct val="20000"/>
                </a:spcBef>
                <a:buClr>
                  <a:schemeClr val="accent3"/>
                </a:buClr>
                <a:buFont typeface="Wingdings 3"/>
                <a:buChar char=""/>
                <a:defRPr kumimoji="0" sz="8400" kern="1200">
                  <a:solidFill>
                    <a:schemeClr val="tx1"/>
                  </a:solidFill>
                  <a:latin typeface="+mn-lt"/>
                  <a:ea typeface="+mn-ea"/>
                  <a:cs typeface="+mn-cs"/>
                </a:defRPr>
              </a:lvl4pPr>
              <a:lvl5pPr marL="5665627" indent="-804380" algn="l" rtl="0" eaLnBrk="1" latinLnBrk="0" hangingPunct="1">
                <a:spcBef>
                  <a:spcPct val="20000"/>
                </a:spcBef>
                <a:buClr>
                  <a:schemeClr val="accent3"/>
                </a:buClr>
                <a:buFont typeface="Wingdings 2"/>
                <a:buChar char=""/>
                <a:defRPr kumimoji="0" sz="7700" kern="1200">
                  <a:solidFill>
                    <a:schemeClr val="tx1"/>
                  </a:solidFill>
                  <a:latin typeface="+mn-lt"/>
                  <a:ea typeface="+mn-ea"/>
                  <a:cs typeface="+mn-cs"/>
                </a:defRPr>
              </a:lvl5pPr>
              <a:lvl6pPr marL="6539952" indent="-804380" algn="l" rtl="0" eaLnBrk="1" latinLnBrk="0" hangingPunct="1">
                <a:spcBef>
                  <a:spcPct val="20000"/>
                </a:spcBef>
                <a:buClr>
                  <a:schemeClr val="accent3"/>
                </a:buClr>
                <a:buFont typeface="Wingdings 2"/>
                <a:buChar char=""/>
                <a:defRPr kumimoji="0" sz="6900" kern="1200">
                  <a:solidFill>
                    <a:schemeClr val="tx1"/>
                  </a:solidFill>
                  <a:latin typeface="+mn-lt"/>
                  <a:ea typeface="+mn-ea"/>
                  <a:cs typeface="+mn-cs"/>
                </a:defRPr>
              </a:lvl6pPr>
              <a:lvl7pPr marL="7274386" indent="-699460" algn="l" rtl="0" eaLnBrk="1" latinLnBrk="0" hangingPunct="1">
                <a:spcBef>
                  <a:spcPct val="20000"/>
                </a:spcBef>
                <a:buClr>
                  <a:schemeClr val="accent4"/>
                </a:buClr>
                <a:buFont typeface="Wingdings 2"/>
                <a:buChar char=""/>
                <a:defRPr kumimoji="0" sz="6000" kern="1200">
                  <a:solidFill>
                    <a:schemeClr val="tx1"/>
                  </a:solidFill>
                  <a:latin typeface="+mn-lt"/>
                  <a:ea typeface="+mn-ea"/>
                  <a:cs typeface="+mn-cs"/>
                </a:defRPr>
              </a:lvl7pPr>
              <a:lvl8pPr marL="8008818" indent="-699460" algn="l" rtl="0" eaLnBrk="1" latinLnBrk="0" hangingPunct="1">
                <a:spcBef>
                  <a:spcPct val="20000"/>
                </a:spcBef>
                <a:buClr>
                  <a:schemeClr val="accent4"/>
                </a:buClr>
                <a:buFont typeface="Wingdings 2"/>
                <a:buChar char=""/>
                <a:defRPr kumimoji="0" sz="6000" kern="1200">
                  <a:solidFill>
                    <a:schemeClr val="tx1"/>
                  </a:solidFill>
                  <a:latin typeface="+mn-lt"/>
                  <a:ea typeface="+mn-ea"/>
                  <a:cs typeface="+mn-cs"/>
                </a:defRPr>
              </a:lvl8pPr>
              <a:lvl9pPr marL="8743251" indent="-699460" algn="l" rtl="0" eaLnBrk="1" latinLnBrk="0" hangingPunct="1">
                <a:spcBef>
                  <a:spcPct val="20000"/>
                </a:spcBef>
                <a:buClr>
                  <a:schemeClr val="accent4"/>
                </a:buClr>
                <a:buFont typeface="Wingdings 2"/>
                <a:buChar char=""/>
                <a:defRPr kumimoji="0" sz="6000" kern="1200">
                  <a:solidFill>
                    <a:schemeClr val="tx1"/>
                  </a:solidFill>
                  <a:latin typeface="+mn-lt"/>
                  <a:ea typeface="+mn-ea"/>
                  <a:cs typeface="+mn-cs"/>
                </a:defRPr>
              </a:lvl9pPr>
            </a:lstStyle>
            <a:p>
              <a:pPr marL="262298" indent="0" algn="just" defTabSz="914400">
                <a:buNone/>
              </a:pPr>
              <a:r>
                <a:rPr lang="en-GB" sz="3200" dirty="0"/>
                <a:t>In order to generate the project sustainably, 7 results are being produced in the project. The project is currently in its final third and the main part is almost complete.</a:t>
              </a:r>
              <a:endParaRPr lang="de-DE" sz="3200" dirty="0"/>
            </a:p>
          </p:txBody>
        </p:sp>
      </p:grpSp>
      <p:sp>
        <p:nvSpPr>
          <p:cNvPr id="48" name="Abgerundetes Rechteck 26">
            <a:extLst>
              <a:ext uri="{FF2B5EF4-FFF2-40B4-BE49-F238E27FC236}">
                <a16:creationId xmlns:a16="http://schemas.microsoft.com/office/drawing/2014/main" id="{227504DC-66B4-4A10-BBCA-B74808B4B8B1}"/>
              </a:ext>
            </a:extLst>
          </p:cNvPr>
          <p:cNvSpPr/>
          <p:nvPr/>
        </p:nvSpPr>
        <p:spPr>
          <a:xfrm>
            <a:off x="1595411" y="15601448"/>
            <a:ext cx="10789665" cy="2023810"/>
          </a:xfrm>
          <a:prstGeom prst="roundRect">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lin ang="2700000" scaled="1"/>
            <a:tileRect/>
          </a:gradFill>
          <a:ln>
            <a:solidFill>
              <a:srgbClr val="002060"/>
            </a:solidFill>
          </a:ln>
        </p:spPr>
        <p:style>
          <a:lnRef idx="0">
            <a:schemeClr val="accent5"/>
          </a:lnRef>
          <a:fillRef idx="3">
            <a:schemeClr val="accent5"/>
          </a:fillRef>
          <a:effectRef idx="3">
            <a:schemeClr val="accent5"/>
          </a:effectRef>
          <a:fontRef idx="minor">
            <a:schemeClr val="lt1"/>
          </a:fontRef>
        </p:style>
        <p:txBody>
          <a:bodyPr rtlCol="0" anchor="ctr"/>
          <a:lstStyle/>
          <a:p>
            <a:r>
              <a:rPr lang="de-DE" sz="3000" dirty="0">
                <a:solidFill>
                  <a:srgbClr val="002060"/>
                </a:solidFill>
              </a:rPr>
              <a:t>EU-CERT - Research on Quality </a:t>
            </a:r>
            <a:r>
              <a:rPr lang="de-DE" sz="3000" dirty="0" err="1">
                <a:solidFill>
                  <a:srgbClr val="002060"/>
                </a:solidFill>
              </a:rPr>
              <a:t>criteria</a:t>
            </a:r>
            <a:r>
              <a:rPr lang="de-DE" sz="3000" dirty="0">
                <a:solidFill>
                  <a:srgbClr val="002060"/>
                </a:solidFill>
              </a:rPr>
              <a:t>, Accreditation and </a:t>
            </a:r>
            <a:r>
              <a:rPr lang="de-DE" sz="3000" dirty="0" err="1">
                <a:solidFill>
                  <a:srgbClr val="002060"/>
                </a:solidFill>
              </a:rPr>
              <a:t>Certificate</a:t>
            </a:r>
            <a:r>
              <a:rPr lang="de-DE" sz="3000" dirty="0">
                <a:solidFill>
                  <a:srgbClr val="002060"/>
                </a:solidFill>
              </a:rPr>
              <a:t> </a:t>
            </a:r>
            <a:r>
              <a:rPr lang="de-DE" sz="3000" dirty="0" err="1">
                <a:solidFill>
                  <a:srgbClr val="002060"/>
                </a:solidFill>
              </a:rPr>
              <a:t>Structures</a:t>
            </a:r>
            <a:endParaRPr lang="de-DE" sz="3000" dirty="0">
              <a:solidFill>
                <a:srgbClr val="002060"/>
              </a:solidFill>
            </a:endParaRPr>
          </a:p>
        </p:txBody>
      </p:sp>
      <p:sp>
        <p:nvSpPr>
          <p:cNvPr id="22" name="Abgerundetes Rechteck 26">
            <a:extLst>
              <a:ext uri="{FF2B5EF4-FFF2-40B4-BE49-F238E27FC236}">
                <a16:creationId xmlns:a16="http://schemas.microsoft.com/office/drawing/2014/main" id="{1F9E76A0-F8C3-5270-9370-C5E8619A3E4A}"/>
              </a:ext>
            </a:extLst>
          </p:cNvPr>
          <p:cNvSpPr/>
          <p:nvPr/>
        </p:nvSpPr>
        <p:spPr>
          <a:xfrm>
            <a:off x="13349020" y="16528251"/>
            <a:ext cx="10789665" cy="2023810"/>
          </a:xfrm>
          <a:prstGeom prst="roundRect">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lin ang="2700000" scaled="1"/>
            <a:tileRect/>
          </a:gradFill>
          <a:ln>
            <a:solidFill>
              <a:srgbClr val="002060"/>
            </a:solidFill>
          </a:ln>
        </p:spPr>
        <p:style>
          <a:lnRef idx="0">
            <a:schemeClr val="accent5"/>
          </a:lnRef>
          <a:fillRef idx="3">
            <a:schemeClr val="accent5"/>
          </a:fillRef>
          <a:effectRef idx="3">
            <a:schemeClr val="accent5"/>
          </a:effectRef>
          <a:fontRef idx="minor">
            <a:schemeClr val="lt1"/>
          </a:fontRef>
        </p:style>
        <p:txBody>
          <a:bodyPr rtlCol="0" anchor="ctr"/>
          <a:lstStyle/>
          <a:p>
            <a:pPr algn="r"/>
            <a:r>
              <a:rPr lang="de-DE" sz="3000" dirty="0">
                <a:solidFill>
                  <a:srgbClr val="002060"/>
                </a:solidFill>
              </a:rPr>
              <a:t>EU-CERT - Concept Design </a:t>
            </a:r>
            <a:r>
              <a:rPr lang="de-DE" sz="3000" dirty="0" err="1">
                <a:solidFill>
                  <a:srgbClr val="002060"/>
                </a:solidFill>
              </a:rPr>
              <a:t>for</a:t>
            </a:r>
            <a:r>
              <a:rPr lang="de-DE" sz="3000" dirty="0">
                <a:solidFill>
                  <a:srgbClr val="002060"/>
                </a:solidFill>
              </a:rPr>
              <a:t> Accreditation and </a:t>
            </a:r>
            <a:r>
              <a:rPr lang="de-DE" sz="3000" dirty="0" err="1">
                <a:solidFill>
                  <a:srgbClr val="002060"/>
                </a:solidFill>
              </a:rPr>
              <a:t>Certification</a:t>
            </a:r>
            <a:r>
              <a:rPr lang="de-DE" sz="3000" dirty="0">
                <a:solidFill>
                  <a:srgbClr val="002060"/>
                </a:solidFill>
              </a:rPr>
              <a:t> </a:t>
            </a:r>
            <a:r>
              <a:rPr lang="de-DE" sz="3000" dirty="0" err="1">
                <a:solidFill>
                  <a:srgbClr val="002060"/>
                </a:solidFill>
              </a:rPr>
              <a:t>Processes</a:t>
            </a:r>
            <a:endParaRPr lang="de-DE" sz="3000" dirty="0">
              <a:solidFill>
                <a:srgbClr val="002060"/>
              </a:solidFill>
            </a:endParaRPr>
          </a:p>
        </p:txBody>
      </p:sp>
      <p:grpSp>
        <p:nvGrpSpPr>
          <p:cNvPr id="13" name="Gruppieren 12">
            <a:extLst>
              <a:ext uri="{FF2B5EF4-FFF2-40B4-BE49-F238E27FC236}">
                <a16:creationId xmlns:a16="http://schemas.microsoft.com/office/drawing/2014/main" id="{817D34C7-7727-4A6A-8C0B-209EF30570AC}"/>
              </a:ext>
            </a:extLst>
          </p:cNvPr>
          <p:cNvGrpSpPr/>
          <p:nvPr/>
        </p:nvGrpSpPr>
        <p:grpSpPr>
          <a:xfrm>
            <a:off x="10873383" y="27363291"/>
            <a:ext cx="13192623" cy="4143012"/>
            <a:chOff x="4047476" y="24428586"/>
            <a:chExt cx="9140600" cy="6456083"/>
          </a:xfrm>
        </p:grpSpPr>
        <p:sp>
          <p:nvSpPr>
            <p:cNvPr id="62" name="Abgerundetes Rechteck 26">
              <a:extLst>
                <a:ext uri="{FF2B5EF4-FFF2-40B4-BE49-F238E27FC236}">
                  <a16:creationId xmlns:a16="http://schemas.microsoft.com/office/drawing/2014/main" id="{CD232B6A-C320-4C6D-8EF0-56342768AD60}"/>
                </a:ext>
              </a:extLst>
            </p:cNvPr>
            <p:cNvSpPr/>
            <p:nvPr/>
          </p:nvSpPr>
          <p:spPr>
            <a:xfrm>
              <a:off x="4047476" y="24428586"/>
              <a:ext cx="9140600" cy="6456083"/>
            </a:xfrm>
            <a:prstGeom prst="roundRect">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lin ang="2700000" scaled="1"/>
              <a:tileRect/>
            </a:gradFill>
            <a:ln>
              <a:solidFill>
                <a:srgbClr val="002060"/>
              </a:solidFill>
            </a:ln>
          </p:spPr>
          <p:style>
            <a:lnRef idx="0">
              <a:schemeClr val="accent5"/>
            </a:lnRef>
            <a:fillRef idx="3">
              <a:schemeClr val="accent5"/>
            </a:fillRef>
            <a:effectRef idx="3">
              <a:schemeClr val="accent5"/>
            </a:effectRef>
            <a:fontRef idx="minor">
              <a:schemeClr val="lt1"/>
            </a:fontRef>
          </p:style>
          <p:txBody>
            <a:bodyPr rtlCol="0" anchor="ctr"/>
            <a:lstStyle/>
            <a:p>
              <a:endParaRPr lang="de-DE" sz="2800" dirty="0">
                <a:solidFill>
                  <a:srgbClr val="002060"/>
                </a:solidFill>
              </a:endParaRPr>
            </a:p>
          </p:txBody>
        </p:sp>
        <p:pic>
          <p:nvPicPr>
            <p:cNvPr id="50" name="Grafik 49">
              <a:extLst>
                <a:ext uri="{FF2B5EF4-FFF2-40B4-BE49-F238E27FC236}">
                  <a16:creationId xmlns:a16="http://schemas.microsoft.com/office/drawing/2014/main" id="{98B0068F-E690-445C-B6FF-72318E804FE3}"/>
                </a:ext>
              </a:extLst>
            </p:cNvPr>
            <p:cNvPicPr>
              <a:picLocks noChangeAspect="1"/>
            </p:cNvPicPr>
            <p:nvPr/>
          </p:nvPicPr>
          <p:blipFill>
            <a:blip r:embed="rId5" cstate="print">
              <a:extLst>
                <a:ext uri="{28A0092B-C50C-407E-A947-70E740481C1C}">
                  <a14:useLocalDpi xmlns:a14="http://schemas.microsoft.com/office/drawing/2010/main" val="0"/>
                </a:ext>
                <a:ext uri="{837473B0-CC2E-450A-ABE3-18F120FF3D39}">
                  <a1611:picAttrSrcUrl xmlns:a1611="http://schemas.microsoft.com/office/drawing/2016/11/main" r:id="rId6"/>
                </a:ext>
              </a:extLst>
            </a:blip>
            <a:stretch>
              <a:fillRect/>
            </a:stretch>
          </p:blipFill>
          <p:spPr>
            <a:xfrm>
              <a:off x="12134842" y="25790473"/>
              <a:ext cx="643602" cy="1037642"/>
            </a:xfrm>
            <a:prstGeom prst="rect">
              <a:avLst/>
            </a:prstGeom>
          </p:spPr>
        </p:pic>
        <p:pic>
          <p:nvPicPr>
            <p:cNvPr id="52" name="Grafik 51">
              <a:extLst>
                <a:ext uri="{FF2B5EF4-FFF2-40B4-BE49-F238E27FC236}">
                  <a16:creationId xmlns:a16="http://schemas.microsoft.com/office/drawing/2014/main" id="{B6A53C47-39B1-47C9-93F2-9957DDAAE808}"/>
                </a:ext>
              </a:extLst>
            </p:cNvPr>
            <p:cNvPicPr>
              <a:picLocks noChangeAspect="1"/>
            </p:cNvPicPr>
            <p:nvPr/>
          </p:nvPicPr>
          <p:blipFill>
            <a:blip r:embed="rId7" cstate="print">
              <a:extLst>
                <a:ext uri="{28A0092B-C50C-407E-A947-70E740481C1C}">
                  <a14:useLocalDpi xmlns:a14="http://schemas.microsoft.com/office/drawing/2010/main" val="0"/>
                </a:ext>
                <a:ext uri="{837473B0-CC2E-450A-ABE3-18F120FF3D39}">
                  <a1611:picAttrSrcUrl xmlns:a1611="http://schemas.microsoft.com/office/drawing/2016/11/main" r:id="rId8"/>
                </a:ext>
              </a:extLst>
            </a:blip>
            <a:stretch>
              <a:fillRect/>
            </a:stretch>
          </p:blipFill>
          <p:spPr>
            <a:xfrm>
              <a:off x="7582163" y="25786753"/>
              <a:ext cx="719879" cy="1174857"/>
            </a:xfrm>
            <a:prstGeom prst="rect">
              <a:avLst/>
            </a:prstGeom>
          </p:spPr>
        </p:pic>
        <p:pic>
          <p:nvPicPr>
            <p:cNvPr id="53" name="Grafik 52">
              <a:extLst>
                <a:ext uri="{FF2B5EF4-FFF2-40B4-BE49-F238E27FC236}">
                  <a16:creationId xmlns:a16="http://schemas.microsoft.com/office/drawing/2014/main" id="{C80F7F2A-2DA5-4C19-A3CA-61BCF9E26F55}"/>
                </a:ext>
              </a:extLst>
            </p:cNvPr>
            <p:cNvPicPr>
              <a:picLocks noChangeAspect="1"/>
            </p:cNvPicPr>
            <p:nvPr/>
          </p:nvPicPr>
          <p:blipFill>
            <a:blip r:embed="rId9" cstate="print">
              <a:extLst>
                <a:ext uri="{28A0092B-C50C-407E-A947-70E740481C1C}">
                  <a14:useLocalDpi xmlns:a14="http://schemas.microsoft.com/office/drawing/2010/main" val="0"/>
                </a:ext>
                <a:ext uri="{837473B0-CC2E-450A-ABE3-18F120FF3D39}">
                  <a1611:picAttrSrcUrl xmlns:a1611="http://schemas.microsoft.com/office/drawing/2016/11/main" r:id="rId10"/>
                </a:ext>
              </a:extLst>
            </a:blip>
            <a:stretch>
              <a:fillRect/>
            </a:stretch>
          </p:blipFill>
          <p:spPr>
            <a:xfrm>
              <a:off x="7579521" y="27585256"/>
              <a:ext cx="719879" cy="1146882"/>
            </a:xfrm>
            <a:prstGeom prst="rect">
              <a:avLst/>
            </a:prstGeom>
          </p:spPr>
        </p:pic>
        <p:pic>
          <p:nvPicPr>
            <p:cNvPr id="54" name="Grafik 53">
              <a:extLst>
                <a:ext uri="{FF2B5EF4-FFF2-40B4-BE49-F238E27FC236}">
                  <a16:creationId xmlns:a16="http://schemas.microsoft.com/office/drawing/2014/main" id="{B7183FE4-5C09-4704-B2E1-78FD020F26F8}"/>
                </a:ext>
              </a:extLst>
            </p:cNvPr>
            <p:cNvPicPr>
              <a:picLocks noChangeAspect="1"/>
            </p:cNvPicPr>
            <p:nvPr/>
          </p:nvPicPr>
          <p:blipFill>
            <a:blip r:embed="rId11" cstate="print">
              <a:extLst>
                <a:ext uri="{28A0092B-C50C-407E-A947-70E740481C1C}">
                  <a14:useLocalDpi xmlns:a14="http://schemas.microsoft.com/office/drawing/2010/main" val="0"/>
                </a:ext>
                <a:ext uri="{837473B0-CC2E-450A-ABE3-18F120FF3D39}">
                  <a1611:picAttrSrcUrl xmlns:a1611="http://schemas.microsoft.com/office/drawing/2016/11/main" r:id="rId12"/>
                </a:ext>
              </a:extLst>
            </a:blip>
            <a:stretch>
              <a:fillRect/>
            </a:stretch>
          </p:blipFill>
          <p:spPr>
            <a:xfrm>
              <a:off x="12065116" y="27585256"/>
              <a:ext cx="747903" cy="1037642"/>
            </a:xfrm>
            <a:prstGeom prst="rect">
              <a:avLst/>
            </a:prstGeom>
          </p:spPr>
        </p:pic>
        <p:pic>
          <p:nvPicPr>
            <p:cNvPr id="55" name="Grafik 54">
              <a:extLst>
                <a:ext uri="{FF2B5EF4-FFF2-40B4-BE49-F238E27FC236}">
                  <a16:creationId xmlns:a16="http://schemas.microsoft.com/office/drawing/2014/main" id="{C9AD1FBE-CBFB-42EA-B0C1-ED2E56625EBA}"/>
                </a:ext>
              </a:extLst>
            </p:cNvPr>
            <p:cNvPicPr>
              <a:picLocks noChangeAspect="1"/>
            </p:cNvPicPr>
            <p:nvPr/>
          </p:nvPicPr>
          <p:blipFill>
            <a:blip r:embed="rId13" cstate="print">
              <a:extLst>
                <a:ext uri="{28A0092B-C50C-407E-A947-70E740481C1C}">
                  <a14:useLocalDpi xmlns:a14="http://schemas.microsoft.com/office/drawing/2010/main" val="0"/>
                </a:ext>
                <a:ext uri="{837473B0-CC2E-450A-ABE3-18F120FF3D39}">
                  <a1611:picAttrSrcUrl xmlns:a1611="http://schemas.microsoft.com/office/drawing/2016/11/main" r:id="rId14"/>
                </a:ext>
              </a:extLst>
            </a:blip>
            <a:stretch>
              <a:fillRect/>
            </a:stretch>
          </p:blipFill>
          <p:spPr>
            <a:xfrm>
              <a:off x="7579521" y="29380040"/>
              <a:ext cx="751649" cy="1074603"/>
            </a:xfrm>
            <a:prstGeom prst="rect">
              <a:avLst/>
            </a:prstGeom>
          </p:spPr>
        </p:pic>
        <p:sp>
          <p:nvSpPr>
            <p:cNvPr id="56" name="Rechteck 55">
              <a:extLst>
                <a:ext uri="{FF2B5EF4-FFF2-40B4-BE49-F238E27FC236}">
                  <a16:creationId xmlns:a16="http://schemas.microsoft.com/office/drawing/2014/main" id="{4BAEFC3C-071E-4119-B1BE-94205D4F949B}"/>
                </a:ext>
              </a:extLst>
            </p:cNvPr>
            <p:cNvSpPr/>
            <p:nvPr/>
          </p:nvSpPr>
          <p:spPr>
            <a:xfrm>
              <a:off x="9102522" y="26104681"/>
              <a:ext cx="3002961" cy="621811"/>
            </a:xfrm>
            <a:prstGeom prst="rect">
              <a:avLst/>
            </a:prstGeom>
          </p:spPr>
          <p:txBody>
            <a:bodyPr wrap="square">
              <a:spAutoFit/>
            </a:bodyPr>
            <a:lstStyle/>
            <a:p>
              <a:r>
                <a:rPr lang="de-DE" sz="2000" dirty="0"/>
                <a:t>University of Paderborn Germany (</a:t>
              </a:r>
              <a:r>
                <a:rPr lang="de-DE" sz="2000" dirty="0" err="1"/>
                <a:t>Coordinator</a:t>
              </a:r>
              <a:r>
                <a:rPr lang="de-DE" sz="2000" dirty="0"/>
                <a:t>)</a:t>
              </a:r>
            </a:p>
          </p:txBody>
        </p:sp>
        <p:sp>
          <p:nvSpPr>
            <p:cNvPr id="57" name="Rechteck 56">
              <a:extLst>
                <a:ext uri="{FF2B5EF4-FFF2-40B4-BE49-F238E27FC236}">
                  <a16:creationId xmlns:a16="http://schemas.microsoft.com/office/drawing/2014/main" id="{BBF2B374-A3BE-405B-BCD6-C14D6CED614F}"/>
                </a:ext>
              </a:extLst>
            </p:cNvPr>
            <p:cNvSpPr/>
            <p:nvPr/>
          </p:nvSpPr>
          <p:spPr>
            <a:xfrm>
              <a:off x="9102522" y="29345588"/>
              <a:ext cx="2618628" cy="1074603"/>
            </a:xfrm>
            <a:prstGeom prst="rect">
              <a:avLst/>
            </a:prstGeom>
          </p:spPr>
          <p:txBody>
            <a:bodyPr wrap="square">
              <a:spAutoFit/>
            </a:bodyPr>
            <a:lstStyle/>
            <a:p>
              <a:r>
                <a:rPr lang="de-DE" sz="2000" dirty="0" err="1"/>
                <a:t>Ingenious</a:t>
              </a:r>
              <a:r>
                <a:rPr lang="de-DE" sz="2000" dirty="0"/>
                <a:t> Knowledge GmbH Germany</a:t>
              </a:r>
            </a:p>
            <a:p>
              <a:r>
                <a:rPr lang="de-DE" sz="2000" dirty="0"/>
                <a:t>(Technical </a:t>
              </a:r>
              <a:r>
                <a:rPr lang="de-DE" sz="2000" dirty="0" err="1"/>
                <a:t>partner</a:t>
              </a:r>
              <a:r>
                <a:rPr lang="de-DE" sz="2000" dirty="0"/>
                <a:t>)</a:t>
              </a:r>
            </a:p>
          </p:txBody>
        </p:sp>
        <p:sp>
          <p:nvSpPr>
            <p:cNvPr id="58" name="Rechteck 57">
              <a:extLst>
                <a:ext uri="{FF2B5EF4-FFF2-40B4-BE49-F238E27FC236}">
                  <a16:creationId xmlns:a16="http://schemas.microsoft.com/office/drawing/2014/main" id="{8302D44E-3289-47CD-9367-E0E1B85EE736}"/>
                </a:ext>
              </a:extLst>
            </p:cNvPr>
            <p:cNvSpPr/>
            <p:nvPr/>
          </p:nvSpPr>
          <p:spPr>
            <a:xfrm>
              <a:off x="4317783" y="27879438"/>
              <a:ext cx="3207504" cy="607385"/>
            </a:xfrm>
            <a:prstGeom prst="rect">
              <a:avLst/>
            </a:prstGeom>
          </p:spPr>
          <p:txBody>
            <a:bodyPr wrap="square">
              <a:spAutoFit/>
            </a:bodyPr>
            <a:lstStyle/>
            <a:p>
              <a:r>
                <a:rPr lang="de-DE" sz="2000" dirty="0"/>
                <a:t>TIR Consulting Group </a:t>
              </a:r>
              <a:r>
                <a:rPr lang="de-DE" sz="2000" dirty="0" err="1"/>
                <a:t>j.d.o.o</a:t>
              </a:r>
              <a:r>
                <a:rPr lang="de-DE" sz="2000" dirty="0"/>
                <a:t> </a:t>
              </a:r>
              <a:r>
                <a:rPr lang="de-DE" sz="2000" dirty="0" err="1"/>
                <a:t>Croatia</a:t>
              </a:r>
              <a:r>
                <a:rPr lang="de-DE" sz="2000" dirty="0"/>
                <a:t> Grad Zagreb</a:t>
              </a:r>
            </a:p>
          </p:txBody>
        </p:sp>
        <p:sp>
          <p:nvSpPr>
            <p:cNvPr id="59" name="Rechteck 58">
              <a:extLst>
                <a:ext uri="{FF2B5EF4-FFF2-40B4-BE49-F238E27FC236}">
                  <a16:creationId xmlns:a16="http://schemas.microsoft.com/office/drawing/2014/main" id="{A2643E50-7D90-4D26-934A-71B98804CE31}"/>
                </a:ext>
              </a:extLst>
            </p:cNvPr>
            <p:cNvSpPr/>
            <p:nvPr/>
          </p:nvSpPr>
          <p:spPr>
            <a:xfrm>
              <a:off x="9102522" y="27879438"/>
              <a:ext cx="2908360" cy="607385"/>
            </a:xfrm>
            <a:prstGeom prst="rect">
              <a:avLst/>
            </a:prstGeom>
          </p:spPr>
          <p:txBody>
            <a:bodyPr wrap="square">
              <a:spAutoFit/>
            </a:bodyPr>
            <a:lstStyle/>
            <a:p>
              <a:r>
                <a:rPr lang="de-DE" sz="2000" dirty="0" err="1"/>
                <a:t>Esquare</a:t>
              </a:r>
              <a:r>
                <a:rPr lang="de-DE" sz="2000" dirty="0"/>
                <a:t> France Provence-Alpes-Côte d'Azur</a:t>
              </a:r>
            </a:p>
          </p:txBody>
        </p:sp>
        <p:sp>
          <p:nvSpPr>
            <p:cNvPr id="60" name="Rechteck 59">
              <a:extLst>
                <a:ext uri="{FF2B5EF4-FFF2-40B4-BE49-F238E27FC236}">
                  <a16:creationId xmlns:a16="http://schemas.microsoft.com/office/drawing/2014/main" id="{C58901D5-44EF-4FDF-A5CB-5ADF0624D243}"/>
                </a:ext>
              </a:extLst>
            </p:cNvPr>
            <p:cNvSpPr/>
            <p:nvPr/>
          </p:nvSpPr>
          <p:spPr>
            <a:xfrm>
              <a:off x="4318693" y="29613649"/>
              <a:ext cx="2915427" cy="607385"/>
            </a:xfrm>
            <a:prstGeom prst="rect">
              <a:avLst/>
            </a:prstGeom>
          </p:spPr>
          <p:txBody>
            <a:bodyPr wrap="square">
              <a:spAutoFit/>
            </a:bodyPr>
            <a:lstStyle/>
            <a:p>
              <a:r>
                <a:rPr lang="de-DE" sz="2000" dirty="0"/>
                <a:t>STANDO LTD Cyprus </a:t>
              </a:r>
              <a:r>
                <a:rPr lang="el-GR" sz="2000" dirty="0"/>
                <a:t>Κύπρος (</a:t>
              </a:r>
              <a:r>
                <a:rPr lang="de-DE" sz="2000" dirty="0" err="1"/>
                <a:t>Kýpros</a:t>
              </a:r>
              <a:r>
                <a:rPr lang="de-DE" sz="2000" dirty="0"/>
                <a:t>) Nicosia</a:t>
              </a:r>
            </a:p>
          </p:txBody>
        </p:sp>
        <p:sp>
          <p:nvSpPr>
            <p:cNvPr id="61" name="Inhaltsplatzhalter 2">
              <a:extLst>
                <a:ext uri="{FF2B5EF4-FFF2-40B4-BE49-F238E27FC236}">
                  <a16:creationId xmlns:a16="http://schemas.microsoft.com/office/drawing/2014/main" id="{7BB68406-38E5-4EA9-A8A1-5C3BAA01AD88}"/>
                </a:ext>
              </a:extLst>
            </p:cNvPr>
            <p:cNvSpPr txBox="1">
              <a:spLocks/>
            </p:cNvSpPr>
            <p:nvPr/>
          </p:nvSpPr>
          <p:spPr>
            <a:xfrm>
              <a:off x="4317782" y="24428588"/>
              <a:ext cx="3471537" cy="1130094"/>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91440" marR="0" lvl="0" indent="-91440" algn="l" defTabSz="914400" rtl="0" eaLnBrk="1" fontAlgn="auto" latinLnBrk="0" hangingPunct="1">
                <a:lnSpc>
                  <a:spcPct val="90000"/>
                </a:lnSpc>
                <a:spcBef>
                  <a:spcPts val="1200"/>
                </a:spcBef>
                <a:spcAft>
                  <a:spcPts val="200"/>
                </a:spcAft>
                <a:buClr>
                  <a:srgbClr val="1CADE4"/>
                </a:buClr>
                <a:buSzPct val="100000"/>
                <a:buFont typeface="Calibri" panose="020F0502020204030204" pitchFamily="34" charset="0"/>
                <a:buChar char=" "/>
                <a:tabLst/>
                <a:defRPr/>
              </a:pPr>
              <a:r>
                <a:rPr kumimoji="0" lang="en-US" sz="3600" b="1" i="0" u="none" strike="noStrike" kern="1200" cap="none" spc="0" normalizeH="0" baseline="0" noProof="0" dirty="0">
                  <a:ln>
                    <a:noFill/>
                  </a:ln>
                  <a:solidFill>
                    <a:sysClr val="windowText" lastClr="000000">
                      <a:lumMod val="75000"/>
                      <a:lumOff val="25000"/>
                    </a:sysClr>
                  </a:solidFill>
                  <a:effectLst/>
                  <a:uLnTx/>
                  <a:uFillTx/>
                  <a:latin typeface="Calibri" panose="020F0502020204030204"/>
                  <a:ea typeface="+mn-ea"/>
                  <a:cs typeface="+mn-cs"/>
                </a:rPr>
                <a:t>EU- CERT Project partner </a:t>
              </a:r>
            </a:p>
            <a:p>
              <a:pPr marL="91440" marR="0" lvl="0" indent="-91440" algn="l" defTabSz="914400" rtl="0" eaLnBrk="1" fontAlgn="auto" latinLnBrk="0" hangingPunct="1">
                <a:lnSpc>
                  <a:spcPct val="90000"/>
                </a:lnSpc>
                <a:spcBef>
                  <a:spcPts val="1200"/>
                </a:spcBef>
                <a:spcAft>
                  <a:spcPts val="200"/>
                </a:spcAft>
                <a:buClr>
                  <a:srgbClr val="1CADE4"/>
                </a:buClr>
                <a:buSzPct val="100000"/>
                <a:buFont typeface="Calibri" panose="020F0502020204030204" pitchFamily="34" charset="0"/>
                <a:buChar char=" "/>
                <a:tabLst/>
                <a:defRPr/>
              </a:pPr>
              <a:endParaRPr lang="en-US" sz="3600" b="1" dirty="0">
                <a:solidFill>
                  <a:sysClr val="windowText" lastClr="000000">
                    <a:lumMod val="75000"/>
                    <a:lumOff val="25000"/>
                  </a:sysClr>
                </a:solidFill>
                <a:latin typeface="Calibri" panose="020F0502020204030204"/>
              </a:endParaRPr>
            </a:p>
            <a:p>
              <a:pPr marL="91440" marR="0" lvl="0" indent="-91440" algn="l" defTabSz="914400" rtl="0" eaLnBrk="1" fontAlgn="auto" latinLnBrk="0" hangingPunct="1">
                <a:lnSpc>
                  <a:spcPct val="90000"/>
                </a:lnSpc>
                <a:spcBef>
                  <a:spcPts val="1200"/>
                </a:spcBef>
                <a:spcAft>
                  <a:spcPts val="200"/>
                </a:spcAft>
                <a:buClr>
                  <a:srgbClr val="1CADE4"/>
                </a:buClr>
                <a:buSzPct val="100000"/>
                <a:buFont typeface="Calibri" panose="020F0502020204030204" pitchFamily="34" charset="0"/>
                <a:buChar char=" "/>
                <a:tabLst/>
                <a:defRPr/>
              </a:pPr>
              <a:endParaRPr kumimoji="0" lang="en-US" sz="3600" b="1" i="0" u="none" strike="noStrike" kern="1200" cap="none" spc="0" normalizeH="0" baseline="0" noProof="0" dirty="0">
                <a:ln>
                  <a:noFill/>
                </a:ln>
                <a:solidFill>
                  <a:sysClr val="windowText" lastClr="000000">
                    <a:lumMod val="75000"/>
                    <a:lumOff val="25000"/>
                  </a:sysClr>
                </a:solidFill>
                <a:effectLst/>
                <a:uLnTx/>
                <a:uFillTx/>
                <a:latin typeface="Calibri" panose="020F0502020204030204"/>
                <a:ea typeface="+mn-ea"/>
                <a:cs typeface="+mn-cs"/>
              </a:endParaRPr>
            </a:p>
            <a:p>
              <a:pPr marL="91440" marR="0" lvl="0" indent="-91440" algn="l" defTabSz="914400" rtl="0" eaLnBrk="1" fontAlgn="auto" latinLnBrk="0" hangingPunct="1">
                <a:lnSpc>
                  <a:spcPct val="90000"/>
                </a:lnSpc>
                <a:spcBef>
                  <a:spcPts val="1200"/>
                </a:spcBef>
                <a:spcAft>
                  <a:spcPts val="200"/>
                </a:spcAft>
                <a:buClr>
                  <a:srgbClr val="1CADE4"/>
                </a:buClr>
                <a:buSzPct val="100000"/>
                <a:buFont typeface="Calibri" panose="020F0502020204030204" pitchFamily="34" charset="0"/>
                <a:buChar char=" "/>
                <a:tabLst/>
                <a:defRPr/>
              </a:pPr>
              <a:r>
                <a:rPr kumimoji="0" lang="en-US" sz="3600" b="0" i="0" u="none" strike="noStrike" kern="1200" cap="none" spc="0" normalizeH="0" baseline="0" noProof="0" dirty="0">
                  <a:ln>
                    <a:noFill/>
                  </a:ln>
                  <a:solidFill>
                    <a:sysClr val="windowText" lastClr="000000">
                      <a:lumMod val="75000"/>
                      <a:lumOff val="25000"/>
                    </a:sysClr>
                  </a:solidFill>
                  <a:effectLst/>
                  <a:uLnTx/>
                  <a:uFillTx/>
                  <a:latin typeface="Calibri" panose="020F0502020204030204"/>
                  <a:ea typeface="+mn-ea"/>
                  <a:cs typeface="+mn-cs"/>
                </a:rPr>
                <a:t> </a:t>
              </a:r>
              <a:endParaRPr kumimoji="0" lang="de-DE" sz="3600" b="0" i="0" u="none" strike="noStrike" kern="1200" cap="none" spc="0" normalizeH="0" baseline="0" noProof="0" dirty="0">
                <a:ln>
                  <a:noFill/>
                </a:ln>
                <a:solidFill>
                  <a:sysClr val="windowText" lastClr="000000">
                    <a:lumMod val="75000"/>
                    <a:lumOff val="25000"/>
                  </a:sysClr>
                </a:solidFill>
                <a:effectLst/>
                <a:uLnTx/>
                <a:uFillTx/>
                <a:latin typeface="Calibri" panose="020F0502020204030204"/>
                <a:ea typeface="+mn-ea"/>
                <a:cs typeface="+mn-cs"/>
              </a:endParaRPr>
            </a:p>
          </p:txBody>
        </p:sp>
        <p:sp>
          <p:nvSpPr>
            <p:cNvPr id="63" name="Inhaltsplatzhalter 2">
              <a:extLst>
                <a:ext uri="{FF2B5EF4-FFF2-40B4-BE49-F238E27FC236}">
                  <a16:creationId xmlns:a16="http://schemas.microsoft.com/office/drawing/2014/main" id="{855C2209-7CA8-4700-B81A-256A8B723533}"/>
                </a:ext>
              </a:extLst>
            </p:cNvPr>
            <p:cNvSpPr txBox="1">
              <a:spLocks/>
            </p:cNvSpPr>
            <p:nvPr/>
          </p:nvSpPr>
          <p:spPr>
            <a:xfrm>
              <a:off x="4165656" y="25940959"/>
              <a:ext cx="2797791" cy="1130094"/>
            </a:xfrm>
            <a:prstGeom prst="rect">
              <a:avLst/>
            </a:prstGeom>
          </p:spPr>
          <p:txBody>
            <a:bodyPr>
              <a:normAutofit fontScale="92500"/>
            </a:bodyPr>
            <a:lstStyle>
              <a:lvl1pPr marL="1573785" indent="-1311487" algn="l" rtl="0" eaLnBrk="1" latinLnBrk="0" hangingPunct="1">
                <a:spcBef>
                  <a:spcPts val="2677"/>
                </a:spcBef>
                <a:buClr>
                  <a:schemeClr val="tx2"/>
                </a:buClr>
                <a:buSzPct val="95000"/>
                <a:buFont typeface="Wingdings"/>
                <a:buChar char=""/>
                <a:defRPr kumimoji="0" sz="7800" kern="1200">
                  <a:solidFill>
                    <a:schemeClr val="tx1"/>
                  </a:solidFill>
                  <a:latin typeface="+mn-lt"/>
                  <a:ea typeface="+mn-ea"/>
                  <a:cs typeface="+mn-cs"/>
                </a:defRPr>
              </a:lvl1pPr>
              <a:lvl2pPr marL="2832815" indent="-1092906" algn="l" rtl="0" eaLnBrk="1" latinLnBrk="0" hangingPunct="1">
                <a:spcBef>
                  <a:spcPct val="20000"/>
                </a:spcBef>
                <a:buClr>
                  <a:schemeClr val="accent2"/>
                </a:buClr>
                <a:buSzPct val="90000"/>
                <a:buFont typeface="Wingdings"/>
                <a:buChar char=""/>
                <a:defRPr kumimoji="0" sz="5700" kern="1200">
                  <a:solidFill>
                    <a:schemeClr val="tx1"/>
                  </a:solidFill>
                  <a:latin typeface="+mn-lt"/>
                  <a:ea typeface="+mn-ea"/>
                  <a:cs typeface="+mn-cs"/>
                </a:defRPr>
              </a:lvl2pPr>
              <a:lvl3pPr marL="3812057" indent="-874325" algn="l" rtl="0" eaLnBrk="1" latinLnBrk="0" hangingPunct="1">
                <a:spcBef>
                  <a:spcPct val="20000"/>
                </a:spcBef>
                <a:buClr>
                  <a:schemeClr val="accent2"/>
                </a:buClr>
                <a:buFont typeface="Wingdings 2"/>
                <a:buChar char=""/>
                <a:defRPr kumimoji="0" sz="4300" kern="1200">
                  <a:solidFill>
                    <a:schemeClr val="tx1"/>
                  </a:solidFill>
                  <a:latin typeface="+mn-lt"/>
                  <a:ea typeface="+mn-ea"/>
                  <a:cs typeface="+mn-cs"/>
                </a:defRPr>
              </a:lvl3pPr>
              <a:lvl4pPr marL="4826275" indent="-874325" algn="l" rtl="0" eaLnBrk="1" latinLnBrk="0" hangingPunct="1">
                <a:spcBef>
                  <a:spcPct val="20000"/>
                </a:spcBef>
                <a:buClr>
                  <a:schemeClr val="accent3"/>
                </a:buClr>
                <a:buFont typeface="Wingdings 3"/>
                <a:buChar char=""/>
                <a:defRPr kumimoji="0" sz="8400" kern="1200">
                  <a:solidFill>
                    <a:schemeClr val="tx1"/>
                  </a:solidFill>
                  <a:latin typeface="+mn-lt"/>
                  <a:ea typeface="+mn-ea"/>
                  <a:cs typeface="+mn-cs"/>
                </a:defRPr>
              </a:lvl4pPr>
              <a:lvl5pPr marL="5665627" indent="-804380" algn="l" rtl="0" eaLnBrk="1" latinLnBrk="0" hangingPunct="1">
                <a:spcBef>
                  <a:spcPct val="20000"/>
                </a:spcBef>
                <a:buClr>
                  <a:schemeClr val="accent3"/>
                </a:buClr>
                <a:buFont typeface="Wingdings 2"/>
                <a:buChar char=""/>
                <a:defRPr kumimoji="0" sz="7700" kern="1200">
                  <a:solidFill>
                    <a:schemeClr val="tx1"/>
                  </a:solidFill>
                  <a:latin typeface="+mn-lt"/>
                  <a:ea typeface="+mn-ea"/>
                  <a:cs typeface="+mn-cs"/>
                </a:defRPr>
              </a:lvl5pPr>
              <a:lvl6pPr marL="6539952" indent="-804380" algn="l" rtl="0" eaLnBrk="1" latinLnBrk="0" hangingPunct="1">
                <a:spcBef>
                  <a:spcPct val="20000"/>
                </a:spcBef>
                <a:buClr>
                  <a:schemeClr val="accent3"/>
                </a:buClr>
                <a:buFont typeface="Wingdings 2"/>
                <a:buChar char=""/>
                <a:defRPr kumimoji="0" sz="6900" kern="1200">
                  <a:solidFill>
                    <a:schemeClr val="tx1"/>
                  </a:solidFill>
                  <a:latin typeface="+mn-lt"/>
                  <a:ea typeface="+mn-ea"/>
                  <a:cs typeface="+mn-cs"/>
                </a:defRPr>
              </a:lvl6pPr>
              <a:lvl7pPr marL="7274386" indent="-699460" algn="l" rtl="0" eaLnBrk="1" latinLnBrk="0" hangingPunct="1">
                <a:spcBef>
                  <a:spcPct val="20000"/>
                </a:spcBef>
                <a:buClr>
                  <a:schemeClr val="accent4"/>
                </a:buClr>
                <a:buFont typeface="Wingdings 2"/>
                <a:buChar char=""/>
                <a:defRPr kumimoji="0" sz="6000" kern="1200">
                  <a:solidFill>
                    <a:schemeClr val="tx1"/>
                  </a:solidFill>
                  <a:latin typeface="+mn-lt"/>
                  <a:ea typeface="+mn-ea"/>
                  <a:cs typeface="+mn-cs"/>
                </a:defRPr>
              </a:lvl7pPr>
              <a:lvl8pPr marL="8008818" indent="-699460" algn="l" rtl="0" eaLnBrk="1" latinLnBrk="0" hangingPunct="1">
                <a:spcBef>
                  <a:spcPct val="20000"/>
                </a:spcBef>
                <a:buClr>
                  <a:schemeClr val="accent4"/>
                </a:buClr>
                <a:buFont typeface="Wingdings 2"/>
                <a:buChar char=""/>
                <a:defRPr kumimoji="0" sz="6000" kern="1200">
                  <a:solidFill>
                    <a:schemeClr val="tx1"/>
                  </a:solidFill>
                  <a:latin typeface="+mn-lt"/>
                  <a:ea typeface="+mn-ea"/>
                  <a:cs typeface="+mn-cs"/>
                </a:defRPr>
              </a:lvl8pPr>
              <a:lvl9pPr marL="8743251" indent="-699460" algn="l" rtl="0" eaLnBrk="1" latinLnBrk="0" hangingPunct="1">
                <a:spcBef>
                  <a:spcPct val="20000"/>
                </a:spcBef>
                <a:buClr>
                  <a:schemeClr val="accent4"/>
                </a:buClr>
                <a:buFont typeface="Wingdings 2"/>
                <a:buChar char=""/>
                <a:defRPr kumimoji="0" sz="6000" kern="1200">
                  <a:solidFill>
                    <a:schemeClr val="tx1"/>
                  </a:solidFill>
                  <a:latin typeface="+mn-lt"/>
                  <a:ea typeface="+mn-ea"/>
                  <a:cs typeface="+mn-cs"/>
                </a:defRPr>
              </a:lvl9pPr>
            </a:lstStyle>
            <a:p>
              <a:pPr marL="262298" indent="0" defTabSz="914400">
                <a:buNone/>
              </a:pPr>
              <a:r>
                <a:rPr lang="de-DE" sz="2000" dirty="0"/>
                <a:t>Associação Rede de </a:t>
              </a:r>
              <a:r>
                <a:rPr lang="de-DE" sz="2000" dirty="0" err="1"/>
                <a:t>Universidades</a:t>
              </a:r>
              <a:r>
                <a:rPr lang="de-DE" sz="2000" dirty="0"/>
                <a:t> da </a:t>
              </a:r>
              <a:r>
                <a:rPr lang="de-DE" sz="2000" dirty="0" err="1"/>
                <a:t>Terceira</a:t>
              </a:r>
              <a:r>
                <a:rPr lang="de-DE" sz="2000" dirty="0"/>
                <a:t> Idade </a:t>
              </a:r>
              <a:r>
                <a:rPr lang="de-DE" sz="2000" dirty="0" err="1"/>
                <a:t>PortugalCentro</a:t>
              </a:r>
              <a:r>
                <a:rPr lang="de-DE" sz="2000" dirty="0"/>
                <a:t> </a:t>
              </a:r>
            </a:p>
          </p:txBody>
        </p:sp>
      </p:grpSp>
      <p:sp>
        <p:nvSpPr>
          <p:cNvPr id="30" name="Rechteck 29">
            <a:extLst>
              <a:ext uri="{FF2B5EF4-FFF2-40B4-BE49-F238E27FC236}">
                <a16:creationId xmlns:a16="http://schemas.microsoft.com/office/drawing/2014/main" id="{86A9BE92-E76C-4E3C-B41C-F3708ADB6BE1}"/>
              </a:ext>
            </a:extLst>
          </p:cNvPr>
          <p:cNvSpPr/>
          <p:nvPr/>
        </p:nvSpPr>
        <p:spPr>
          <a:xfrm>
            <a:off x="2313068" y="4946699"/>
            <a:ext cx="21000199" cy="7971413"/>
          </a:xfrm>
          <a:prstGeom prst="rect">
            <a:avLst/>
          </a:prstGeom>
        </p:spPr>
        <p:txBody>
          <a:bodyPr wrap="square">
            <a:spAutoFit/>
          </a:bodyPr>
          <a:lstStyle/>
          <a:p>
            <a:r>
              <a:rPr lang="en-GB" sz="4000" b="1" dirty="0">
                <a:solidFill>
                  <a:srgbClr val="000000"/>
                </a:solidFill>
                <a:latin typeface="Roboto"/>
              </a:rPr>
              <a:t>The EU-CERT project</a:t>
            </a:r>
          </a:p>
          <a:p>
            <a:endParaRPr lang="en-GB" sz="4000" b="1" dirty="0">
              <a:solidFill>
                <a:srgbClr val="000000"/>
              </a:solidFill>
              <a:latin typeface="Roboto"/>
            </a:endParaRPr>
          </a:p>
          <a:p>
            <a:r>
              <a:rPr lang="en-GB" sz="3600" dirty="0">
                <a:solidFill>
                  <a:srgbClr val="000000"/>
                </a:solidFill>
                <a:latin typeface="Roboto"/>
              </a:rPr>
              <a:t>The project strives to increase the quality in adult education and supports adult education providers in achieving high-quality results that are applicable in practice and based on outstanding projects in the field of adult education. To this end, the project consortium plans to develop a mechanism to monitor the effectiveness of adult education projects. This will be done through an accreditation system based on clear criteria and a robust accreditation process. It supports the consolidation of shared values in adult education and lays the foundation for civic engagement promoted by excellence in adult education. In addition, it encourages European adult educators to participate in a high-quality adult education network with assured standards. The introduction of an accreditation system for adult education projects contributes to the realisation of the ideals of ERASMUS+ and creates a further avenue for transparency and visibility in Europe. It will enable all European citizens to identify world-class adult education resources through accreditation information and standards. This forms the crucial basis for the further development of quality assurance in adult education in Europe.</a:t>
            </a:r>
            <a:endParaRPr lang="de-DE" sz="3200" dirty="0"/>
          </a:p>
        </p:txBody>
      </p:sp>
      <p:pic>
        <p:nvPicPr>
          <p:cNvPr id="2" name="Grafik 1">
            <a:extLst>
              <a:ext uri="{FF2B5EF4-FFF2-40B4-BE49-F238E27FC236}">
                <a16:creationId xmlns:a16="http://schemas.microsoft.com/office/drawing/2014/main" id="{BCD097CC-C25B-D514-E3CB-F18C099AE940}"/>
              </a:ext>
            </a:extLst>
          </p:cNvPr>
          <p:cNvPicPr>
            <a:picLocks noChangeAspect="1"/>
          </p:cNvPicPr>
          <p:nvPr/>
        </p:nvPicPr>
        <p:blipFill>
          <a:blip r:embed="rId5" cstate="print">
            <a:extLst>
              <a:ext uri="{28A0092B-C50C-407E-A947-70E740481C1C}">
                <a14:useLocalDpi xmlns:a14="http://schemas.microsoft.com/office/drawing/2010/main" val="0"/>
              </a:ext>
              <a:ext uri="{837473B0-CC2E-450A-ABE3-18F120FF3D39}">
                <a1611:picAttrSrcUrl xmlns:a1611="http://schemas.microsoft.com/office/drawing/2016/11/main" r:id="rId6"/>
              </a:ext>
            </a:extLst>
          </a:blip>
          <a:stretch>
            <a:fillRect/>
          </a:stretch>
        </p:blipFill>
        <p:spPr>
          <a:xfrm>
            <a:off x="22547150" y="30515139"/>
            <a:ext cx="914338" cy="565294"/>
          </a:xfrm>
          <a:prstGeom prst="rect">
            <a:avLst/>
          </a:prstGeom>
        </p:spPr>
      </p:pic>
      <p:sp>
        <p:nvSpPr>
          <p:cNvPr id="3" name="Flussdiagramm: Verbinder 2">
            <a:extLst>
              <a:ext uri="{FF2B5EF4-FFF2-40B4-BE49-F238E27FC236}">
                <a16:creationId xmlns:a16="http://schemas.microsoft.com/office/drawing/2014/main" id="{5B88B783-A93F-FEDE-8FF1-06743CAAE0F6}"/>
              </a:ext>
            </a:extLst>
          </p:cNvPr>
          <p:cNvSpPr/>
          <p:nvPr/>
        </p:nvSpPr>
        <p:spPr>
          <a:xfrm>
            <a:off x="10826401" y="16162746"/>
            <a:ext cx="2053218" cy="1944216"/>
          </a:xfrm>
          <a:prstGeom prst="flowChartConnector">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6000" dirty="0"/>
              <a:t>PR1</a:t>
            </a:r>
          </a:p>
        </p:txBody>
      </p:sp>
      <p:sp>
        <p:nvSpPr>
          <p:cNvPr id="4" name="Flussdiagramm: Verbinder 3">
            <a:extLst>
              <a:ext uri="{FF2B5EF4-FFF2-40B4-BE49-F238E27FC236}">
                <a16:creationId xmlns:a16="http://schemas.microsoft.com/office/drawing/2014/main" id="{3377C5FA-1822-10A1-23A0-1CF0F406D77E}"/>
              </a:ext>
            </a:extLst>
          </p:cNvPr>
          <p:cNvSpPr/>
          <p:nvPr/>
        </p:nvSpPr>
        <p:spPr>
          <a:xfrm>
            <a:off x="13048333" y="17682518"/>
            <a:ext cx="2053218" cy="1944216"/>
          </a:xfrm>
          <a:prstGeom prst="flowChartConnector">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5400" dirty="0"/>
              <a:t>PR2</a:t>
            </a:r>
          </a:p>
        </p:txBody>
      </p:sp>
      <p:sp>
        <p:nvSpPr>
          <p:cNvPr id="24" name="Abgerundetes Rechteck 26">
            <a:extLst>
              <a:ext uri="{FF2B5EF4-FFF2-40B4-BE49-F238E27FC236}">
                <a16:creationId xmlns:a16="http://schemas.microsoft.com/office/drawing/2014/main" id="{E704DB9F-F2F6-498D-5856-400FB1063362}"/>
              </a:ext>
            </a:extLst>
          </p:cNvPr>
          <p:cNvSpPr/>
          <p:nvPr/>
        </p:nvSpPr>
        <p:spPr>
          <a:xfrm>
            <a:off x="1520778" y="19120173"/>
            <a:ext cx="10789665" cy="2023810"/>
          </a:xfrm>
          <a:prstGeom prst="roundRect">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lin ang="2700000" scaled="1"/>
            <a:tileRect/>
          </a:gradFill>
          <a:ln>
            <a:solidFill>
              <a:srgbClr val="002060"/>
            </a:solidFill>
          </a:ln>
        </p:spPr>
        <p:style>
          <a:lnRef idx="0">
            <a:schemeClr val="accent5"/>
          </a:lnRef>
          <a:fillRef idx="3">
            <a:schemeClr val="accent5"/>
          </a:fillRef>
          <a:effectRef idx="3">
            <a:schemeClr val="accent5"/>
          </a:effectRef>
          <a:fontRef idx="minor">
            <a:schemeClr val="lt1"/>
          </a:fontRef>
        </p:style>
        <p:txBody>
          <a:bodyPr rtlCol="0" anchor="ctr"/>
          <a:lstStyle/>
          <a:p>
            <a:r>
              <a:rPr lang="en-GB" sz="3000" dirty="0">
                <a:solidFill>
                  <a:srgbClr val="002060"/>
                </a:solidFill>
              </a:rPr>
              <a:t>EU-CERT - Accreditation Website and Data-base Design and Programming</a:t>
            </a:r>
          </a:p>
        </p:txBody>
      </p:sp>
      <p:sp>
        <p:nvSpPr>
          <p:cNvPr id="5" name="Flussdiagramm: Verbinder 4">
            <a:extLst>
              <a:ext uri="{FF2B5EF4-FFF2-40B4-BE49-F238E27FC236}">
                <a16:creationId xmlns:a16="http://schemas.microsoft.com/office/drawing/2014/main" id="{DC94125C-74E4-77FA-420A-813D0DDD2C9C}"/>
              </a:ext>
            </a:extLst>
          </p:cNvPr>
          <p:cNvSpPr/>
          <p:nvPr/>
        </p:nvSpPr>
        <p:spPr>
          <a:xfrm>
            <a:off x="10979717" y="19802450"/>
            <a:ext cx="2053218" cy="1944216"/>
          </a:xfrm>
          <a:prstGeom prst="flowChartConnector">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6000" dirty="0"/>
              <a:t>PR3</a:t>
            </a:r>
          </a:p>
        </p:txBody>
      </p:sp>
      <p:sp>
        <p:nvSpPr>
          <p:cNvPr id="6" name="Flussdiagramm: Verbinder 5">
            <a:extLst>
              <a:ext uri="{FF2B5EF4-FFF2-40B4-BE49-F238E27FC236}">
                <a16:creationId xmlns:a16="http://schemas.microsoft.com/office/drawing/2014/main" id="{4B743B70-03CD-F388-25AD-9FF5A7D062CB}"/>
              </a:ext>
            </a:extLst>
          </p:cNvPr>
          <p:cNvSpPr/>
          <p:nvPr/>
        </p:nvSpPr>
        <p:spPr>
          <a:xfrm>
            <a:off x="13134984" y="21631253"/>
            <a:ext cx="2053218" cy="1944216"/>
          </a:xfrm>
          <a:prstGeom prst="flowChartConnector">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5400" dirty="0"/>
              <a:t>PR4</a:t>
            </a:r>
          </a:p>
        </p:txBody>
      </p:sp>
      <p:sp>
        <p:nvSpPr>
          <p:cNvPr id="7" name="Flussdiagramm: Verbinder 6">
            <a:extLst>
              <a:ext uri="{FF2B5EF4-FFF2-40B4-BE49-F238E27FC236}">
                <a16:creationId xmlns:a16="http://schemas.microsoft.com/office/drawing/2014/main" id="{8426CBD6-D1AA-778F-66DD-558CE048A365}"/>
              </a:ext>
            </a:extLst>
          </p:cNvPr>
          <p:cNvSpPr/>
          <p:nvPr/>
        </p:nvSpPr>
        <p:spPr>
          <a:xfrm>
            <a:off x="10880398" y="23326432"/>
            <a:ext cx="2053218" cy="1944216"/>
          </a:xfrm>
          <a:prstGeom prst="flowChartConnector">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6000" dirty="0"/>
              <a:t>PR5</a:t>
            </a:r>
          </a:p>
        </p:txBody>
      </p:sp>
      <p:sp>
        <p:nvSpPr>
          <p:cNvPr id="12" name="Flussdiagramm: Verbinder 11">
            <a:extLst>
              <a:ext uri="{FF2B5EF4-FFF2-40B4-BE49-F238E27FC236}">
                <a16:creationId xmlns:a16="http://schemas.microsoft.com/office/drawing/2014/main" id="{63A5795E-8680-3F70-9A87-78A53634DBE2}"/>
              </a:ext>
            </a:extLst>
          </p:cNvPr>
          <p:cNvSpPr/>
          <p:nvPr/>
        </p:nvSpPr>
        <p:spPr>
          <a:xfrm>
            <a:off x="13374162" y="24337574"/>
            <a:ext cx="2053218" cy="1944216"/>
          </a:xfrm>
          <a:prstGeom prst="flowChartConnector">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5400" dirty="0"/>
              <a:t>PR6</a:t>
            </a:r>
          </a:p>
        </p:txBody>
      </p:sp>
      <p:sp>
        <p:nvSpPr>
          <p:cNvPr id="14" name="Flussdiagramm: Verbinder 13">
            <a:extLst>
              <a:ext uri="{FF2B5EF4-FFF2-40B4-BE49-F238E27FC236}">
                <a16:creationId xmlns:a16="http://schemas.microsoft.com/office/drawing/2014/main" id="{49C38386-4084-E7B3-77DA-B3CA0D34620E}"/>
              </a:ext>
            </a:extLst>
          </p:cNvPr>
          <p:cNvSpPr/>
          <p:nvPr/>
        </p:nvSpPr>
        <p:spPr>
          <a:xfrm>
            <a:off x="8965210" y="25234335"/>
            <a:ext cx="2053218" cy="1944216"/>
          </a:xfrm>
          <a:prstGeom prst="flowChartConnector">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6000" dirty="0"/>
              <a:t>PR7</a:t>
            </a:r>
          </a:p>
        </p:txBody>
      </p:sp>
      <p:cxnSp>
        <p:nvCxnSpPr>
          <p:cNvPr id="20" name="Gerader Verbinder 19">
            <a:extLst>
              <a:ext uri="{FF2B5EF4-FFF2-40B4-BE49-F238E27FC236}">
                <a16:creationId xmlns:a16="http://schemas.microsoft.com/office/drawing/2014/main" id="{470AD857-3C99-DDBE-A4B9-4EA509277BD8}"/>
              </a:ext>
            </a:extLst>
          </p:cNvPr>
          <p:cNvCxnSpPr>
            <a:cxnSpLocks/>
            <a:endCxn id="4" idx="1"/>
          </p:cNvCxnSpPr>
          <p:nvPr/>
        </p:nvCxnSpPr>
        <p:spPr>
          <a:xfrm>
            <a:off x="12545060" y="17819852"/>
            <a:ext cx="803960" cy="14739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Gerader Verbinder 26">
            <a:extLst>
              <a:ext uri="{FF2B5EF4-FFF2-40B4-BE49-F238E27FC236}">
                <a16:creationId xmlns:a16="http://schemas.microsoft.com/office/drawing/2014/main" id="{0CA36962-1144-628F-83E2-5A8401DE91F9}"/>
              </a:ext>
            </a:extLst>
          </p:cNvPr>
          <p:cNvCxnSpPr>
            <a:cxnSpLocks/>
            <a:stCxn id="4" idx="3"/>
          </p:cNvCxnSpPr>
          <p:nvPr/>
        </p:nvCxnSpPr>
        <p:spPr>
          <a:xfrm flipH="1">
            <a:off x="12514924" y="19342010"/>
            <a:ext cx="834096" cy="12552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Gerader Verbinder 30">
            <a:extLst>
              <a:ext uri="{FF2B5EF4-FFF2-40B4-BE49-F238E27FC236}">
                <a16:creationId xmlns:a16="http://schemas.microsoft.com/office/drawing/2014/main" id="{90764A30-996F-B052-9049-D0860F08D9D8}"/>
              </a:ext>
            </a:extLst>
          </p:cNvPr>
          <p:cNvCxnSpPr>
            <a:cxnSpLocks/>
            <a:stCxn id="5" idx="5"/>
            <a:endCxn id="6" idx="1"/>
          </p:cNvCxnSpPr>
          <p:nvPr/>
        </p:nvCxnSpPr>
        <p:spPr>
          <a:xfrm>
            <a:off x="12732248" y="21461942"/>
            <a:ext cx="703423" cy="454035"/>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Gerader Verbinder 33">
            <a:extLst>
              <a:ext uri="{FF2B5EF4-FFF2-40B4-BE49-F238E27FC236}">
                <a16:creationId xmlns:a16="http://schemas.microsoft.com/office/drawing/2014/main" id="{D63D793A-222C-07E3-F288-908244A47390}"/>
              </a:ext>
            </a:extLst>
          </p:cNvPr>
          <p:cNvCxnSpPr>
            <a:cxnSpLocks/>
            <a:stCxn id="6" idx="3"/>
            <a:endCxn id="7" idx="7"/>
          </p:cNvCxnSpPr>
          <p:nvPr/>
        </p:nvCxnSpPr>
        <p:spPr>
          <a:xfrm flipH="1">
            <a:off x="12632929" y="23290745"/>
            <a:ext cx="802742" cy="320411"/>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Gerader Verbinder 36">
            <a:extLst>
              <a:ext uri="{FF2B5EF4-FFF2-40B4-BE49-F238E27FC236}">
                <a16:creationId xmlns:a16="http://schemas.microsoft.com/office/drawing/2014/main" id="{124966DC-E302-60DD-4EA0-612DD6C29F8A}"/>
              </a:ext>
            </a:extLst>
          </p:cNvPr>
          <p:cNvCxnSpPr>
            <a:cxnSpLocks/>
            <a:stCxn id="7" idx="6"/>
            <a:endCxn id="12" idx="1"/>
          </p:cNvCxnSpPr>
          <p:nvPr/>
        </p:nvCxnSpPr>
        <p:spPr>
          <a:xfrm>
            <a:off x="12933616" y="24298540"/>
            <a:ext cx="741233" cy="323758"/>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Gerader Verbinder 39">
            <a:extLst>
              <a:ext uri="{FF2B5EF4-FFF2-40B4-BE49-F238E27FC236}">
                <a16:creationId xmlns:a16="http://schemas.microsoft.com/office/drawing/2014/main" id="{B87C7ECC-A58A-516F-AFEB-63E88ED3F19C}"/>
              </a:ext>
            </a:extLst>
          </p:cNvPr>
          <p:cNvCxnSpPr>
            <a:cxnSpLocks/>
            <a:stCxn id="12" idx="2"/>
            <a:endCxn id="14" idx="6"/>
          </p:cNvCxnSpPr>
          <p:nvPr/>
        </p:nvCxnSpPr>
        <p:spPr>
          <a:xfrm flipH="1">
            <a:off x="11018428" y="25309682"/>
            <a:ext cx="2355734" cy="896761"/>
          </a:xfrm>
          <a:prstGeom prst="line">
            <a:avLst/>
          </a:prstGeom>
        </p:spPr>
        <p:style>
          <a:lnRef idx="1">
            <a:schemeClr val="accent1"/>
          </a:lnRef>
          <a:fillRef idx="0">
            <a:schemeClr val="accent1"/>
          </a:fillRef>
          <a:effectRef idx="0">
            <a:schemeClr val="accent1"/>
          </a:effectRef>
          <a:fontRef idx="minor">
            <a:schemeClr val="tx1"/>
          </a:fontRef>
        </p:style>
      </p:cxnSp>
      <p:sp>
        <p:nvSpPr>
          <p:cNvPr id="78" name="Abgerundetes Rechteck 26">
            <a:extLst>
              <a:ext uri="{FF2B5EF4-FFF2-40B4-BE49-F238E27FC236}">
                <a16:creationId xmlns:a16="http://schemas.microsoft.com/office/drawing/2014/main" id="{CEA181B1-0036-BC1A-885E-DF8E3D0A60BA}"/>
              </a:ext>
            </a:extLst>
          </p:cNvPr>
          <p:cNvSpPr/>
          <p:nvPr/>
        </p:nvSpPr>
        <p:spPr>
          <a:xfrm>
            <a:off x="1633549" y="27917605"/>
            <a:ext cx="8974585" cy="2597534"/>
          </a:xfrm>
          <a:prstGeom prst="roundRect">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lin ang="2700000" scaled="1"/>
            <a:tileRect/>
          </a:gradFill>
          <a:ln>
            <a:solidFill>
              <a:srgbClr val="002060"/>
            </a:solidFill>
          </a:ln>
        </p:spPr>
        <p:style>
          <a:lnRef idx="0">
            <a:schemeClr val="accent5"/>
          </a:lnRef>
          <a:fillRef idx="3">
            <a:schemeClr val="accent5"/>
          </a:fillRef>
          <a:effectRef idx="3">
            <a:schemeClr val="accent5"/>
          </a:effectRef>
          <a:fontRef idx="minor">
            <a:schemeClr val="lt1"/>
          </a:fontRef>
        </p:style>
        <p:txBody>
          <a:bodyPr rtlCol="0" anchor="ctr"/>
          <a:lstStyle/>
          <a:p>
            <a:endParaRPr lang="de-DE" sz="3000" dirty="0">
              <a:solidFill>
                <a:srgbClr val="002060"/>
              </a:solidFill>
            </a:endParaRPr>
          </a:p>
        </p:txBody>
      </p:sp>
      <p:sp>
        <p:nvSpPr>
          <p:cNvPr id="77" name="Inhaltsplatzhalter 2">
            <a:extLst>
              <a:ext uri="{FF2B5EF4-FFF2-40B4-BE49-F238E27FC236}">
                <a16:creationId xmlns:a16="http://schemas.microsoft.com/office/drawing/2014/main" id="{2C7EA422-5848-D8B3-3279-0D32211510F4}"/>
              </a:ext>
            </a:extLst>
          </p:cNvPr>
          <p:cNvSpPr txBox="1">
            <a:spLocks/>
          </p:cNvSpPr>
          <p:nvPr/>
        </p:nvSpPr>
        <p:spPr>
          <a:xfrm>
            <a:off x="1728366" y="28389291"/>
            <a:ext cx="8221722" cy="1793992"/>
          </a:xfrm>
          <a:prstGeom prst="rect">
            <a:avLst/>
          </a:prstGeom>
        </p:spPr>
        <p:txBody>
          <a:bodyPr>
            <a:noAutofit/>
          </a:bodyPr>
          <a:lstStyle>
            <a:lvl1pPr marL="1573785" indent="-1311487" algn="l" rtl="0" eaLnBrk="1" latinLnBrk="0" hangingPunct="1">
              <a:spcBef>
                <a:spcPts val="2677"/>
              </a:spcBef>
              <a:buClr>
                <a:schemeClr val="tx2"/>
              </a:buClr>
              <a:buSzPct val="95000"/>
              <a:buFont typeface="Wingdings"/>
              <a:buChar char=""/>
              <a:defRPr kumimoji="0" sz="7800" kern="1200">
                <a:solidFill>
                  <a:schemeClr val="tx1"/>
                </a:solidFill>
                <a:latin typeface="+mn-lt"/>
                <a:ea typeface="+mn-ea"/>
                <a:cs typeface="+mn-cs"/>
              </a:defRPr>
            </a:lvl1pPr>
            <a:lvl2pPr marL="2832815" indent="-1092906" algn="l" rtl="0" eaLnBrk="1" latinLnBrk="0" hangingPunct="1">
              <a:spcBef>
                <a:spcPct val="20000"/>
              </a:spcBef>
              <a:buClr>
                <a:schemeClr val="accent2"/>
              </a:buClr>
              <a:buSzPct val="90000"/>
              <a:buFont typeface="Wingdings"/>
              <a:buChar char=""/>
              <a:defRPr kumimoji="0" sz="5700" kern="1200">
                <a:solidFill>
                  <a:schemeClr val="tx1"/>
                </a:solidFill>
                <a:latin typeface="+mn-lt"/>
                <a:ea typeface="+mn-ea"/>
                <a:cs typeface="+mn-cs"/>
              </a:defRPr>
            </a:lvl2pPr>
            <a:lvl3pPr marL="3812057" indent="-874325" algn="l" rtl="0" eaLnBrk="1" latinLnBrk="0" hangingPunct="1">
              <a:spcBef>
                <a:spcPct val="20000"/>
              </a:spcBef>
              <a:buClr>
                <a:schemeClr val="accent2"/>
              </a:buClr>
              <a:buFont typeface="Wingdings 2"/>
              <a:buChar char=""/>
              <a:defRPr kumimoji="0" sz="4300" kern="1200">
                <a:solidFill>
                  <a:schemeClr val="tx1"/>
                </a:solidFill>
                <a:latin typeface="+mn-lt"/>
                <a:ea typeface="+mn-ea"/>
                <a:cs typeface="+mn-cs"/>
              </a:defRPr>
            </a:lvl3pPr>
            <a:lvl4pPr marL="4826275" indent="-874325" algn="l" rtl="0" eaLnBrk="1" latinLnBrk="0" hangingPunct="1">
              <a:spcBef>
                <a:spcPct val="20000"/>
              </a:spcBef>
              <a:buClr>
                <a:schemeClr val="accent3"/>
              </a:buClr>
              <a:buFont typeface="Wingdings 3"/>
              <a:buChar char=""/>
              <a:defRPr kumimoji="0" sz="8400" kern="1200">
                <a:solidFill>
                  <a:schemeClr val="tx1"/>
                </a:solidFill>
                <a:latin typeface="+mn-lt"/>
                <a:ea typeface="+mn-ea"/>
                <a:cs typeface="+mn-cs"/>
              </a:defRPr>
            </a:lvl4pPr>
            <a:lvl5pPr marL="5665627" indent="-804380" algn="l" rtl="0" eaLnBrk="1" latinLnBrk="0" hangingPunct="1">
              <a:spcBef>
                <a:spcPct val="20000"/>
              </a:spcBef>
              <a:buClr>
                <a:schemeClr val="accent3"/>
              </a:buClr>
              <a:buFont typeface="Wingdings 2"/>
              <a:buChar char=""/>
              <a:defRPr kumimoji="0" sz="7700" kern="1200">
                <a:solidFill>
                  <a:schemeClr val="tx1"/>
                </a:solidFill>
                <a:latin typeface="+mn-lt"/>
                <a:ea typeface="+mn-ea"/>
                <a:cs typeface="+mn-cs"/>
              </a:defRPr>
            </a:lvl5pPr>
            <a:lvl6pPr marL="6539952" indent="-804380" algn="l" rtl="0" eaLnBrk="1" latinLnBrk="0" hangingPunct="1">
              <a:spcBef>
                <a:spcPct val="20000"/>
              </a:spcBef>
              <a:buClr>
                <a:schemeClr val="accent3"/>
              </a:buClr>
              <a:buFont typeface="Wingdings 2"/>
              <a:buChar char=""/>
              <a:defRPr kumimoji="0" sz="6900" kern="1200">
                <a:solidFill>
                  <a:schemeClr val="tx1"/>
                </a:solidFill>
                <a:latin typeface="+mn-lt"/>
                <a:ea typeface="+mn-ea"/>
                <a:cs typeface="+mn-cs"/>
              </a:defRPr>
            </a:lvl6pPr>
            <a:lvl7pPr marL="7274386" indent="-699460" algn="l" rtl="0" eaLnBrk="1" latinLnBrk="0" hangingPunct="1">
              <a:spcBef>
                <a:spcPct val="20000"/>
              </a:spcBef>
              <a:buClr>
                <a:schemeClr val="accent4"/>
              </a:buClr>
              <a:buFont typeface="Wingdings 2"/>
              <a:buChar char=""/>
              <a:defRPr kumimoji="0" sz="6000" kern="1200">
                <a:solidFill>
                  <a:schemeClr val="tx1"/>
                </a:solidFill>
                <a:latin typeface="+mn-lt"/>
                <a:ea typeface="+mn-ea"/>
                <a:cs typeface="+mn-cs"/>
              </a:defRPr>
            </a:lvl7pPr>
            <a:lvl8pPr marL="8008818" indent="-699460" algn="l" rtl="0" eaLnBrk="1" latinLnBrk="0" hangingPunct="1">
              <a:spcBef>
                <a:spcPct val="20000"/>
              </a:spcBef>
              <a:buClr>
                <a:schemeClr val="accent4"/>
              </a:buClr>
              <a:buFont typeface="Wingdings 2"/>
              <a:buChar char=""/>
              <a:defRPr kumimoji="0" sz="6000" kern="1200">
                <a:solidFill>
                  <a:schemeClr val="tx1"/>
                </a:solidFill>
                <a:latin typeface="+mn-lt"/>
                <a:ea typeface="+mn-ea"/>
                <a:cs typeface="+mn-cs"/>
              </a:defRPr>
            </a:lvl8pPr>
            <a:lvl9pPr marL="8743251" indent="-699460" algn="l" rtl="0" eaLnBrk="1" latinLnBrk="0" hangingPunct="1">
              <a:spcBef>
                <a:spcPct val="20000"/>
              </a:spcBef>
              <a:buClr>
                <a:schemeClr val="accent4"/>
              </a:buClr>
              <a:buFont typeface="Wingdings 2"/>
              <a:buChar char=""/>
              <a:defRPr kumimoji="0" sz="6000" kern="1200">
                <a:solidFill>
                  <a:schemeClr val="tx1"/>
                </a:solidFill>
                <a:latin typeface="+mn-lt"/>
                <a:ea typeface="+mn-ea"/>
                <a:cs typeface="+mn-cs"/>
              </a:defRPr>
            </a:lvl9pPr>
          </a:lstStyle>
          <a:p>
            <a:pPr marL="262298" indent="0" algn="just" defTabSz="914400">
              <a:buNone/>
            </a:pPr>
            <a:r>
              <a:rPr lang="en-GB" sz="3200" dirty="0"/>
              <a:t>The project partners are working flat out on the final project results so that the project as a whole can report great successes.</a:t>
            </a:r>
            <a:endParaRPr lang="de-DE" sz="3200" dirty="0"/>
          </a:p>
        </p:txBody>
      </p:sp>
      <p:pic>
        <p:nvPicPr>
          <p:cNvPr id="80" name="Grafik 79" descr="Häkchen Silhouette">
            <a:extLst>
              <a:ext uri="{FF2B5EF4-FFF2-40B4-BE49-F238E27FC236}">
                <a16:creationId xmlns:a16="http://schemas.microsoft.com/office/drawing/2014/main" id="{4674CFF8-52AC-36BC-4C7B-E4FB401A3373}"/>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12040893" y="17039223"/>
            <a:ext cx="1191774" cy="1191774"/>
          </a:xfrm>
          <a:prstGeom prst="rect">
            <a:avLst/>
          </a:prstGeom>
        </p:spPr>
      </p:pic>
      <p:pic>
        <p:nvPicPr>
          <p:cNvPr id="81" name="Grafik 80" descr="Häkchen Silhouette">
            <a:extLst>
              <a:ext uri="{FF2B5EF4-FFF2-40B4-BE49-F238E27FC236}">
                <a16:creationId xmlns:a16="http://schemas.microsoft.com/office/drawing/2014/main" id="{AABD38B1-0D9F-532F-EEC2-9EC33E89DA25}"/>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14177061" y="18565634"/>
            <a:ext cx="1191774" cy="1191774"/>
          </a:xfrm>
          <a:prstGeom prst="rect">
            <a:avLst/>
          </a:prstGeom>
        </p:spPr>
      </p:pic>
      <p:pic>
        <p:nvPicPr>
          <p:cNvPr id="82" name="Grafik 81" descr="Häkchen Silhouette">
            <a:extLst>
              <a:ext uri="{FF2B5EF4-FFF2-40B4-BE49-F238E27FC236}">
                <a16:creationId xmlns:a16="http://schemas.microsoft.com/office/drawing/2014/main" id="{1ED6FB5D-2C55-2E72-708A-7B2338047C96}"/>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12075802" y="20800475"/>
            <a:ext cx="1191774" cy="1191774"/>
          </a:xfrm>
          <a:prstGeom prst="rect">
            <a:avLst/>
          </a:prstGeom>
        </p:spPr>
      </p:pic>
    </p:spTree>
    <p:extLst>
      <p:ext uri="{BB962C8B-B14F-4D97-AF65-F5344CB8AC3E}">
        <p14:creationId xmlns:p14="http://schemas.microsoft.com/office/powerpoint/2010/main" val="36423660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5_Iapetus">
  <a:themeElements>
    <a:clrScheme name="Benutzerdefiniert 2">
      <a:dk1>
        <a:sysClr val="windowText" lastClr="000000"/>
      </a:dk1>
      <a:lt1>
        <a:sysClr val="window" lastClr="FFFFFF"/>
      </a:lt1>
      <a:dk2>
        <a:srgbClr val="464653"/>
      </a:dk2>
      <a:lt2>
        <a:srgbClr val="DDE9EC"/>
      </a:lt2>
      <a:accent1>
        <a:srgbClr val="727CA3"/>
      </a:accent1>
      <a:accent2>
        <a:srgbClr val="9FB8CD"/>
      </a:accent2>
      <a:accent3>
        <a:srgbClr val="E98211"/>
      </a:accent3>
      <a:accent4>
        <a:srgbClr val="FADA7A"/>
      </a:accent4>
      <a:accent5>
        <a:srgbClr val="E4E8AF"/>
      </a:accent5>
      <a:accent6>
        <a:srgbClr val="B20202"/>
      </a:accent6>
      <a:hlink>
        <a:srgbClr val="B292CA"/>
      </a:hlink>
      <a:folHlink>
        <a:srgbClr val="6B5680"/>
      </a:folHlink>
    </a:clrScheme>
    <a:fontScheme name="Iapetus">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Iapetus">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Metro</Template>
  <TotalTime>0</TotalTime>
  <Words>403</Words>
  <Application>Microsoft Office PowerPoint</Application>
  <PresentationFormat>Benutzerdefiniert</PresentationFormat>
  <Paragraphs>38</Paragraphs>
  <Slides>1</Slides>
  <Notes>0</Notes>
  <HiddenSlides>0</HiddenSlides>
  <MMClips>0</MMClips>
  <ScaleCrop>false</ScaleCrop>
  <HeadingPairs>
    <vt:vector size="8" baseType="variant">
      <vt:variant>
        <vt:lpstr>Verwendete Schriftarten</vt:lpstr>
      </vt:variant>
      <vt:variant>
        <vt:i4>7</vt:i4>
      </vt:variant>
      <vt:variant>
        <vt:lpstr>Design</vt:lpstr>
      </vt:variant>
      <vt:variant>
        <vt:i4>1</vt:i4>
      </vt:variant>
      <vt:variant>
        <vt:lpstr>Eingebettete OLE-Server</vt:lpstr>
      </vt:variant>
      <vt:variant>
        <vt:i4>1</vt:i4>
      </vt:variant>
      <vt:variant>
        <vt:lpstr>Folientitel</vt:lpstr>
      </vt:variant>
      <vt:variant>
        <vt:i4>1</vt:i4>
      </vt:variant>
    </vt:vector>
  </HeadingPairs>
  <TitlesOfParts>
    <vt:vector size="10" baseType="lpstr">
      <vt:lpstr>Arial</vt:lpstr>
      <vt:lpstr>Calibri</vt:lpstr>
      <vt:lpstr>Corbel</vt:lpstr>
      <vt:lpstr>Roboto</vt:lpstr>
      <vt:lpstr>Wingdings</vt:lpstr>
      <vt:lpstr>Wingdings 2</vt:lpstr>
      <vt:lpstr>Wingdings 3</vt:lpstr>
      <vt:lpstr>5_Iapetus</vt:lpstr>
      <vt:lpstr>think-cell Folie</vt:lpstr>
      <vt:lpstr>PowerPoint-Präsentation</vt:lpstr>
    </vt:vector>
  </TitlesOfParts>
  <Company>Universität Paderborn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Marc Beutner</dc:creator>
  <cp:lastModifiedBy>Helene Maja Lindenthal</cp:lastModifiedBy>
  <cp:revision>372</cp:revision>
  <cp:lastPrinted>2015-08-12T11:23:49Z</cp:lastPrinted>
  <dcterms:created xsi:type="dcterms:W3CDTF">2010-08-25T14:48:58Z</dcterms:created>
  <dcterms:modified xsi:type="dcterms:W3CDTF">2023-12-01T13:34:09Z</dcterms:modified>
</cp:coreProperties>
</file>