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25203150" cy="36004500"/>
  <p:notesSz cx="6669088" cy="9928225"/>
  <p:custDataLst>
    <p:tags r:id="rId5"/>
  </p:custDataLst>
  <p:defaultTextStyle>
    <a:defPPr>
      <a:defRPr lang="de-DE"/>
    </a:defPPr>
    <a:lvl1pPr marL="0" algn="l" defTabSz="3496880" rtl="0" eaLnBrk="1" latinLnBrk="0" hangingPunct="1">
      <a:defRPr sz="6900" kern="1200">
        <a:solidFill>
          <a:schemeClr val="tx1"/>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guide id="3" orient="horz" pos="3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Zoyke" initials="AZ" lastIdx="3" clrIdx="0"/>
  <p:cmAuthor id="1" name="Janine" initials="J" lastIdx="1" clrIdx="1"/>
  <p:cmAuthor id="2" name="Meike Claus" initials="MC" lastIdx="3" clrIdx="2"/>
  <p:cmAuthor id="3" name="Eva" initials="E"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733"/>
    <a:srgbClr val="001746"/>
    <a:srgbClr val="E61E67"/>
    <a:srgbClr val="FFFFFF"/>
    <a:srgbClr val="CEC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229" autoAdjust="0"/>
    <p:restoredTop sz="97681" autoAdjust="0"/>
  </p:normalViewPr>
  <p:slideViewPr>
    <p:cSldViewPr>
      <p:cViewPr varScale="1">
        <p:scale>
          <a:sx n="31" d="100"/>
          <a:sy n="31" d="100"/>
        </p:scale>
        <p:origin x="2670" y="114"/>
      </p:cViewPr>
      <p:guideLst>
        <p:guide orient="horz" pos="11340"/>
        <p:guide pos="7938"/>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7" d="100"/>
          <a:sy n="57" d="100"/>
        </p:scale>
        <p:origin x="3021" y="48"/>
      </p:cViewPr>
      <p:guideLst>
        <p:guide orient="horz" pos="3110"/>
        <p:guide pos="2101"/>
        <p:guide orient="horz"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9D416BC-379D-4141-BE88-F699B1D468FB}" type="datetimeFigureOut">
              <a:rPr lang="de-DE" smtClean="0"/>
              <a:t>15.01.2024</a:t>
            </a:fld>
            <a:endParaRPr lang="de-DE"/>
          </a:p>
        </p:txBody>
      </p:sp>
      <p:sp>
        <p:nvSpPr>
          <p:cNvPr id="4" name="Fußzeilenplatzhalter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92A0900D-83F1-481B-9EA4-68A76AE36B47}" type="slidenum">
              <a:rPr lang="de-DE" smtClean="0"/>
              <a:t>‹#›</a:t>
            </a:fld>
            <a:endParaRPr lang="de-DE"/>
          </a:p>
        </p:txBody>
      </p:sp>
    </p:spTree>
    <p:extLst>
      <p:ext uri="{BB962C8B-B14F-4D97-AF65-F5344CB8AC3E}">
        <p14:creationId xmlns:p14="http://schemas.microsoft.com/office/powerpoint/2010/main" val="4205089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889938" cy="496411"/>
          </a:xfrm>
          <a:prstGeom prst="rect">
            <a:avLst/>
          </a:prstGeom>
        </p:spPr>
        <p:txBody>
          <a:bodyPr vert="horz" lIns="90818" tIns="45409" rIns="90818" bIns="45409" rtlCol="0"/>
          <a:lstStyle>
            <a:lvl1pPr algn="l">
              <a:defRPr sz="1200"/>
            </a:lvl1pPr>
          </a:lstStyle>
          <a:p>
            <a:endParaRPr lang="de-DE" dirty="0"/>
          </a:p>
        </p:txBody>
      </p:sp>
      <p:sp>
        <p:nvSpPr>
          <p:cNvPr id="3" name="Datumsplatzhalter 2"/>
          <p:cNvSpPr>
            <a:spLocks noGrp="1"/>
          </p:cNvSpPr>
          <p:nvPr>
            <p:ph type="dt" idx="1"/>
          </p:nvPr>
        </p:nvSpPr>
        <p:spPr>
          <a:xfrm>
            <a:off x="3777608" y="1"/>
            <a:ext cx="2889938" cy="496411"/>
          </a:xfrm>
          <a:prstGeom prst="rect">
            <a:avLst/>
          </a:prstGeom>
        </p:spPr>
        <p:txBody>
          <a:bodyPr vert="horz" lIns="90818" tIns="45409" rIns="90818" bIns="45409" rtlCol="0"/>
          <a:lstStyle>
            <a:lvl1pPr algn="r">
              <a:defRPr sz="1200"/>
            </a:lvl1pPr>
          </a:lstStyle>
          <a:p>
            <a:fld id="{1E8AB6C0-3371-4C8E-98DA-EF797D68BB92}" type="datetimeFigureOut">
              <a:rPr lang="de-DE" smtClean="0"/>
              <a:t>15.01.2024</a:t>
            </a:fld>
            <a:endParaRPr lang="de-DE" dirty="0"/>
          </a:p>
        </p:txBody>
      </p:sp>
      <p:sp>
        <p:nvSpPr>
          <p:cNvPr id="4" name="Folienbildplatzhalter 3"/>
          <p:cNvSpPr>
            <a:spLocks noGrp="1" noRot="1" noChangeAspect="1"/>
          </p:cNvSpPr>
          <p:nvPr>
            <p:ph type="sldImg" idx="2"/>
          </p:nvPr>
        </p:nvSpPr>
        <p:spPr>
          <a:xfrm>
            <a:off x="2032000" y="744538"/>
            <a:ext cx="2605088" cy="3722687"/>
          </a:xfrm>
          <a:prstGeom prst="rect">
            <a:avLst/>
          </a:prstGeom>
          <a:noFill/>
          <a:ln w="12700">
            <a:solidFill>
              <a:prstClr val="black"/>
            </a:solidFill>
          </a:ln>
        </p:spPr>
        <p:txBody>
          <a:bodyPr vert="horz" lIns="90818" tIns="45409" rIns="90818" bIns="45409" rtlCol="0" anchor="ctr"/>
          <a:lstStyle/>
          <a:p>
            <a:endParaRPr lang="de-DE" dirty="0"/>
          </a:p>
        </p:txBody>
      </p:sp>
      <p:sp>
        <p:nvSpPr>
          <p:cNvPr id="5" name="Notizenplatzhalter 4"/>
          <p:cNvSpPr>
            <a:spLocks noGrp="1"/>
          </p:cNvSpPr>
          <p:nvPr>
            <p:ph type="body" sz="quarter" idx="3"/>
          </p:nvPr>
        </p:nvSpPr>
        <p:spPr>
          <a:xfrm>
            <a:off x="666909" y="4715907"/>
            <a:ext cx="5335270" cy="4467701"/>
          </a:xfrm>
          <a:prstGeom prst="rect">
            <a:avLst/>
          </a:prstGeom>
        </p:spPr>
        <p:txBody>
          <a:bodyPr vert="horz" lIns="90818" tIns="45409" rIns="90818" bIns="45409" rtlCol="0">
            <a:normAutofit/>
          </a:bodyPr>
          <a:lstStyle/>
          <a:p>
            <a:pPr lvl="0"/>
            <a:r>
              <a:rPr lang="de-DE"/>
              <a:t>Textmasterformate durch Klicken bearbeiten</a:t>
            </a:r>
          </a:p>
          <a:p>
            <a:pPr lvl="1"/>
            <a:r>
              <a:rPr lang="de-DE"/>
              <a:t>Zweite Ebene</a:t>
            </a:r>
          </a:p>
          <a:p>
            <a:pPr lvl="2"/>
            <a:r>
              <a:rPr lang="de-DE"/>
              <a:t>Première partie de l'histoire</a:t>
            </a:r>
          </a:p>
          <a:p>
            <a:pPr lvl="3"/>
            <a:r>
              <a:rPr lang="de-DE"/>
              <a:t>Vierte Ebene</a:t>
            </a:r>
          </a:p>
          <a:p>
            <a:pPr lvl="4"/>
            <a:r>
              <a:rPr lang="de-DE"/>
              <a:t>La cinquième scène</a:t>
            </a:r>
          </a:p>
        </p:txBody>
      </p:sp>
      <p:sp>
        <p:nvSpPr>
          <p:cNvPr id="6" name="Fußzeilenplatzhalter 5"/>
          <p:cNvSpPr>
            <a:spLocks noGrp="1"/>
          </p:cNvSpPr>
          <p:nvPr>
            <p:ph type="ftr" sz="quarter" idx="4"/>
          </p:nvPr>
        </p:nvSpPr>
        <p:spPr>
          <a:xfrm>
            <a:off x="1" y="9430091"/>
            <a:ext cx="2889938" cy="496411"/>
          </a:xfrm>
          <a:prstGeom prst="rect">
            <a:avLst/>
          </a:prstGeom>
        </p:spPr>
        <p:txBody>
          <a:bodyPr vert="horz" lIns="90818" tIns="45409" rIns="90818" bIns="4540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777608" y="9430091"/>
            <a:ext cx="2889938" cy="496411"/>
          </a:xfrm>
          <a:prstGeom prst="rect">
            <a:avLst/>
          </a:prstGeom>
        </p:spPr>
        <p:txBody>
          <a:bodyPr vert="horz" lIns="90818" tIns="45409" rIns="90818" bIns="45409" rtlCol="0" anchor="b"/>
          <a:lstStyle>
            <a:lvl1pPr algn="r">
              <a:defRPr sz="1200"/>
            </a:lvl1pPr>
          </a:lstStyle>
          <a:p>
            <a:fld id="{1B24453D-08CF-4ED4-9F26-2E43B737115A}" type="slidenum">
              <a:rPr lang="de-DE" smtClean="0"/>
              <a:t>‹#›</a:t>
            </a:fld>
            <a:endParaRPr lang="de-DE" dirty="0"/>
          </a:p>
        </p:txBody>
      </p:sp>
    </p:spTree>
    <p:extLst>
      <p:ext uri="{BB962C8B-B14F-4D97-AF65-F5344CB8AC3E}">
        <p14:creationId xmlns:p14="http://schemas.microsoft.com/office/powerpoint/2010/main" val="1518629857"/>
      </p:ext>
    </p:extLst>
  </p:cSld>
  <p:clrMap bg1="lt1" tx1="dk1" bg2="lt2" tx2="dk2" accent1="accent1" accent2="accent2" accent3="accent3" accent4="accent4" accent5="accent5" accent6="accent6" hlink="hlink" folHlink="folHlink"/>
  <p:notesStyle>
    <a:lvl1pPr marL="0" algn="l" defTabSz="3496880" rtl="0" eaLnBrk="1" latinLnBrk="0" hangingPunct="1">
      <a:defRPr sz="4600" kern="1200">
        <a:solidFill>
          <a:schemeClr val="tx1"/>
        </a:solidFill>
        <a:latin typeface="+mn-lt"/>
        <a:ea typeface="+mn-ea"/>
        <a:cs typeface="+mn-cs"/>
      </a:defRPr>
    </a:lvl1pPr>
    <a:lvl2pPr marL="1748440" algn="l" defTabSz="3496880" rtl="0" eaLnBrk="1" latinLnBrk="0" hangingPunct="1">
      <a:defRPr sz="4600" kern="1200">
        <a:solidFill>
          <a:schemeClr val="tx1"/>
        </a:solidFill>
        <a:latin typeface="+mn-lt"/>
        <a:ea typeface="+mn-ea"/>
        <a:cs typeface="+mn-cs"/>
      </a:defRPr>
    </a:lvl2pPr>
    <a:lvl3pPr marL="3496880" algn="l" defTabSz="3496880" rtl="0" eaLnBrk="1" latinLnBrk="0" hangingPunct="1">
      <a:defRPr sz="4600" kern="1200">
        <a:solidFill>
          <a:schemeClr val="tx1"/>
        </a:solidFill>
        <a:latin typeface="+mn-lt"/>
        <a:ea typeface="+mn-ea"/>
        <a:cs typeface="+mn-cs"/>
      </a:defRPr>
    </a:lvl3pPr>
    <a:lvl4pPr marL="5245320" algn="l" defTabSz="3496880" rtl="0" eaLnBrk="1" latinLnBrk="0" hangingPunct="1">
      <a:defRPr sz="4600" kern="1200">
        <a:solidFill>
          <a:schemeClr val="tx1"/>
        </a:solidFill>
        <a:latin typeface="+mn-lt"/>
        <a:ea typeface="+mn-ea"/>
        <a:cs typeface="+mn-cs"/>
      </a:defRPr>
    </a:lvl4pPr>
    <a:lvl5pPr marL="6993762" algn="l" defTabSz="3496880" rtl="0" eaLnBrk="1" latinLnBrk="0" hangingPunct="1">
      <a:defRPr sz="4600" kern="1200">
        <a:solidFill>
          <a:schemeClr val="tx1"/>
        </a:solidFill>
        <a:latin typeface="+mn-lt"/>
        <a:ea typeface="+mn-ea"/>
        <a:cs typeface="+mn-cs"/>
      </a:defRPr>
    </a:lvl5pPr>
    <a:lvl6pPr marL="8742202" algn="l" defTabSz="3496880" rtl="0" eaLnBrk="1" latinLnBrk="0" hangingPunct="1">
      <a:defRPr sz="4600" kern="1200">
        <a:solidFill>
          <a:schemeClr val="tx1"/>
        </a:solidFill>
        <a:latin typeface="+mn-lt"/>
        <a:ea typeface="+mn-ea"/>
        <a:cs typeface="+mn-cs"/>
      </a:defRPr>
    </a:lvl6pPr>
    <a:lvl7pPr marL="10490642" algn="l" defTabSz="3496880" rtl="0" eaLnBrk="1" latinLnBrk="0" hangingPunct="1">
      <a:defRPr sz="4600" kern="1200">
        <a:solidFill>
          <a:schemeClr val="tx1"/>
        </a:solidFill>
        <a:latin typeface="+mn-lt"/>
        <a:ea typeface="+mn-ea"/>
        <a:cs typeface="+mn-cs"/>
      </a:defRPr>
    </a:lvl7pPr>
    <a:lvl8pPr marL="12239082" algn="l" defTabSz="3496880" rtl="0" eaLnBrk="1" latinLnBrk="0" hangingPunct="1">
      <a:defRPr sz="4600" kern="1200">
        <a:solidFill>
          <a:schemeClr val="tx1"/>
        </a:solidFill>
        <a:latin typeface="+mn-lt"/>
        <a:ea typeface="+mn-ea"/>
        <a:cs typeface="+mn-cs"/>
      </a:defRPr>
    </a:lvl8pPr>
    <a:lvl9pPr marL="13987522" algn="l" defTabSz="3496880" rtl="0" eaLnBrk="1" latinLnBrk="0" hangingPunct="1">
      <a:defRPr sz="4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907906"/>
            <a:ext cx="16777864"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0" name="Grafik 9" descr="C:\Users\Yi Li\AppData\Local\Temp\notesC9812B\~3542819.png"/>
          <p:cNvPicPr/>
          <p:nvPr userDrawn="1"/>
        </p:nvPicPr>
        <p:blipFill>
          <a:blip r:embed="rId2" cstate="print"/>
          <a:srcRect/>
          <a:stretch>
            <a:fillRect/>
          </a:stretch>
        </p:blipFill>
        <p:spPr bwMode="auto">
          <a:xfrm>
            <a:off x="20594463" y="33220215"/>
            <a:ext cx="2952328" cy="1442470"/>
          </a:xfrm>
          <a:prstGeom prst="rect">
            <a:avLst/>
          </a:prstGeom>
          <a:noFill/>
          <a:ln w="9525">
            <a:noFill/>
            <a:miter lim="800000"/>
            <a:headEnd/>
            <a:tailEnd/>
          </a:ln>
        </p:spPr>
      </p:pic>
      <p:pic>
        <p:nvPicPr>
          <p:cNvPr id="12" name="Grafik 11" descr="UPB_Standard.png"/>
          <p:cNvPicPr>
            <a:picLocks noChangeAspect="1"/>
          </p:cNvPicPr>
          <p:nvPr userDrawn="1"/>
        </p:nvPicPr>
        <p:blipFill>
          <a:blip r:embed="rId3" cstate="print"/>
          <a:stretch>
            <a:fillRect/>
          </a:stretch>
        </p:blipFill>
        <p:spPr>
          <a:xfrm>
            <a:off x="7561015" y="33220768"/>
            <a:ext cx="4757598" cy="1246484"/>
          </a:xfrm>
          <a:prstGeom prst="rect">
            <a:avLst/>
          </a:prstGeom>
        </p:spPr>
      </p:pic>
      <p:grpSp>
        <p:nvGrpSpPr>
          <p:cNvPr id="7" name="Gruppieren 6">
            <a:extLst>
              <a:ext uri="{FF2B5EF4-FFF2-40B4-BE49-F238E27FC236}">
                <a16:creationId xmlns:a16="http://schemas.microsoft.com/office/drawing/2014/main" id="{6CED9031-FCF9-4E96-9C92-443E210680A0}"/>
              </a:ext>
            </a:extLst>
          </p:cNvPr>
          <p:cNvGrpSpPr/>
          <p:nvPr userDrawn="1"/>
        </p:nvGrpSpPr>
        <p:grpSpPr>
          <a:xfrm>
            <a:off x="17861694" y="33163890"/>
            <a:ext cx="1299935" cy="1200032"/>
            <a:chOff x="1645920" y="1071155"/>
            <a:chExt cx="6296297" cy="5299166"/>
          </a:xfrm>
        </p:grpSpPr>
        <p:sp>
          <p:nvSpPr>
            <p:cNvPr id="8" name="Ellipse 7">
              <a:extLst>
                <a:ext uri="{FF2B5EF4-FFF2-40B4-BE49-F238E27FC236}">
                  <a16:creationId xmlns:a16="http://schemas.microsoft.com/office/drawing/2014/main" id="{D9411CC0-4044-4146-B084-3114E89C31FB}"/>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82D3CEDD-F452-407B-9105-78E220662298}"/>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Rechteck 12">
              <a:extLst>
                <a:ext uri="{FF2B5EF4-FFF2-40B4-BE49-F238E27FC236}">
                  <a16:creationId xmlns:a16="http://schemas.microsoft.com/office/drawing/2014/main" id="{AFE08091-8864-480B-891D-CC8E5BDBE75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Freihandform: Form 13">
              <a:extLst>
                <a:ext uri="{FF2B5EF4-FFF2-40B4-BE49-F238E27FC236}">
                  <a16:creationId xmlns:a16="http://schemas.microsoft.com/office/drawing/2014/main" id="{723703C6-C492-4978-8D3F-5BCF51866069}"/>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reihandform: Form 14">
              <a:extLst>
                <a:ext uri="{FF2B5EF4-FFF2-40B4-BE49-F238E27FC236}">
                  <a16:creationId xmlns:a16="http://schemas.microsoft.com/office/drawing/2014/main" id="{26CB8634-AE0E-4BE4-B564-C30391EE772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a:extLst>
                <a:ext uri="{FF2B5EF4-FFF2-40B4-BE49-F238E27FC236}">
                  <a16:creationId xmlns:a16="http://schemas.microsoft.com/office/drawing/2014/main" id="{EC93D2C6-6BBC-428A-A121-2D8A6B2FC67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0E78B072-A9D9-4181-B6EB-3D84C406DB0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2DAE1356-6069-4C4A-8701-A2672CC23AB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a:extLst>
                <a:ext uri="{FF2B5EF4-FFF2-40B4-BE49-F238E27FC236}">
                  <a16:creationId xmlns:a16="http://schemas.microsoft.com/office/drawing/2014/main" id="{C88A2E01-1676-4AE4-BF29-A5B51B6E1F49}"/>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57F2F34D-C3C5-4B16-9376-DAF739188C4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Ellipse 20">
              <a:extLst>
                <a:ext uri="{FF2B5EF4-FFF2-40B4-BE49-F238E27FC236}">
                  <a16:creationId xmlns:a16="http://schemas.microsoft.com/office/drawing/2014/main" id="{61061222-A007-473F-B350-D6D30640816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C8238A90-CD05-4917-8F1C-1AC682D17839}"/>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4166A4A-E6F0-4CE0-939E-4C010C3A01B7}"/>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A20208CD-DEEE-4B0A-90C3-A468C2B7236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35C377C8-41B7-4D92-9CD1-37036EC10706}"/>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29B52AE9-AFD2-4FC5-895D-6BA3E454114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D37D6476-0577-4D87-87AF-F4A94121C9F8}"/>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winkliges Dreieck 27">
              <a:extLst>
                <a:ext uri="{FF2B5EF4-FFF2-40B4-BE49-F238E27FC236}">
                  <a16:creationId xmlns:a16="http://schemas.microsoft.com/office/drawing/2014/main" id="{8A5507BE-01E4-41EC-937F-DBE2B1B4CD72}"/>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winkliges Dreieck 28">
              <a:extLst>
                <a:ext uri="{FF2B5EF4-FFF2-40B4-BE49-F238E27FC236}">
                  <a16:creationId xmlns:a16="http://schemas.microsoft.com/office/drawing/2014/main" id="{9245B77F-0735-4E76-861E-2485E10C239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D911116-1D81-45F0-852B-6981A5933EB5}"/>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31" name="Grafik 30">
            <a:extLst>
              <a:ext uri="{FF2B5EF4-FFF2-40B4-BE49-F238E27FC236}">
                <a16:creationId xmlns:a16="http://schemas.microsoft.com/office/drawing/2014/main" id="{1CA075E6-8DE1-4E6C-8771-9392400C1AF3}"/>
              </a:ext>
            </a:extLst>
          </p:cNvPr>
          <p:cNvPicPr>
            <a:picLocks noChangeAspect="1"/>
          </p:cNvPicPr>
          <p:nvPr userDrawn="1"/>
        </p:nvPicPr>
        <p:blipFill>
          <a:blip r:embed="rId4"/>
          <a:stretch>
            <a:fillRect/>
          </a:stretch>
        </p:blipFill>
        <p:spPr>
          <a:xfrm>
            <a:off x="12637579" y="33411962"/>
            <a:ext cx="4343226" cy="108487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2835898"/>
            <a:ext cx="16921880"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a:t>Titelmasterformat durch Klicken bearbeiten</a:t>
            </a:r>
          </a:p>
        </p:txBody>
      </p:sp>
      <p:pic>
        <p:nvPicPr>
          <p:cNvPr id="12" name="Grafik 11" descr="UPB_Standard.png"/>
          <p:cNvPicPr>
            <a:picLocks noChangeAspect="1"/>
          </p:cNvPicPr>
          <p:nvPr userDrawn="1"/>
        </p:nvPicPr>
        <p:blipFill>
          <a:blip r:embed="rId2" cstate="print"/>
          <a:stretch>
            <a:fillRect/>
          </a:stretch>
        </p:blipFill>
        <p:spPr>
          <a:xfrm>
            <a:off x="7489007" y="33179746"/>
            <a:ext cx="4459261" cy="1168320"/>
          </a:xfrm>
          <a:prstGeom prst="rect">
            <a:avLst/>
          </a:prstGeom>
        </p:spPr>
      </p:pic>
      <p:sp>
        <p:nvSpPr>
          <p:cNvPr id="9" name="Abgerundetes Rechteck 19">
            <a:extLst>
              <a:ext uri="{FF2B5EF4-FFF2-40B4-BE49-F238E27FC236}">
                <a16:creationId xmlns:a16="http://schemas.microsoft.com/office/drawing/2014/main" id="{D78992C0-3B7E-4334-8483-C8AD5FE66BB0}"/>
              </a:ext>
            </a:extLst>
          </p:cNvPr>
          <p:cNvSpPr/>
          <p:nvPr userDrawn="1"/>
        </p:nvSpPr>
        <p:spPr>
          <a:xfrm>
            <a:off x="20727153" y="1045537"/>
            <a:ext cx="3322929" cy="25599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pic>
        <p:nvPicPr>
          <p:cNvPr id="18" name="Grafik 17">
            <a:extLst>
              <a:ext uri="{FF2B5EF4-FFF2-40B4-BE49-F238E27FC236}">
                <a16:creationId xmlns:a16="http://schemas.microsoft.com/office/drawing/2014/main" id="{D5A08FE8-ECEB-4975-9C23-076FD189D9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111133" y="35035279"/>
            <a:ext cx="1821878" cy="641798"/>
          </a:xfrm>
          <a:prstGeom prst="rect">
            <a:avLst/>
          </a:prstGeom>
        </p:spPr>
      </p:pic>
      <p:pic>
        <p:nvPicPr>
          <p:cNvPr id="8" name="Grafik 7">
            <a:extLst>
              <a:ext uri="{FF2B5EF4-FFF2-40B4-BE49-F238E27FC236}">
                <a16:creationId xmlns:a16="http://schemas.microsoft.com/office/drawing/2014/main" id="{EEEB3DBC-B751-481D-8A23-F17AD4D593F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042518" y="32961885"/>
            <a:ext cx="4008329" cy="1641091"/>
          </a:xfrm>
          <a:prstGeom prst="rect">
            <a:avLst/>
          </a:prstGeom>
        </p:spPr>
      </p:pic>
      <p:pic>
        <p:nvPicPr>
          <p:cNvPr id="13" name="Grafik 12">
            <a:extLst>
              <a:ext uri="{FF2B5EF4-FFF2-40B4-BE49-F238E27FC236}">
                <a16:creationId xmlns:a16="http://schemas.microsoft.com/office/drawing/2014/main" id="{84699848-07A3-40CF-B375-F5BFCE81A6D0}"/>
              </a:ext>
            </a:extLst>
          </p:cNvPr>
          <p:cNvPicPr>
            <a:picLocks noChangeAspect="1"/>
          </p:cNvPicPr>
          <p:nvPr userDrawn="1"/>
        </p:nvPicPr>
        <p:blipFill>
          <a:blip r:embed="rId5"/>
          <a:stretch>
            <a:fillRect/>
          </a:stretch>
        </p:blipFill>
        <p:spPr>
          <a:xfrm>
            <a:off x="12637579" y="33411962"/>
            <a:ext cx="4343226" cy="1084877"/>
          </a:xfrm>
          <a:prstGeom prst="rect">
            <a:avLst/>
          </a:prstGeom>
        </p:spPr>
      </p:pic>
      <p:grpSp>
        <p:nvGrpSpPr>
          <p:cNvPr id="38" name="Gruppieren 37">
            <a:extLst>
              <a:ext uri="{FF2B5EF4-FFF2-40B4-BE49-F238E27FC236}">
                <a16:creationId xmlns:a16="http://schemas.microsoft.com/office/drawing/2014/main" id="{32788471-2D74-4C7D-A58F-7091BFD6A380}"/>
              </a:ext>
            </a:extLst>
          </p:cNvPr>
          <p:cNvGrpSpPr/>
          <p:nvPr userDrawn="1"/>
        </p:nvGrpSpPr>
        <p:grpSpPr>
          <a:xfrm>
            <a:off x="21000126" y="1108632"/>
            <a:ext cx="2776982" cy="2433791"/>
            <a:chOff x="1645920" y="1071155"/>
            <a:chExt cx="6296297" cy="5299166"/>
          </a:xfrm>
        </p:grpSpPr>
        <p:sp>
          <p:nvSpPr>
            <p:cNvPr id="39" name="Ellipse 38">
              <a:extLst>
                <a:ext uri="{FF2B5EF4-FFF2-40B4-BE49-F238E27FC236}">
                  <a16:creationId xmlns:a16="http://schemas.microsoft.com/office/drawing/2014/main" id="{42A6759B-5FD8-455B-A5EC-38DBA1CC9382}"/>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9E66A4FD-B87F-4F76-886F-6A5E1C5A7480}"/>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5C867688-6F1F-4894-BB69-471F6E906EDC}"/>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FA99826B-AF06-47C4-B769-96195C6E4DE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4CF9DABD-F783-4C32-BE98-7C58EECB3A6C}"/>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DEB445F4-F9F0-4F3A-8BB4-9D7699E4C513}"/>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AA3BD6DD-0935-43D8-98AD-B86357030242}"/>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F6DDC8EE-A0B0-44D8-A315-4E4B1932E76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ABAAE2E6-D841-4DE5-A07A-5DDBF14315C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49A23F7D-20AA-4F13-A7C3-16DD77769C33}"/>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8AA1B387-20F4-4538-936F-3B808A23E83A}"/>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78D4212E-4DF0-4957-98EE-DD188435073E}"/>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ACEBD40E-076F-468D-AEA2-0E5D0054009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03779C3B-5D7E-4F68-B207-145566064645}"/>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8C0DF42D-E79D-47A3-83D2-17B0D6C1C142}"/>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E9CA2317-0865-4402-8F6B-3EBD512923C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2E0806B2-4D4E-4C7C-9B38-26F813AC0B05}"/>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3ADFD106-B238-4D26-9179-96017E5DF65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4AF56269-F9D5-47CC-B8F9-AC7D9045C0B8}"/>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4D550EAA-7F28-49BD-9DCD-AB1A7F651753}"/>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a:extLst>
              <a:ext uri="{FF2B5EF4-FFF2-40B4-BE49-F238E27FC236}">
                <a16:creationId xmlns:a16="http://schemas.microsoft.com/office/drawing/2014/main" id="{58FC00CD-7B40-4B01-A743-EE94AEFAB7D4}"/>
              </a:ext>
            </a:extLst>
          </p:cNvPr>
          <p:cNvGrpSpPr/>
          <p:nvPr userDrawn="1"/>
        </p:nvGrpSpPr>
        <p:grpSpPr>
          <a:xfrm>
            <a:off x="17861694" y="33163890"/>
            <a:ext cx="1299935" cy="1200032"/>
            <a:chOff x="1645920" y="1071155"/>
            <a:chExt cx="6296297" cy="5299166"/>
          </a:xfrm>
        </p:grpSpPr>
        <p:sp>
          <p:nvSpPr>
            <p:cNvPr id="61" name="Ellipse 60">
              <a:extLst>
                <a:ext uri="{FF2B5EF4-FFF2-40B4-BE49-F238E27FC236}">
                  <a16:creationId xmlns:a16="http://schemas.microsoft.com/office/drawing/2014/main" id="{9E997A3B-CF0D-4361-B6E7-05917D097DE7}"/>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2" name="Rechteck 61">
              <a:extLst>
                <a:ext uri="{FF2B5EF4-FFF2-40B4-BE49-F238E27FC236}">
                  <a16:creationId xmlns:a16="http://schemas.microsoft.com/office/drawing/2014/main" id="{648D0119-ABAD-4A5D-A714-17198A17CBA4}"/>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3" name="Rechteck 62">
              <a:extLst>
                <a:ext uri="{FF2B5EF4-FFF2-40B4-BE49-F238E27FC236}">
                  <a16:creationId xmlns:a16="http://schemas.microsoft.com/office/drawing/2014/main" id="{5A22EE35-5C19-47DA-BC1C-AC4271577C6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4" name="Freihandform: Form 63">
              <a:extLst>
                <a:ext uri="{FF2B5EF4-FFF2-40B4-BE49-F238E27FC236}">
                  <a16:creationId xmlns:a16="http://schemas.microsoft.com/office/drawing/2014/main" id="{9290FFBB-F485-4709-8353-47DC15F68F55}"/>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Freihandform: Form 64">
              <a:extLst>
                <a:ext uri="{FF2B5EF4-FFF2-40B4-BE49-F238E27FC236}">
                  <a16:creationId xmlns:a16="http://schemas.microsoft.com/office/drawing/2014/main" id="{C073691F-0981-4D0E-8B2F-973AC4D1281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Ellipse 65">
              <a:extLst>
                <a:ext uri="{FF2B5EF4-FFF2-40B4-BE49-F238E27FC236}">
                  <a16:creationId xmlns:a16="http://schemas.microsoft.com/office/drawing/2014/main" id="{D5C51609-F7CC-46A0-B574-42B3E569486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a:extLst>
                <a:ext uri="{FF2B5EF4-FFF2-40B4-BE49-F238E27FC236}">
                  <a16:creationId xmlns:a16="http://schemas.microsoft.com/office/drawing/2014/main" id="{77CEEB72-4F1C-4103-8884-47D0413B0ADA}"/>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a:extLst>
                <a:ext uri="{FF2B5EF4-FFF2-40B4-BE49-F238E27FC236}">
                  <a16:creationId xmlns:a16="http://schemas.microsoft.com/office/drawing/2014/main" id="{AE98AFFB-DE0C-4428-92F6-EF2D1845AE50}"/>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BAB9FF12-1D5A-4CED-B57F-158B4180AE2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a:extLst>
                <a:ext uri="{FF2B5EF4-FFF2-40B4-BE49-F238E27FC236}">
                  <a16:creationId xmlns:a16="http://schemas.microsoft.com/office/drawing/2014/main" id="{A3722D7C-A190-4AA8-97CC-7708E58032B9}"/>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1" name="Ellipse 70">
              <a:extLst>
                <a:ext uri="{FF2B5EF4-FFF2-40B4-BE49-F238E27FC236}">
                  <a16:creationId xmlns:a16="http://schemas.microsoft.com/office/drawing/2014/main" id="{F8B339C8-5A08-4671-B056-F584EDF8FF91}"/>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a:extLst>
                <a:ext uri="{FF2B5EF4-FFF2-40B4-BE49-F238E27FC236}">
                  <a16:creationId xmlns:a16="http://schemas.microsoft.com/office/drawing/2014/main" id="{3BFBD8B5-D626-4399-A4AF-E6F45D2BF0C3}"/>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4711EA14-ED48-48AA-905F-EBE28F3DE4E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a:extLst>
                <a:ext uri="{FF2B5EF4-FFF2-40B4-BE49-F238E27FC236}">
                  <a16:creationId xmlns:a16="http://schemas.microsoft.com/office/drawing/2014/main" id="{24615821-F1B7-43E0-8D89-BCFAFB0B1D2C}"/>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a:extLst>
                <a:ext uri="{FF2B5EF4-FFF2-40B4-BE49-F238E27FC236}">
                  <a16:creationId xmlns:a16="http://schemas.microsoft.com/office/drawing/2014/main" id="{460CDDCA-9C1C-4770-ACB3-71AFE1BD603F}"/>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5B2093C9-7EFD-4CCF-AE05-16CDB3FC25A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a:extLst>
                <a:ext uri="{FF2B5EF4-FFF2-40B4-BE49-F238E27FC236}">
                  <a16:creationId xmlns:a16="http://schemas.microsoft.com/office/drawing/2014/main" id="{CF992C2B-C982-4033-B2DE-D28ABEF2A5B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winkliges Dreieck 77">
              <a:extLst>
                <a:ext uri="{FF2B5EF4-FFF2-40B4-BE49-F238E27FC236}">
                  <a16:creationId xmlns:a16="http://schemas.microsoft.com/office/drawing/2014/main" id="{FB93E700-E28F-4B9A-8CA3-27D3EBD23E4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Rechtwinkliges Dreieck 78">
              <a:extLst>
                <a:ext uri="{FF2B5EF4-FFF2-40B4-BE49-F238E27FC236}">
                  <a16:creationId xmlns:a16="http://schemas.microsoft.com/office/drawing/2014/main" id="{312F48B2-CAF0-4194-B749-E885D81893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Rechteck 79">
              <a:extLst>
                <a:ext uri="{FF2B5EF4-FFF2-40B4-BE49-F238E27FC236}">
                  <a16:creationId xmlns:a16="http://schemas.microsoft.com/office/drawing/2014/main" id="{D8DB8226-E2C6-460A-B931-229E696BEAB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10160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heme" Target="../theme/them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55E35D87-F0D0-3090-7E1F-0B609A92B2D0}"/>
              </a:ext>
            </a:extLst>
          </p:cNvPr>
          <p:cNvGraphicFramePr>
            <a:graphicFrameLocks noChangeAspect="1"/>
          </p:cNvGraphicFramePr>
          <p:nvPr userDrawn="1">
            <p:custDataLst>
              <p:tags r:id="rId4"/>
            </p:custDataLst>
            <p:extLst>
              <p:ext uri="{D42A27DB-BD31-4B8C-83A1-F6EECF244321}">
                <p14:modId xmlns:p14="http://schemas.microsoft.com/office/powerpoint/2010/main" val="1349731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425" imgH="424" progId="TCLayout.ActiveDocument.1">
                  <p:embed/>
                </p:oleObj>
              </mc:Choice>
              <mc:Fallback>
                <p:oleObj name="think-cell Folie" r:id="rId5" imgW="425" imgH="424"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6" name="Grafik 5" descr="Unbenannt-1.wmf"/>
          <p:cNvPicPr>
            <a:picLocks noChangeAspect="1"/>
          </p:cNvPicPr>
          <p:nvPr userDrawn="1"/>
        </p:nvPicPr>
        <p:blipFill>
          <a:blip r:embed="rId7" cstate="print"/>
          <a:stretch>
            <a:fillRect/>
          </a:stretch>
        </p:blipFill>
        <p:spPr>
          <a:xfrm rot="5400000">
            <a:off x="-1127901" y="9689814"/>
            <a:ext cx="27399761" cy="20800706"/>
          </a:xfrm>
          <a:prstGeom prst="rect">
            <a:avLst/>
          </a:prstGeom>
        </p:spPr>
      </p:pic>
      <p:sp>
        <p:nvSpPr>
          <p:cNvPr id="12" name="Inhaltsplatzhalter 46"/>
          <p:cNvSpPr txBox="1">
            <a:spLocks/>
          </p:cNvSpPr>
          <p:nvPr userDrawn="1"/>
        </p:nvSpPr>
        <p:spPr>
          <a:xfrm>
            <a:off x="936279" y="4608762"/>
            <a:ext cx="23474608" cy="30315367"/>
          </a:xfrm>
          <a:prstGeom prst="roundRect">
            <a:avLst>
              <a:gd name="adj" fmla="val 3143"/>
            </a:avLst>
          </a:prstGeom>
          <a:solidFill>
            <a:srgbClr val="FFFFFF">
              <a:alpha val="90980"/>
            </a:srgbClr>
          </a:solidFill>
        </p:spPr>
        <p:txBody>
          <a:bodyPr lIns="108320" tIns="54160" rIns="108320" bIns="54160"/>
          <a:lstStyle>
            <a:lvl1pPr>
              <a:defRPr>
                <a:solidFill>
                  <a:srgbClr val="001746"/>
                </a:solidFill>
              </a:defRPr>
            </a:lvl1pPr>
            <a:lvl2pPr>
              <a:defRPr>
                <a:solidFill>
                  <a:srgbClr val="001746"/>
                </a:solidFill>
              </a:defRPr>
            </a:lvl2pPr>
            <a:lvl3pPr>
              <a:defRPr>
                <a:solidFill>
                  <a:srgbClr val="001746"/>
                </a:solidFill>
              </a:defRPr>
            </a:lvl3pPr>
          </a:lstStyle>
          <a:p>
            <a:pPr marL="1573785" marR="0" lvl="0" indent="-1311487" algn="l" defTabSz="1083198" rtl="0" eaLnBrk="1" fontAlgn="auto" latinLnBrk="0" hangingPunct="1">
              <a:lnSpc>
                <a:spcPct val="100000"/>
              </a:lnSpc>
              <a:spcBef>
                <a:spcPts val="2677"/>
              </a:spcBef>
              <a:spcAft>
                <a:spcPts val="0"/>
              </a:spcAft>
              <a:buClr>
                <a:schemeClr val="tx2"/>
              </a:buClr>
              <a:buSzPct val="95000"/>
              <a:buFont typeface="Wingdings"/>
              <a:buNone/>
              <a:tabLst/>
              <a:defRPr/>
            </a:pPr>
            <a:endParaRPr kumimoji="0" lang="de-DE" sz="4300" b="0" i="0" u="none" strike="noStrike" kern="1200" cap="none" spc="0" normalizeH="0" baseline="0" noProof="0" dirty="0">
              <a:ln>
                <a:noFill/>
              </a:ln>
              <a:solidFill>
                <a:srgbClr val="001746"/>
              </a:solidFill>
              <a:effectLst/>
              <a:uLnTx/>
              <a:uFillTx/>
              <a:latin typeface="+mn-lt"/>
              <a:ea typeface="+mn-ea"/>
              <a:cs typeface="+mn-cs"/>
            </a:endParaRPr>
          </a:p>
        </p:txBody>
      </p:sp>
      <p:pic>
        <p:nvPicPr>
          <p:cNvPr id="4" name="Grafik 3" descr="visitenkarte.png"/>
          <p:cNvPicPr>
            <a:picLocks noChangeAspect="1"/>
          </p:cNvPicPr>
          <p:nvPr userDrawn="1"/>
        </p:nvPicPr>
        <p:blipFill>
          <a:blip r:embed="rId8" cstate="print"/>
          <a:stretch>
            <a:fillRect/>
          </a:stretch>
        </p:blipFill>
        <p:spPr>
          <a:xfrm>
            <a:off x="-770387" y="30658843"/>
            <a:ext cx="7971362" cy="49804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p:txStyles>
    <p:titleStyle>
      <a:lvl1pPr algn="ctr" rtl="0" eaLnBrk="1" latinLnBrk="0" hangingPunct="1">
        <a:spcBef>
          <a:spcPct val="0"/>
        </a:spcBef>
        <a:buNone/>
        <a:defRPr kumimoji="0" sz="10400" b="1" kern="1200" spc="-383" baseline="0">
          <a:solidFill>
            <a:schemeClr val="tx1"/>
          </a:solidFill>
          <a:latin typeface="Arial" pitchFamily="34" charset="0"/>
          <a:ea typeface="+mj-ea"/>
          <a:cs typeface="Arial" pitchFamily="34" charset="0"/>
        </a:defRPr>
      </a:lvl1pPr>
    </p:titleStyle>
    <p:body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8650" algn="l" rtl="0" eaLnBrk="1" latinLnBrk="0" hangingPunct="1">
        <a:defRPr kumimoji="0" kern="1200">
          <a:solidFill>
            <a:schemeClr val="tx1"/>
          </a:solidFill>
          <a:latin typeface="+mn-lt"/>
          <a:ea typeface="+mn-ea"/>
          <a:cs typeface="+mn-cs"/>
        </a:defRPr>
      </a:lvl2pPr>
      <a:lvl3pPr marL="3497301" algn="l" rtl="0" eaLnBrk="1" latinLnBrk="0" hangingPunct="1">
        <a:defRPr kumimoji="0" kern="1200">
          <a:solidFill>
            <a:schemeClr val="tx1"/>
          </a:solidFill>
          <a:latin typeface="+mn-lt"/>
          <a:ea typeface="+mn-ea"/>
          <a:cs typeface="+mn-cs"/>
        </a:defRPr>
      </a:lvl3pPr>
      <a:lvl4pPr marL="5245950" algn="l" rtl="0" eaLnBrk="1" latinLnBrk="0" hangingPunct="1">
        <a:defRPr kumimoji="0" kern="1200">
          <a:solidFill>
            <a:schemeClr val="tx1"/>
          </a:solidFill>
          <a:latin typeface="+mn-lt"/>
          <a:ea typeface="+mn-ea"/>
          <a:cs typeface="+mn-cs"/>
        </a:defRPr>
      </a:lvl4pPr>
      <a:lvl5pPr marL="6994601" algn="l" rtl="0" eaLnBrk="1" latinLnBrk="0" hangingPunct="1">
        <a:defRPr kumimoji="0" kern="1200">
          <a:solidFill>
            <a:schemeClr val="tx1"/>
          </a:solidFill>
          <a:latin typeface="+mn-lt"/>
          <a:ea typeface="+mn-ea"/>
          <a:cs typeface="+mn-cs"/>
        </a:defRPr>
      </a:lvl5pPr>
      <a:lvl6pPr marL="8743251" algn="l" rtl="0" eaLnBrk="1" latinLnBrk="0" hangingPunct="1">
        <a:defRPr kumimoji="0" kern="1200">
          <a:solidFill>
            <a:schemeClr val="tx1"/>
          </a:solidFill>
          <a:latin typeface="+mn-lt"/>
          <a:ea typeface="+mn-ea"/>
          <a:cs typeface="+mn-cs"/>
        </a:defRPr>
      </a:lvl6pPr>
      <a:lvl7pPr marL="10491902" algn="l" rtl="0" eaLnBrk="1" latinLnBrk="0" hangingPunct="1">
        <a:defRPr kumimoji="0" kern="1200">
          <a:solidFill>
            <a:schemeClr val="tx1"/>
          </a:solidFill>
          <a:latin typeface="+mn-lt"/>
          <a:ea typeface="+mn-ea"/>
          <a:cs typeface="+mn-cs"/>
        </a:defRPr>
      </a:lvl7pPr>
      <a:lvl8pPr marL="12240551" algn="l" rtl="0" eaLnBrk="1" latinLnBrk="0" hangingPunct="1">
        <a:defRPr kumimoji="0" kern="1200">
          <a:solidFill>
            <a:schemeClr val="tx1"/>
          </a:solidFill>
          <a:latin typeface="+mn-lt"/>
          <a:ea typeface="+mn-ea"/>
          <a:cs typeface="+mn-cs"/>
        </a:defRPr>
      </a:lvl8pPr>
      <a:lvl9pPr marL="1398920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t.wiktionary.org/wiki/Portugal" TargetMode="External"/><Relationship Id="rId13" Type="http://schemas.openxmlformats.org/officeDocument/2006/relationships/image" Target="../media/image14.png"/><Relationship Id="rId18" Type="http://schemas.openxmlformats.org/officeDocument/2006/relationships/image" Target="../media/image18.svg"/><Relationship Id="rId3" Type="http://schemas.openxmlformats.org/officeDocument/2006/relationships/oleObject" Target="../embeddings/oleObject2.bin"/><Relationship Id="rId7" Type="http://schemas.openxmlformats.org/officeDocument/2006/relationships/image" Target="../media/image11.png"/><Relationship Id="rId12" Type="http://schemas.openxmlformats.org/officeDocument/2006/relationships/hyperlink" Target="http://www.publicdomainpictures.net/view-image.php?image=119665&amp;picture=&amp;jazyk=DE" TargetMode="External"/><Relationship Id="rId17" Type="http://schemas.openxmlformats.org/officeDocument/2006/relationships/image" Target="../media/image17.png"/><Relationship Id="rId2" Type="http://schemas.openxmlformats.org/officeDocument/2006/relationships/slideLayout" Target="../slideLayouts/slideLayout2.xml"/><Relationship Id="rId16" Type="http://schemas.openxmlformats.org/officeDocument/2006/relationships/image" Target="../media/image16.svg"/><Relationship Id="rId1" Type="http://schemas.openxmlformats.org/officeDocument/2006/relationships/tags" Target="../tags/tag3.xml"/><Relationship Id="rId6" Type="http://schemas.openxmlformats.org/officeDocument/2006/relationships/hyperlink" Target="https://pngimg.com/download/14615" TargetMode="External"/><Relationship Id="rId11" Type="http://schemas.openxmlformats.org/officeDocument/2006/relationships/image" Target="../media/image13.jpeg"/><Relationship Id="rId5" Type="http://schemas.openxmlformats.org/officeDocument/2006/relationships/image" Target="../media/image10.png"/><Relationship Id="rId15" Type="http://schemas.openxmlformats.org/officeDocument/2006/relationships/image" Target="../media/image15.png"/><Relationship Id="rId10" Type="http://schemas.openxmlformats.org/officeDocument/2006/relationships/hyperlink" Target="https://de.wikipedia.org/wiki/Flagge_Kroatiens" TargetMode="External"/><Relationship Id="rId4" Type="http://schemas.openxmlformats.org/officeDocument/2006/relationships/image" Target="../media/image2.emf"/><Relationship Id="rId9" Type="http://schemas.openxmlformats.org/officeDocument/2006/relationships/image" Target="../media/image12.png"/><Relationship Id="rId14" Type="http://schemas.openxmlformats.org/officeDocument/2006/relationships/hyperlink" Target="https://pixabay.com/en/flag-country-cyprus-104057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hink-cell data - do not delete" hidden="1">
            <a:extLst>
              <a:ext uri="{FF2B5EF4-FFF2-40B4-BE49-F238E27FC236}">
                <a16:creationId xmlns:a16="http://schemas.microsoft.com/office/drawing/2014/main" id="{665D4F8E-7E5D-11D9-CC7C-F72B6D0246D9}"/>
              </a:ext>
            </a:extLst>
          </p:cNvPr>
          <p:cNvGraphicFramePr>
            <a:graphicFrameLocks noChangeAspect="1"/>
          </p:cNvGraphicFramePr>
          <p:nvPr>
            <p:custDataLst>
              <p:tags r:id="rId1"/>
            </p:custDataLst>
            <p:extLst>
              <p:ext uri="{D42A27DB-BD31-4B8C-83A1-F6EECF244321}">
                <p14:modId xmlns:p14="http://schemas.microsoft.com/office/powerpoint/2010/main" val="2499751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9" name="Abgerundetes Rechteck 26">
            <a:extLst>
              <a:ext uri="{FF2B5EF4-FFF2-40B4-BE49-F238E27FC236}">
                <a16:creationId xmlns:a16="http://schemas.microsoft.com/office/drawing/2014/main" id="{6029BFB9-E592-DE2C-CDF1-C0D2B45CBDD7}"/>
              </a:ext>
            </a:extLst>
          </p:cNvPr>
          <p:cNvSpPr/>
          <p:nvPr/>
        </p:nvSpPr>
        <p:spPr>
          <a:xfrm>
            <a:off x="1595411" y="25768062"/>
            <a:ext cx="8301101"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fr-FR" sz="3000" dirty="0">
                <a:solidFill>
                  <a:srgbClr val="002060"/>
                </a:solidFill>
              </a:rPr>
              <a:t>EU-CERT - Rapport du </a:t>
            </a:r>
            <a:r>
              <a:rPr lang="fr-FR" sz="3000" dirty="0" err="1">
                <a:solidFill>
                  <a:srgbClr val="002060"/>
                </a:solidFill>
              </a:rPr>
              <a:t>profane</a:t>
            </a:r>
          </a:p>
        </p:txBody>
      </p:sp>
      <p:sp>
        <p:nvSpPr>
          <p:cNvPr id="67" name="Abgerundetes Rechteck 26">
            <a:extLst>
              <a:ext uri="{FF2B5EF4-FFF2-40B4-BE49-F238E27FC236}">
                <a16:creationId xmlns:a16="http://schemas.microsoft.com/office/drawing/2014/main" id="{18110E61-F921-6331-C7B7-CBC4132569B5}"/>
              </a:ext>
            </a:extLst>
          </p:cNvPr>
          <p:cNvSpPr/>
          <p:nvPr/>
        </p:nvSpPr>
        <p:spPr>
          <a:xfrm>
            <a:off x="14504199" y="24906941"/>
            <a:ext cx="9690186"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a:t>
            </a:r>
            <a:r>
              <a:rPr lang="de-DE" sz="3000" dirty="0" err="1">
                <a:solidFill>
                  <a:srgbClr val="002060"/>
                </a:solidFill>
              </a:rPr>
              <a:t>Document d'</a:t>
            </a:r>
            <a:r>
              <a:rPr lang="de-DE" sz="3000" dirty="0">
                <a:solidFill>
                  <a:srgbClr val="002060"/>
                </a:solidFill>
              </a:rPr>
              <a:t>orientation</a:t>
            </a:r>
          </a:p>
        </p:txBody>
      </p:sp>
      <p:sp>
        <p:nvSpPr>
          <p:cNvPr id="64" name="Abgerundetes Rechteck 26">
            <a:extLst>
              <a:ext uri="{FF2B5EF4-FFF2-40B4-BE49-F238E27FC236}">
                <a16:creationId xmlns:a16="http://schemas.microsoft.com/office/drawing/2014/main" id="{B83FDB45-C9E4-F25E-C193-F43AD1F8286A}"/>
              </a:ext>
            </a:extLst>
          </p:cNvPr>
          <p:cNvSpPr/>
          <p:nvPr/>
        </p:nvSpPr>
        <p:spPr>
          <a:xfrm>
            <a:off x="1595411" y="22304408"/>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Accréditation et certification - Extension aux prestataires de formation pour adultes</a:t>
            </a:r>
          </a:p>
        </p:txBody>
      </p:sp>
      <p:sp>
        <p:nvSpPr>
          <p:cNvPr id="49" name="Abgerundetes Rechteck 26">
            <a:extLst>
              <a:ext uri="{FF2B5EF4-FFF2-40B4-BE49-F238E27FC236}">
                <a16:creationId xmlns:a16="http://schemas.microsoft.com/office/drawing/2014/main" id="{A4936820-4925-6F07-0D53-5419355DDA03}"/>
              </a:ext>
            </a:extLst>
          </p:cNvPr>
          <p:cNvSpPr/>
          <p:nvPr/>
        </p:nvSpPr>
        <p:spPr>
          <a:xfrm>
            <a:off x="13420273" y="20931719"/>
            <a:ext cx="10789665" cy="93880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Manuel d'accréditation</a:t>
            </a:r>
          </a:p>
        </p:txBody>
      </p:sp>
      <p:sp>
        <p:nvSpPr>
          <p:cNvPr id="8" name="Fußzeilenplatzhalter 2"/>
          <p:cNvSpPr txBox="1">
            <a:spLocks/>
          </p:cNvSpPr>
          <p:nvPr/>
        </p:nvSpPr>
        <p:spPr>
          <a:xfrm>
            <a:off x="2696842" y="32652988"/>
            <a:ext cx="4218769" cy="1100209"/>
          </a:xfrm>
          <a:prstGeom prst="rect">
            <a:avLst/>
          </a:prstGeom>
        </p:spPr>
        <p:txBody>
          <a:bodyPr vert="horz" lIns="349729" tIns="174865" rIns="349729" bIns="174865" anchor="t" anchorCtr="0"/>
          <a:lstStyle>
            <a:defPPr>
              <a:defRPr lang="de-DE"/>
            </a:defPPr>
            <a:lvl1pPr marL="0" algn="r" defTabSz="3496880" rtl="0" eaLnBrk="1" latinLnBrk="0" hangingPunct="1">
              <a:defRPr kumimoji="0" sz="2800" kern="1200">
                <a:solidFill>
                  <a:srgbClr val="001746"/>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a:lstStyle>
          <a:p>
            <a:pPr algn="ctr"/>
            <a:r>
              <a:rPr lang="de-DE" b="1" dirty="0" err="1"/>
              <a:t>Coordination du </a:t>
            </a:r>
            <a:r>
              <a:rPr lang="de-DE" b="1" dirty="0"/>
              <a:t>projet</a:t>
            </a:r>
          </a:p>
          <a:p>
            <a:r>
              <a:rPr lang="de-DE" b="1" dirty="0"/>
              <a:t>Marc Beutner</a:t>
            </a:r>
          </a:p>
          <a:p>
            <a:endParaRPr lang="de-DE" dirty="0"/>
          </a:p>
        </p:txBody>
      </p:sp>
      <p:grpSp>
        <p:nvGrpSpPr>
          <p:cNvPr id="21" name="Gruppieren 20">
            <a:extLst>
              <a:ext uri="{FF2B5EF4-FFF2-40B4-BE49-F238E27FC236}">
                <a16:creationId xmlns:a16="http://schemas.microsoft.com/office/drawing/2014/main" id="{3BBBE7DD-8620-418B-81B2-21BA04E4FF6C}"/>
              </a:ext>
            </a:extLst>
          </p:cNvPr>
          <p:cNvGrpSpPr/>
          <p:nvPr/>
        </p:nvGrpSpPr>
        <p:grpSpPr>
          <a:xfrm>
            <a:off x="7272983" y="31806533"/>
            <a:ext cx="16890844" cy="885349"/>
            <a:chOff x="7473849" y="32099556"/>
            <a:chExt cx="16890844" cy="885349"/>
          </a:xfrm>
        </p:grpSpPr>
        <p:sp>
          <p:nvSpPr>
            <p:cNvPr id="9" name="Textfeld 8"/>
            <p:cNvSpPr txBox="1"/>
            <p:nvPr/>
          </p:nvSpPr>
          <p:spPr>
            <a:xfrm>
              <a:off x="7593304" y="32099556"/>
              <a:ext cx="16771389" cy="885349"/>
            </a:xfrm>
            <a:prstGeom prst="roundRect">
              <a:avLst/>
            </a:prstGeom>
            <a:solidFill>
              <a:srgbClr val="E61E67"/>
            </a:solidFill>
            <a:ln>
              <a:noFill/>
            </a:ln>
          </p:spPr>
          <p:txBody>
            <a:bodyPr wrap="square" rtlCol="0">
              <a:spAutoFit/>
            </a:bodyPr>
            <a:lstStyle/>
            <a:p>
              <a:pPr algn="ctr"/>
              <a:r>
                <a:rPr lang="de-DE" sz="1000" dirty="0">
                  <a:solidFill>
                    <a:srgbClr val="FFFFFF"/>
                  </a:solidFill>
                </a:rPr>
                <a:t>a</a:t>
              </a:r>
              <a:br>
                <a:rPr lang="de-DE" sz="1000" dirty="0">
                  <a:solidFill>
                    <a:srgbClr val="FFFFFF"/>
                  </a:solidFill>
                </a:rPr>
              </a:br>
              <a:r>
                <a:rPr lang="de-DE" sz="2600" dirty="0">
                  <a:solidFill>
                    <a:srgbClr val="FFFFFF"/>
                  </a:solidFill>
                </a:rPr>
                <a:t>https://EU-CERT.eduproject.eu</a:t>
              </a:r>
              <a:endParaRPr lang="de-DE" sz="3200" dirty="0">
                <a:solidFill>
                  <a:srgbClr val="FFFFFF"/>
                </a:solidFill>
              </a:endParaRPr>
            </a:p>
            <a:p>
              <a:pPr algn="ctr"/>
              <a:r>
                <a:rPr lang="de-DE" sz="1000" dirty="0">
                  <a:solidFill>
                    <a:schemeClr val="bg1"/>
                  </a:solidFill>
                  <a:sym typeface="Wingdings" panose="05000000000000000000" pitchFamily="2" charset="2"/>
                </a:rPr>
                <a:t> </a:t>
              </a:r>
            </a:p>
          </p:txBody>
        </p:sp>
        <p:sp>
          <p:nvSpPr>
            <p:cNvPr id="10" name="Textfeld 9"/>
            <p:cNvSpPr txBox="1"/>
            <p:nvPr/>
          </p:nvSpPr>
          <p:spPr>
            <a:xfrm>
              <a:off x="7473849" y="32331842"/>
              <a:ext cx="3493378" cy="584775"/>
            </a:xfrm>
            <a:prstGeom prst="rect">
              <a:avLst/>
            </a:prstGeom>
            <a:noFill/>
          </p:spPr>
          <p:txBody>
            <a:bodyPr wrap="square" rtlCol="0">
              <a:spAutoFit/>
            </a:bodyPr>
            <a:lstStyle/>
            <a:p>
              <a:pPr algn="ctr"/>
              <a:r>
                <a:rPr lang="de-DE" sz="3200" dirty="0">
                  <a:solidFill>
                    <a:srgbClr val="FFFFFF"/>
                  </a:solidFill>
                </a:rPr>
                <a:t>------</a:t>
              </a:r>
            </a:p>
          </p:txBody>
        </p:sp>
        <p:sp>
          <p:nvSpPr>
            <p:cNvPr id="11" name="Textfeld 10"/>
            <p:cNvSpPr txBox="1"/>
            <p:nvPr/>
          </p:nvSpPr>
          <p:spPr>
            <a:xfrm>
              <a:off x="20845501" y="32331842"/>
              <a:ext cx="3493378" cy="584775"/>
            </a:xfrm>
            <a:prstGeom prst="rect">
              <a:avLst/>
            </a:prstGeom>
            <a:noFill/>
          </p:spPr>
          <p:txBody>
            <a:bodyPr wrap="square" rtlCol="0">
              <a:spAutoFit/>
            </a:bodyPr>
            <a:lstStyle/>
            <a:p>
              <a:pPr algn="ctr"/>
              <a:r>
                <a:rPr lang="de-DE" sz="3200" dirty="0">
                  <a:solidFill>
                    <a:srgbClr val="FFFFFF"/>
                  </a:solidFill>
                </a:rPr>
                <a:t>------</a:t>
              </a:r>
            </a:p>
          </p:txBody>
        </p:sp>
      </p:grpSp>
      <p:sp>
        <p:nvSpPr>
          <p:cNvPr id="17" name="Rechteck 16"/>
          <p:cNvSpPr/>
          <p:nvPr/>
        </p:nvSpPr>
        <p:spPr>
          <a:xfrm>
            <a:off x="644213" y="895098"/>
            <a:ext cx="23493800"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EU-CERT</a:t>
            </a:r>
            <a:br>
              <a:rPr lang="en-US" sz="4400" dirty="0"/>
            </a:br>
            <a:r>
              <a:rPr lang="en-US" sz="4400" dirty="0"/>
              <a:t>Certificats et accréditations européens pour les projets européens</a:t>
            </a:r>
          </a:p>
        </p:txBody>
      </p:sp>
      <p:grpSp>
        <p:nvGrpSpPr>
          <p:cNvPr id="15" name="Gruppieren 14">
            <a:extLst>
              <a:ext uri="{FF2B5EF4-FFF2-40B4-BE49-F238E27FC236}">
                <a16:creationId xmlns:a16="http://schemas.microsoft.com/office/drawing/2014/main" id="{A7BB8A59-E270-4455-BAA0-37742574C9D8}"/>
              </a:ext>
            </a:extLst>
          </p:cNvPr>
          <p:cNvGrpSpPr/>
          <p:nvPr/>
        </p:nvGrpSpPr>
        <p:grpSpPr>
          <a:xfrm>
            <a:off x="1474801" y="4804192"/>
            <a:ext cx="22313821" cy="8278336"/>
            <a:chOff x="1474802" y="4804192"/>
            <a:chExt cx="22663211" cy="8609301"/>
          </a:xfrm>
        </p:grpSpPr>
        <p:sp>
          <p:nvSpPr>
            <p:cNvPr id="73" name="Abgerundetes Rechteck 26">
              <a:extLst>
                <a:ext uri="{FF2B5EF4-FFF2-40B4-BE49-F238E27FC236}">
                  <a16:creationId xmlns:a16="http://schemas.microsoft.com/office/drawing/2014/main" id="{9872E04B-84EA-492F-A7E4-5C48F4C951BF}"/>
                </a:ext>
              </a:extLst>
            </p:cNvPr>
            <p:cNvSpPr/>
            <p:nvPr/>
          </p:nvSpPr>
          <p:spPr>
            <a:xfrm>
              <a:off x="1474802" y="4804192"/>
              <a:ext cx="22663211" cy="8609301"/>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6" name="Rectangle 7">
              <a:extLst>
                <a:ext uri="{FF2B5EF4-FFF2-40B4-BE49-F238E27FC236}">
                  <a16:creationId xmlns:a16="http://schemas.microsoft.com/office/drawing/2014/main" id="{BD7F8AA4-20C5-4B8C-AF31-D84FD5866DE0}"/>
                </a:ext>
              </a:extLst>
            </p:cNvPr>
            <p:cNvSpPr>
              <a:spLocks noChangeArrowheads="1"/>
            </p:cNvSpPr>
            <p:nvPr/>
          </p:nvSpPr>
          <p:spPr bwMode="auto">
            <a:xfrm>
              <a:off x="1903079" y="8908946"/>
              <a:ext cx="21322325" cy="175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endParaRPr lang="en-US" sz="32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3000" b="0" i="0" u="none" strike="noStrike" cap="none" normalizeH="0" baseline="0" dirty="0">
                <a:ln>
                  <a:noFill/>
                </a:ln>
                <a:solidFill>
                  <a:srgbClr val="002060"/>
                </a:solidFill>
                <a:effectLst/>
              </a:endParaRPr>
            </a:p>
          </p:txBody>
        </p:sp>
      </p:grpSp>
      <p:sp>
        <p:nvSpPr>
          <p:cNvPr id="41" name="Textplatzhalter 3">
            <a:extLst>
              <a:ext uri="{FF2B5EF4-FFF2-40B4-BE49-F238E27FC236}">
                <a16:creationId xmlns:a16="http://schemas.microsoft.com/office/drawing/2014/main" id="{147A8260-972D-40A6-8291-7A9D194F1326}"/>
              </a:ext>
            </a:extLst>
          </p:cNvPr>
          <p:cNvSpPr txBox="1">
            <a:spLocks/>
          </p:cNvSpPr>
          <p:nvPr/>
        </p:nvSpPr>
        <p:spPr>
          <a:xfrm>
            <a:off x="1243620" y="2801407"/>
            <a:ext cx="13905501" cy="1413608"/>
          </a:xfrm>
          <a:prstGeom prst="rect">
            <a:avLst/>
          </a:prstGeom>
        </p:spPr>
        <p:txBody>
          <a:bodyPr>
            <a:norm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en-US" sz="2800" i="1" dirty="0">
                <a:solidFill>
                  <a:schemeClr val="bg1"/>
                </a:solidFill>
              </a:rPr>
              <a:t>Numéro de référence : </a:t>
            </a:r>
            <a:r>
              <a:rPr lang="fr-FR" sz="2800" dirty="0">
                <a:solidFill>
                  <a:schemeClr val="bg1"/>
                </a:solidFill>
              </a:rPr>
              <a:t>2021-1-DE02-KA220-ADU-000033541 </a:t>
            </a:r>
            <a:br>
              <a:rPr lang="fr-FR" sz="2800" dirty="0">
                <a:solidFill>
                  <a:schemeClr val="bg1"/>
                </a:solidFill>
              </a:rPr>
            </a:br>
            <a:r>
              <a:rPr lang="de-DE" sz="2800" i="1" dirty="0">
                <a:solidFill>
                  <a:schemeClr val="bg1"/>
                </a:solidFill>
              </a:rPr>
              <a:t>Durée du contrat </a:t>
            </a:r>
            <a:r>
              <a:rPr lang="de-DE" sz="2800" dirty="0">
                <a:solidFill>
                  <a:schemeClr val="bg1"/>
                </a:solidFill>
              </a:rPr>
              <a:t>: </a:t>
            </a:r>
            <a:r>
              <a:rPr lang="fr-FR" sz="2800" dirty="0">
                <a:solidFill>
                  <a:schemeClr val="bg1"/>
                </a:solidFill>
              </a:rPr>
              <a:t>01.02.2022 - 31.05.2024 </a:t>
            </a:r>
            <a:r>
              <a:rPr lang="de-DE" sz="2800" dirty="0">
                <a:solidFill>
                  <a:schemeClr val="bg1"/>
                </a:solidFill>
              </a:rPr>
              <a:t>(28 </a:t>
            </a:r>
            <a:r>
              <a:rPr lang="en-GB" sz="2800" dirty="0">
                <a:solidFill>
                  <a:schemeClr val="bg1"/>
                </a:solidFill>
              </a:rPr>
              <a:t>mois</a:t>
            </a:r>
            <a:r>
              <a:rPr lang="de-DE" sz="2800" dirty="0">
                <a:solidFill>
                  <a:schemeClr val="bg1"/>
                </a:solidFill>
              </a:rPr>
              <a:t>) </a:t>
            </a:r>
          </a:p>
          <a:p>
            <a:pPr marL="262298" indent="0" defTabSz="914400">
              <a:buNone/>
            </a:pPr>
            <a:endParaRPr lang="de-DE" sz="2800" dirty="0">
              <a:solidFill>
                <a:schemeClr val="bg1"/>
              </a:solidFill>
            </a:endParaRPr>
          </a:p>
        </p:txBody>
      </p:sp>
      <p:grpSp>
        <p:nvGrpSpPr>
          <p:cNvPr id="16" name="Gruppieren 15">
            <a:extLst>
              <a:ext uri="{FF2B5EF4-FFF2-40B4-BE49-F238E27FC236}">
                <a16:creationId xmlns:a16="http://schemas.microsoft.com/office/drawing/2014/main" id="{9FC1BA01-350A-44FC-84C3-127E18DE33B8}"/>
              </a:ext>
            </a:extLst>
          </p:cNvPr>
          <p:cNvGrpSpPr/>
          <p:nvPr/>
        </p:nvGrpSpPr>
        <p:grpSpPr>
          <a:xfrm>
            <a:off x="1473287" y="13338482"/>
            <a:ext cx="22313822" cy="1261593"/>
            <a:chOff x="1522911" y="15598690"/>
            <a:chExt cx="10789665" cy="7459875"/>
          </a:xfrm>
        </p:grpSpPr>
        <p:sp>
          <p:nvSpPr>
            <p:cNvPr id="43" name="Abgerundetes Rechteck 26">
              <a:extLst>
                <a:ext uri="{FF2B5EF4-FFF2-40B4-BE49-F238E27FC236}">
                  <a16:creationId xmlns:a16="http://schemas.microsoft.com/office/drawing/2014/main" id="{4DC6436B-B93F-4D94-9D29-F06E0A89B1FB}"/>
                </a:ext>
              </a:extLst>
            </p:cNvPr>
            <p:cNvSpPr/>
            <p:nvPr/>
          </p:nvSpPr>
          <p:spPr>
            <a:xfrm>
              <a:off x="1522911" y="15598690"/>
              <a:ext cx="10789665" cy="7382396"/>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42" name="Inhaltsplatzhalter 2">
              <a:extLst>
                <a:ext uri="{FF2B5EF4-FFF2-40B4-BE49-F238E27FC236}">
                  <a16:creationId xmlns:a16="http://schemas.microsoft.com/office/drawing/2014/main" id="{2AE184F0-F81F-42EF-AB18-BACC9FFC5448}"/>
                </a:ext>
              </a:extLst>
            </p:cNvPr>
            <p:cNvSpPr txBox="1">
              <a:spLocks/>
            </p:cNvSpPr>
            <p:nvPr/>
          </p:nvSpPr>
          <p:spPr>
            <a:xfrm>
              <a:off x="1610911" y="16273666"/>
              <a:ext cx="10384543" cy="6784899"/>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en-GB" sz="3200" dirty="0"/>
                <a:t>Afin de générer le projet de manière durable, 7 résultats sont produits dans le cadre du projet. Le projet est actuellement dans son dernier tiers et la partie principale est presque terminée.</a:t>
              </a:r>
              <a:endParaRPr lang="de-DE" sz="3200" dirty="0"/>
            </a:p>
          </p:txBody>
        </p:sp>
      </p:grpSp>
      <p:sp>
        <p:nvSpPr>
          <p:cNvPr id="48" name="Abgerundetes Rechteck 26">
            <a:extLst>
              <a:ext uri="{FF2B5EF4-FFF2-40B4-BE49-F238E27FC236}">
                <a16:creationId xmlns:a16="http://schemas.microsoft.com/office/drawing/2014/main" id="{227504DC-66B4-4A10-BBCA-B74808B4B8B1}"/>
              </a:ext>
            </a:extLst>
          </p:cNvPr>
          <p:cNvSpPr/>
          <p:nvPr/>
        </p:nvSpPr>
        <p:spPr>
          <a:xfrm>
            <a:off x="1595411" y="15601448"/>
            <a:ext cx="9976081"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de-DE" sz="3000" dirty="0">
                <a:solidFill>
                  <a:srgbClr val="002060"/>
                </a:solidFill>
              </a:rPr>
              <a:t>EU-CERT - Recherche sur les </a:t>
            </a:r>
            <a:r>
              <a:rPr lang="de-DE" sz="3000" dirty="0" err="1">
                <a:solidFill>
                  <a:srgbClr val="002060"/>
                </a:solidFill>
              </a:rPr>
              <a:t>critères de </a:t>
            </a:r>
            <a:r>
              <a:rPr lang="de-DE" sz="3000" dirty="0">
                <a:solidFill>
                  <a:srgbClr val="002060"/>
                </a:solidFill>
              </a:rPr>
              <a:t>qualité, l'accréditation et les </a:t>
            </a:r>
            <a:r>
              <a:rPr lang="de-DE" sz="3000" dirty="0" err="1">
                <a:solidFill>
                  <a:srgbClr val="002060"/>
                </a:solidFill>
              </a:rPr>
              <a:t>structures de certification</a:t>
            </a:r>
            <a:endParaRPr lang="de-DE" sz="3000" dirty="0">
              <a:solidFill>
                <a:srgbClr val="002060"/>
              </a:solidFill>
            </a:endParaRPr>
          </a:p>
        </p:txBody>
      </p:sp>
      <p:sp>
        <p:nvSpPr>
          <p:cNvPr id="22" name="Abgerundetes Rechteck 26">
            <a:extLst>
              <a:ext uri="{FF2B5EF4-FFF2-40B4-BE49-F238E27FC236}">
                <a16:creationId xmlns:a16="http://schemas.microsoft.com/office/drawing/2014/main" id="{1F9E76A0-F8C3-5270-9370-C5E8619A3E4A}"/>
              </a:ext>
            </a:extLst>
          </p:cNvPr>
          <p:cNvSpPr/>
          <p:nvPr/>
        </p:nvSpPr>
        <p:spPr>
          <a:xfrm>
            <a:off x="13349020" y="16528251"/>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pPr algn="r"/>
            <a:r>
              <a:rPr lang="de-DE" sz="3000" dirty="0">
                <a:solidFill>
                  <a:srgbClr val="002060"/>
                </a:solidFill>
              </a:rPr>
              <a:t>EU-CERT - Conception </a:t>
            </a:r>
            <a:r>
              <a:rPr lang="de-DE" sz="3000" dirty="0" err="1">
                <a:solidFill>
                  <a:srgbClr val="002060"/>
                </a:solidFill>
              </a:rPr>
              <a:t>des processus d'</a:t>
            </a:r>
            <a:r>
              <a:rPr lang="de-DE" sz="3000" dirty="0">
                <a:solidFill>
                  <a:srgbClr val="002060"/>
                </a:solidFill>
              </a:rPr>
              <a:t>accréditation et de </a:t>
            </a:r>
            <a:r>
              <a:rPr lang="de-DE" sz="3000" dirty="0" err="1">
                <a:solidFill>
                  <a:srgbClr val="002060"/>
                </a:solidFill>
              </a:rPr>
              <a:t>certification</a:t>
            </a:r>
            <a:endParaRPr lang="de-DE" sz="3000" dirty="0">
              <a:solidFill>
                <a:srgbClr val="002060"/>
              </a:solidFill>
            </a:endParaRPr>
          </a:p>
        </p:txBody>
      </p:sp>
      <p:grpSp>
        <p:nvGrpSpPr>
          <p:cNvPr id="13" name="Gruppieren 12">
            <a:extLst>
              <a:ext uri="{FF2B5EF4-FFF2-40B4-BE49-F238E27FC236}">
                <a16:creationId xmlns:a16="http://schemas.microsoft.com/office/drawing/2014/main" id="{817D34C7-7727-4A6A-8C0B-209EF30570AC}"/>
              </a:ext>
            </a:extLst>
          </p:cNvPr>
          <p:cNvGrpSpPr/>
          <p:nvPr/>
        </p:nvGrpSpPr>
        <p:grpSpPr>
          <a:xfrm>
            <a:off x="10873383" y="27363291"/>
            <a:ext cx="13192623" cy="4143012"/>
            <a:chOff x="4047476" y="24428586"/>
            <a:chExt cx="9140600" cy="6456083"/>
          </a:xfrm>
        </p:grpSpPr>
        <p:sp>
          <p:nvSpPr>
            <p:cNvPr id="62" name="Abgerundetes Rechteck 26">
              <a:extLst>
                <a:ext uri="{FF2B5EF4-FFF2-40B4-BE49-F238E27FC236}">
                  <a16:creationId xmlns:a16="http://schemas.microsoft.com/office/drawing/2014/main" id="{CD232B6A-C320-4C6D-8EF0-56342768AD60}"/>
                </a:ext>
              </a:extLst>
            </p:cNvPr>
            <p:cNvSpPr/>
            <p:nvPr/>
          </p:nvSpPr>
          <p:spPr>
            <a:xfrm>
              <a:off x="4047476" y="24428586"/>
              <a:ext cx="9140600" cy="6456083"/>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2800" dirty="0">
                <a:solidFill>
                  <a:srgbClr val="002060"/>
                </a:solidFill>
              </a:endParaRPr>
            </a:p>
          </p:txBody>
        </p:sp>
        <p:pic>
          <p:nvPicPr>
            <p:cNvPr id="50" name="Grafik 49">
              <a:extLst>
                <a:ext uri="{FF2B5EF4-FFF2-40B4-BE49-F238E27FC236}">
                  <a16:creationId xmlns:a16="http://schemas.microsoft.com/office/drawing/2014/main" id="{98B0068F-E690-445C-B6FF-72318E804FE3}"/>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2134842" y="25790473"/>
              <a:ext cx="643602" cy="1037642"/>
            </a:xfrm>
            <a:prstGeom prst="rect">
              <a:avLst/>
            </a:prstGeom>
          </p:spPr>
        </p:pic>
        <p:pic>
          <p:nvPicPr>
            <p:cNvPr id="52" name="Grafik 51">
              <a:extLst>
                <a:ext uri="{FF2B5EF4-FFF2-40B4-BE49-F238E27FC236}">
                  <a16:creationId xmlns:a16="http://schemas.microsoft.com/office/drawing/2014/main" id="{B6A53C47-39B1-47C9-93F2-9957DDAAE808}"/>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582163" y="25786753"/>
              <a:ext cx="719879" cy="1174857"/>
            </a:xfrm>
            <a:prstGeom prst="rect">
              <a:avLst/>
            </a:prstGeom>
          </p:spPr>
        </p:pic>
        <p:pic>
          <p:nvPicPr>
            <p:cNvPr id="53" name="Grafik 52">
              <a:extLst>
                <a:ext uri="{FF2B5EF4-FFF2-40B4-BE49-F238E27FC236}">
                  <a16:creationId xmlns:a16="http://schemas.microsoft.com/office/drawing/2014/main" id="{C80F7F2A-2DA5-4C19-A3CA-61BCF9E26F55}"/>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7579521" y="27585256"/>
              <a:ext cx="719879" cy="1146882"/>
            </a:xfrm>
            <a:prstGeom prst="rect">
              <a:avLst/>
            </a:prstGeom>
          </p:spPr>
        </p:pic>
        <p:pic>
          <p:nvPicPr>
            <p:cNvPr id="54" name="Grafik 53">
              <a:extLst>
                <a:ext uri="{FF2B5EF4-FFF2-40B4-BE49-F238E27FC236}">
                  <a16:creationId xmlns:a16="http://schemas.microsoft.com/office/drawing/2014/main" id="{B7183FE4-5C09-4704-B2E1-78FD020F26F8}"/>
                </a:ext>
              </a:extLst>
            </p:cNvPr>
            <p:cNvPicPr>
              <a:picLocks noChangeAspect="1"/>
            </p:cNvPicPr>
            <p:nvPr/>
          </p:nvPicPr>
          <p: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tretch>
              <a:fillRect/>
            </a:stretch>
          </p:blipFill>
          <p:spPr>
            <a:xfrm>
              <a:off x="12065116" y="27585256"/>
              <a:ext cx="747903" cy="1037642"/>
            </a:xfrm>
            <a:prstGeom prst="rect">
              <a:avLst/>
            </a:prstGeom>
          </p:spPr>
        </p:pic>
        <p:pic>
          <p:nvPicPr>
            <p:cNvPr id="55" name="Grafik 54">
              <a:extLst>
                <a:ext uri="{FF2B5EF4-FFF2-40B4-BE49-F238E27FC236}">
                  <a16:creationId xmlns:a16="http://schemas.microsoft.com/office/drawing/2014/main" id="{C9AD1FBE-CBFB-42EA-B0C1-ED2E56625EBA}"/>
                </a:ext>
              </a:extLst>
            </p:cNvPr>
            <p:cNvPicPr>
              <a:picLocks noChangeAspect="1"/>
            </p:cNvPicPr>
            <p:nvPr/>
          </p:nvPicPr>
          <p:blipFill>
            <a:blip r:embed="rId13" cstate="print">
              <a:extLst>
                <a:ext uri="{28A0092B-C50C-407E-A947-70E740481C1C}">
                  <a14:useLocalDpi xmlns:a14="http://schemas.microsoft.com/office/drawing/2010/main" val="0"/>
                </a:ext>
                <a:ext uri="{837473B0-CC2E-450A-ABE3-18F120FF3D39}">
                  <a1611:picAttrSrcUrl xmlns:a1611="http://schemas.microsoft.com/office/drawing/2016/11/main" r:id="rId14"/>
                </a:ext>
              </a:extLst>
            </a:blip>
            <a:stretch>
              <a:fillRect/>
            </a:stretch>
          </p:blipFill>
          <p:spPr>
            <a:xfrm>
              <a:off x="7579521" y="29380040"/>
              <a:ext cx="751649" cy="1074603"/>
            </a:xfrm>
            <a:prstGeom prst="rect">
              <a:avLst/>
            </a:prstGeom>
          </p:spPr>
        </p:pic>
        <p:sp>
          <p:nvSpPr>
            <p:cNvPr id="56" name="Rechteck 55">
              <a:extLst>
                <a:ext uri="{FF2B5EF4-FFF2-40B4-BE49-F238E27FC236}">
                  <a16:creationId xmlns:a16="http://schemas.microsoft.com/office/drawing/2014/main" id="{4BAEFC3C-071E-4119-B1BE-94205D4F949B}"/>
                </a:ext>
              </a:extLst>
            </p:cNvPr>
            <p:cNvSpPr/>
            <p:nvPr/>
          </p:nvSpPr>
          <p:spPr>
            <a:xfrm>
              <a:off x="9102522" y="26104681"/>
              <a:ext cx="3002961" cy="621811"/>
            </a:xfrm>
            <a:prstGeom prst="rect">
              <a:avLst/>
            </a:prstGeom>
          </p:spPr>
          <p:txBody>
            <a:bodyPr wrap="square">
              <a:spAutoFit/>
            </a:bodyPr>
            <a:lstStyle/>
            <a:p>
              <a:r>
                <a:rPr lang="de-DE" sz="2000" dirty="0"/>
                <a:t>Université de Paderborn Allemagne (</a:t>
              </a:r>
              <a:r>
                <a:rPr lang="de-DE" sz="2000" dirty="0" err="1"/>
                <a:t>Coordinateur</a:t>
              </a:r>
              <a:r>
                <a:rPr lang="de-DE" sz="2000" dirty="0"/>
                <a:t>)</a:t>
              </a:r>
            </a:p>
          </p:txBody>
        </p:sp>
        <p:sp>
          <p:nvSpPr>
            <p:cNvPr id="57" name="Rechteck 56">
              <a:extLst>
                <a:ext uri="{FF2B5EF4-FFF2-40B4-BE49-F238E27FC236}">
                  <a16:creationId xmlns:a16="http://schemas.microsoft.com/office/drawing/2014/main" id="{BBF2B374-A3BE-405B-BCD6-C14D6CED614F}"/>
                </a:ext>
              </a:extLst>
            </p:cNvPr>
            <p:cNvSpPr/>
            <p:nvPr/>
          </p:nvSpPr>
          <p:spPr>
            <a:xfrm>
              <a:off x="9102522" y="29345588"/>
              <a:ext cx="2618628" cy="1074603"/>
            </a:xfrm>
            <a:prstGeom prst="rect">
              <a:avLst/>
            </a:prstGeom>
          </p:spPr>
          <p:txBody>
            <a:bodyPr wrap="square">
              <a:spAutoFit/>
            </a:bodyPr>
            <a:lstStyle/>
            <a:p>
              <a:r>
                <a:rPr lang="de-DE" sz="2000" dirty="0" err="1"/>
                <a:t>Ingenious </a:t>
              </a:r>
              <a:r>
                <a:rPr lang="de-DE" sz="2000" dirty="0"/>
                <a:t>Knowledge GmbH Allemagne</a:t>
              </a:r>
            </a:p>
            <a:p>
              <a:r>
                <a:rPr lang="de-DE" sz="2000" dirty="0"/>
                <a:t>(</a:t>
              </a:r>
              <a:r>
                <a:rPr lang="de-DE" sz="2000" dirty="0" err="1"/>
                <a:t>Partenaire </a:t>
              </a:r>
              <a:r>
                <a:rPr lang="de-DE" sz="2000" dirty="0"/>
                <a:t>technique)</a:t>
              </a:r>
            </a:p>
          </p:txBody>
        </p:sp>
        <p:sp>
          <p:nvSpPr>
            <p:cNvPr id="58" name="Rechteck 57">
              <a:extLst>
                <a:ext uri="{FF2B5EF4-FFF2-40B4-BE49-F238E27FC236}">
                  <a16:creationId xmlns:a16="http://schemas.microsoft.com/office/drawing/2014/main" id="{8302D44E-3289-47CD-9367-E0E1B85EE736}"/>
                </a:ext>
              </a:extLst>
            </p:cNvPr>
            <p:cNvSpPr/>
            <p:nvPr/>
          </p:nvSpPr>
          <p:spPr>
            <a:xfrm>
              <a:off x="4317783" y="27879438"/>
              <a:ext cx="3207504" cy="607385"/>
            </a:xfrm>
            <a:prstGeom prst="rect">
              <a:avLst/>
            </a:prstGeom>
          </p:spPr>
          <p:txBody>
            <a:bodyPr wrap="square">
              <a:spAutoFit/>
            </a:bodyPr>
            <a:lstStyle/>
            <a:p>
              <a:r>
                <a:rPr lang="de-DE" sz="2000" dirty="0"/>
                <a:t>TIR Consulting Group </a:t>
              </a:r>
              <a:r>
                <a:rPr lang="de-DE" sz="2000" dirty="0" err="1"/>
                <a:t>j.d.o.o Croatia </a:t>
              </a:r>
              <a:r>
                <a:rPr lang="de-DE" sz="2000" dirty="0"/>
                <a:t>Grad Zagreb</a:t>
              </a:r>
            </a:p>
          </p:txBody>
        </p:sp>
        <p:sp>
          <p:nvSpPr>
            <p:cNvPr id="59" name="Rechteck 58">
              <a:extLst>
                <a:ext uri="{FF2B5EF4-FFF2-40B4-BE49-F238E27FC236}">
                  <a16:creationId xmlns:a16="http://schemas.microsoft.com/office/drawing/2014/main" id="{A2643E50-7D90-4D26-934A-71B98804CE31}"/>
                </a:ext>
              </a:extLst>
            </p:cNvPr>
            <p:cNvSpPr/>
            <p:nvPr/>
          </p:nvSpPr>
          <p:spPr>
            <a:xfrm>
              <a:off x="9102522" y="27879438"/>
              <a:ext cx="2908360" cy="607385"/>
            </a:xfrm>
            <a:prstGeom prst="rect">
              <a:avLst/>
            </a:prstGeom>
          </p:spPr>
          <p:txBody>
            <a:bodyPr wrap="square">
              <a:spAutoFit/>
            </a:bodyPr>
            <a:lstStyle/>
            <a:p>
              <a:r>
                <a:rPr lang="de-DE" sz="2000" dirty="0" err="1"/>
                <a:t>Esquare </a:t>
              </a:r>
              <a:r>
                <a:rPr lang="de-DE" sz="2000" dirty="0"/>
                <a:t>France Provence-Alpes-Côte d'Azur</a:t>
              </a:r>
            </a:p>
          </p:txBody>
        </p:sp>
        <p:sp>
          <p:nvSpPr>
            <p:cNvPr id="60" name="Rechteck 59">
              <a:extLst>
                <a:ext uri="{FF2B5EF4-FFF2-40B4-BE49-F238E27FC236}">
                  <a16:creationId xmlns:a16="http://schemas.microsoft.com/office/drawing/2014/main" id="{C58901D5-44EF-4FDF-A5CB-5ADF0624D243}"/>
                </a:ext>
              </a:extLst>
            </p:cNvPr>
            <p:cNvSpPr/>
            <p:nvPr/>
          </p:nvSpPr>
          <p:spPr>
            <a:xfrm>
              <a:off x="4318693" y="29613649"/>
              <a:ext cx="2915427" cy="607385"/>
            </a:xfrm>
            <a:prstGeom prst="rect">
              <a:avLst/>
            </a:prstGeom>
          </p:spPr>
          <p:txBody>
            <a:bodyPr wrap="square">
              <a:spAutoFit/>
            </a:bodyPr>
            <a:lstStyle/>
            <a:p>
              <a:r>
                <a:rPr lang="de-DE" sz="2000" dirty="0"/>
                <a:t>STANDO LTD Chypre </a:t>
              </a:r>
              <a:r>
                <a:rPr lang="el-GR" sz="2000" dirty="0"/>
                <a:t>Κύπρος (</a:t>
              </a:r>
              <a:r>
                <a:rPr lang="de-DE" sz="2000" dirty="0" err="1"/>
                <a:t>Kýpros</a:t>
              </a:r>
              <a:r>
                <a:rPr lang="de-DE" sz="2000" dirty="0"/>
                <a:t>) Nicosie</a:t>
              </a:r>
            </a:p>
          </p:txBody>
        </p:sp>
        <p:sp>
          <p:nvSpPr>
            <p:cNvPr id="61" name="Inhaltsplatzhalter 2">
              <a:extLst>
                <a:ext uri="{FF2B5EF4-FFF2-40B4-BE49-F238E27FC236}">
                  <a16:creationId xmlns:a16="http://schemas.microsoft.com/office/drawing/2014/main" id="{7BB68406-38E5-4EA9-A8A1-5C3BAA01AD88}"/>
                </a:ext>
              </a:extLst>
            </p:cNvPr>
            <p:cNvSpPr txBox="1">
              <a:spLocks/>
            </p:cNvSpPr>
            <p:nvPr/>
          </p:nvSpPr>
          <p:spPr>
            <a:xfrm>
              <a:off x="4317782" y="24618380"/>
              <a:ext cx="4968274" cy="104452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Partenaire du projet CERT de l'UE </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lang="en-US" sz="3600" b="1" dirty="0">
                <a:solidFill>
                  <a:sysClr val="windowText" lastClr="000000">
                    <a:lumMod val="75000"/>
                    <a:lumOff val="25000"/>
                  </a:sysClr>
                </a:solidFill>
                <a:latin typeface="Calibri" panose="020F0502020204030204"/>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kumimoji="0" lang="en-US" sz="3600" b="1"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rPr>
                <a:t> </a:t>
              </a:r>
              <a:endParaRPr kumimoji="0" lang="de-DE" sz="36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p:txBody>
        </p:sp>
        <p:sp>
          <p:nvSpPr>
            <p:cNvPr id="63" name="Inhaltsplatzhalter 2">
              <a:extLst>
                <a:ext uri="{FF2B5EF4-FFF2-40B4-BE49-F238E27FC236}">
                  <a16:creationId xmlns:a16="http://schemas.microsoft.com/office/drawing/2014/main" id="{855C2209-7CA8-4700-B81A-256A8B723533}"/>
                </a:ext>
              </a:extLst>
            </p:cNvPr>
            <p:cNvSpPr txBox="1">
              <a:spLocks/>
            </p:cNvSpPr>
            <p:nvPr/>
          </p:nvSpPr>
          <p:spPr>
            <a:xfrm>
              <a:off x="4165656" y="25940959"/>
              <a:ext cx="2797791" cy="1130094"/>
            </a:xfrm>
            <a:prstGeom prst="rect">
              <a:avLst/>
            </a:prstGeom>
          </p:spPr>
          <p:txBody>
            <a:bodyPr>
              <a:normAutofit fontScale="92500"/>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defTabSz="914400">
                <a:buNone/>
              </a:pPr>
              <a:r>
                <a:rPr lang="de-DE" sz="2000" dirty="0"/>
                <a:t>Associação Rede de </a:t>
              </a:r>
              <a:r>
                <a:rPr lang="de-DE" sz="2000" dirty="0" err="1"/>
                <a:t>Universidades </a:t>
              </a:r>
              <a:r>
                <a:rPr lang="de-DE" sz="2000" dirty="0"/>
                <a:t>da </a:t>
              </a:r>
              <a:r>
                <a:rPr lang="de-DE" sz="2000" dirty="0" err="1"/>
                <a:t>Terceira </a:t>
              </a:r>
              <a:r>
                <a:rPr lang="de-DE" sz="2000" dirty="0"/>
                <a:t>Idade PortugalCentro </a:t>
              </a:r>
            </a:p>
          </p:txBody>
        </p:sp>
      </p:grpSp>
      <p:sp>
        <p:nvSpPr>
          <p:cNvPr id="30" name="Rechteck 29">
            <a:extLst>
              <a:ext uri="{FF2B5EF4-FFF2-40B4-BE49-F238E27FC236}">
                <a16:creationId xmlns:a16="http://schemas.microsoft.com/office/drawing/2014/main" id="{86A9BE92-E76C-4E3C-B41C-F3708ADB6BE1}"/>
              </a:ext>
            </a:extLst>
          </p:cNvPr>
          <p:cNvSpPr/>
          <p:nvPr/>
        </p:nvSpPr>
        <p:spPr>
          <a:xfrm>
            <a:off x="2085077" y="5136927"/>
            <a:ext cx="21895715" cy="7909858"/>
          </a:xfrm>
          <a:prstGeom prst="rect">
            <a:avLst/>
          </a:prstGeom>
        </p:spPr>
        <p:txBody>
          <a:bodyPr wrap="square">
            <a:spAutoFit/>
          </a:bodyPr>
          <a:lstStyle/>
          <a:p>
            <a:r>
              <a:rPr lang="en-GB" sz="4000" b="1" dirty="0">
                <a:solidFill>
                  <a:srgbClr val="000000"/>
                </a:solidFill>
                <a:latin typeface="Roboto"/>
              </a:rPr>
              <a:t>Le projet EU-CERT</a:t>
            </a:r>
          </a:p>
          <a:p>
            <a:r>
              <a:rPr lang="en-GB" sz="3600" dirty="0">
                <a:solidFill>
                  <a:srgbClr val="000000"/>
                </a:solidFill>
                <a:latin typeface="Roboto"/>
              </a:rPr>
              <a:t>Le projet s'efforce d'améliorer la qualité de l'éducation des adultes et aide les prestataires d'éducation des adultes à obtenir des résultats de haute qualité, applicables dans la pratique et basés sur des projets remarquables dans le domaine de l'éducation des adultes. À cette fin, le consortium du projet prévoit de développer un mécanisme de contrôle de l'efficacité des projets d'éducation des adultes. Cela se fera par le biais d'un système d'accréditation basé sur des critères clairs et un processus d'accréditation solide. Il soutient la consolidation des valeurs partagées dans l'éducation des adultes et jette les bases de l'engagement civique promu par l'excellence dans l'éducation des adultes. En outre, il encourage les éducateurs d'adultes européens à participer à un réseau d'éducation des adultes de haute qualité dont les normes sont garanties. L'introduction d'un système d'accréditation pour les projets d'éducation des adultes contribue à la réalisation des idéaux d'ERASMUS+ et crée une nouvelle voie pour la transparence et la visibilité en Europe. Il permettra à tous les citoyens européens d'identifier les ressources d'éducation des adultes de classe mondiale grâce aux informations et aux normes d'accréditation. Il s'agit là d'une base essentielle pour le développement futur de l'assurance qualité dans l'éducation des adultes en Europe.</a:t>
            </a:r>
            <a:endParaRPr lang="de-DE" sz="3200" dirty="0"/>
          </a:p>
        </p:txBody>
      </p:sp>
      <p:pic>
        <p:nvPicPr>
          <p:cNvPr id="2" name="Grafik 1">
            <a:extLst>
              <a:ext uri="{FF2B5EF4-FFF2-40B4-BE49-F238E27FC236}">
                <a16:creationId xmlns:a16="http://schemas.microsoft.com/office/drawing/2014/main" id="{BCD097CC-C25B-D514-E3CB-F18C099AE940}"/>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2547150" y="30515139"/>
            <a:ext cx="914338" cy="565294"/>
          </a:xfrm>
          <a:prstGeom prst="rect">
            <a:avLst/>
          </a:prstGeom>
        </p:spPr>
      </p:pic>
      <p:sp>
        <p:nvSpPr>
          <p:cNvPr id="3" name="Flussdiagramm: Verbinder 2">
            <a:extLst>
              <a:ext uri="{FF2B5EF4-FFF2-40B4-BE49-F238E27FC236}">
                <a16:creationId xmlns:a16="http://schemas.microsoft.com/office/drawing/2014/main" id="{5B88B783-A93F-FEDE-8FF1-06743CAAE0F6}"/>
              </a:ext>
            </a:extLst>
          </p:cNvPr>
          <p:cNvSpPr/>
          <p:nvPr/>
        </p:nvSpPr>
        <p:spPr>
          <a:xfrm>
            <a:off x="10826401" y="16162746"/>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PR1</a:t>
            </a:r>
          </a:p>
        </p:txBody>
      </p:sp>
      <p:sp>
        <p:nvSpPr>
          <p:cNvPr id="4" name="Flussdiagramm: Verbinder 3">
            <a:extLst>
              <a:ext uri="{FF2B5EF4-FFF2-40B4-BE49-F238E27FC236}">
                <a16:creationId xmlns:a16="http://schemas.microsoft.com/office/drawing/2014/main" id="{3377C5FA-1822-10A1-23A0-1CF0F406D77E}"/>
              </a:ext>
            </a:extLst>
          </p:cNvPr>
          <p:cNvSpPr/>
          <p:nvPr/>
        </p:nvSpPr>
        <p:spPr>
          <a:xfrm>
            <a:off x="13048333" y="17682518"/>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PR2</a:t>
            </a:r>
          </a:p>
        </p:txBody>
      </p:sp>
      <p:sp>
        <p:nvSpPr>
          <p:cNvPr id="24" name="Abgerundetes Rechteck 26">
            <a:extLst>
              <a:ext uri="{FF2B5EF4-FFF2-40B4-BE49-F238E27FC236}">
                <a16:creationId xmlns:a16="http://schemas.microsoft.com/office/drawing/2014/main" id="{E704DB9F-F2F6-498D-5856-400FB1063362}"/>
              </a:ext>
            </a:extLst>
          </p:cNvPr>
          <p:cNvSpPr/>
          <p:nvPr/>
        </p:nvSpPr>
        <p:spPr>
          <a:xfrm>
            <a:off x="1520778" y="19120173"/>
            <a:ext cx="10789665" cy="2023810"/>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r>
              <a:rPr lang="en-GB" sz="3000" dirty="0">
                <a:solidFill>
                  <a:srgbClr val="002060"/>
                </a:solidFill>
              </a:rPr>
              <a:t>EU-CERT - Accréditation Conception et programmation du site web et de la base de données</a:t>
            </a:r>
          </a:p>
        </p:txBody>
      </p:sp>
      <p:sp>
        <p:nvSpPr>
          <p:cNvPr id="5" name="Flussdiagramm: Verbinder 4">
            <a:extLst>
              <a:ext uri="{FF2B5EF4-FFF2-40B4-BE49-F238E27FC236}">
                <a16:creationId xmlns:a16="http://schemas.microsoft.com/office/drawing/2014/main" id="{DC94125C-74E4-77FA-420A-813D0DDD2C9C}"/>
              </a:ext>
            </a:extLst>
          </p:cNvPr>
          <p:cNvSpPr/>
          <p:nvPr/>
        </p:nvSpPr>
        <p:spPr>
          <a:xfrm>
            <a:off x="10979717" y="19802450"/>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PR3</a:t>
            </a:r>
          </a:p>
        </p:txBody>
      </p:sp>
      <p:sp>
        <p:nvSpPr>
          <p:cNvPr id="6" name="Flussdiagramm: Verbinder 5">
            <a:extLst>
              <a:ext uri="{FF2B5EF4-FFF2-40B4-BE49-F238E27FC236}">
                <a16:creationId xmlns:a16="http://schemas.microsoft.com/office/drawing/2014/main" id="{4B743B70-03CD-F388-25AD-9FF5A7D062CB}"/>
              </a:ext>
            </a:extLst>
          </p:cNvPr>
          <p:cNvSpPr/>
          <p:nvPr/>
        </p:nvSpPr>
        <p:spPr>
          <a:xfrm>
            <a:off x="13134984" y="21631253"/>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PR4</a:t>
            </a:r>
          </a:p>
        </p:txBody>
      </p:sp>
      <p:sp>
        <p:nvSpPr>
          <p:cNvPr id="7" name="Flussdiagramm: Verbinder 6">
            <a:extLst>
              <a:ext uri="{FF2B5EF4-FFF2-40B4-BE49-F238E27FC236}">
                <a16:creationId xmlns:a16="http://schemas.microsoft.com/office/drawing/2014/main" id="{8426CBD6-D1AA-778F-66DD-558CE048A365}"/>
              </a:ext>
            </a:extLst>
          </p:cNvPr>
          <p:cNvSpPr/>
          <p:nvPr/>
        </p:nvSpPr>
        <p:spPr>
          <a:xfrm>
            <a:off x="10880398" y="23326432"/>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PR5</a:t>
            </a:r>
          </a:p>
        </p:txBody>
      </p:sp>
      <p:sp>
        <p:nvSpPr>
          <p:cNvPr id="12" name="Flussdiagramm: Verbinder 11">
            <a:extLst>
              <a:ext uri="{FF2B5EF4-FFF2-40B4-BE49-F238E27FC236}">
                <a16:creationId xmlns:a16="http://schemas.microsoft.com/office/drawing/2014/main" id="{63A5795E-8680-3F70-9A87-78A53634DBE2}"/>
              </a:ext>
            </a:extLst>
          </p:cNvPr>
          <p:cNvSpPr/>
          <p:nvPr/>
        </p:nvSpPr>
        <p:spPr>
          <a:xfrm>
            <a:off x="13374162" y="24337574"/>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5400" dirty="0"/>
              <a:t>PR6</a:t>
            </a:r>
          </a:p>
        </p:txBody>
      </p:sp>
      <p:sp>
        <p:nvSpPr>
          <p:cNvPr id="14" name="Flussdiagramm: Verbinder 13">
            <a:extLst>
              <a:ext uri="{FF2B5EF4-FFF2-40B4-BE49-F238E27FC236}">
                <a16:creationId xmlns:a16="http://schemas.microsoft.com/office/drawing/2014/main" id="{49C38386-4084-E7B3-77DA-B3CA0D34620E}"/>
              </a:ext>
            </a:extLst>
          </p:cNvPr>
          <p:cNvSpPr/>
          <p:nvPr/>
        </p:nvSpPr>
        <p:spPr>
          <a:xfrm>
            <a:off x="8965210" y="25234335"/>
            <a:ext cx="2053218" cy="1944216"/>
          </a:xfrm>
          <a:prstGeom prst="flowChartConnector">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6000" dirty="0"/>
              <a:t>PR7</a:t>
            </a:r>
          </a:p>
        </p:txBody>
      </p:sp>
      <p:cxnSp>
        <p:nvCxnSpPr>
          <p:cNvPr id="20" name="Gerader Verbinder 19">
            <a:extLst>
              <a:ext uri="{FF2B5EF4-FFF2-40B4-BE49-F238E27FC236}">
                <a16:creationId xmlns:a16="http://schemas.microsoft.com/office/drawing/2014/main" id="{470AD857-3C99-DDBE-A4B9-4EA509277BD8}"/>
              </a:ext>
            </a:extLst>
          </p:cNvPr>
          <p:cNvCxnSpPr>
            <a:cxnSpLocks/>
            <a:endCxn id="4" idx="1"/>
          </p:cNvCxnSpPr>
          <p:nvPr/>
        </p:nvCxnSpPr>
        <p:spPr>
          <a:xfrm>
            <a:off x="12545060" y="17819852"/>
            <a:ext cx="803960" cy="147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0CA36962-1144-628F-83E2-5A8401DE91F9}"/>
              </a:ext>
            </a:extLst>
          </p:cNvPr>
          <p:cNvCxnSpPr>
            <a:cxnSpLocks/>
            <a:stCxn id="4" idx="3"/>
          </p:cNvCxnSpPr>
          <p:nvPr/>
        </p:nvCxnSpPr>
        <p:spPr>
          <a:xfrm flipH="1">
            <a:off x="12514924" y="19342010"/>
            <a:ext cx="834096" cy="1255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90764A30-996F-B052-9049-D0860F08D9D8}"/>
              </a:ext>
            </a:extLst>
          </p:cNvPr>
          <p:cNvCxnSpPr>
            <a:cxnSpLocks/>
            <a:stCxn id="5" idx="5"/>
            <a:endCxn id="6" idx="1"/>
          </p:cNvCxnSpPr>
          <p:nvPr/>
        </p:nvCxnSpPr>
        <p:spPr>
          <a:xfrm>
            <a:off x="12732248" y="21461942"/>
            <a:ext cx="703423" cy="454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D63D793A-222C-07E3-F288-908244A47390}"/>
              </a:ext>
            </a:extLst>
          </p:cNvPr>
          <p:cNvCxnSpPr>
            <a:cxnSpLocks/>
            <a:stCxn id="6" idx="3"/>
            <a:endCxn id="7" idx="7"/>
          </p:cNvCxnSpPr>
          <p:nvPr/>
        </p:nvCxnSpPr>
        <p:spPr>
          <a:xfrm flipH="1">
            <a:off x="12632929" y="23290745"/>
            <a:ext cx="802742" cy="32041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Gerader Verbinder 36">
            <a:extLst>
              <a:ext uri="{FF2B5EF4-FFF2-40B4-BE49-F238E27FC236}">
                <a16:creationId xmlns:a16="http://schemas.microsoft.com/office/drawing/2014/main" id="{124966DC-E302-60DD-4EA0-612DD6C29F8A}"/>
              </a:ext>
            </a:extLst>
          </p:cNvPr>
          <p:cNvCxnSpPr>
            <a:cxnSpLocks/>
            <a:stCxn id="7" idx="6"/>
            <a:endCxn id="12" idx="1"/>
          </p:cNvCxnSpPr>
          <p:nvPr/>
        </p:nvCxnSpPr>
        <p:spPr>
          <a:xfrm>
            <a:off x="12933616" y="24298540"/>
            <a:ext cx="741233" cy="323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Gerader Verbinder 39">
            <a:extLst>
              <a:ext uri="{FF2B5EF4-FFF2-40B4-BE49-F238E27FC236}">
                <a16:creationId xmlns:a16="http://schemas.microsoft.com/office/drawing/2014/main" id="{B87C7ECC-A58A-516F-AFEB-63E88ED3F19C}"/>
              </a:ext>
            </a:extLst>
          </p:cNvPr>
          <p:cNvCxnSpPr>
            <a:cxnSpLocks/>
            <a:stCxn id="12" idx="2"/>
            <a:endCxn id="14" idx="6"/>
          </p:cNvCxnSpPr>
          <p:nvPr/>
        </p:nvCxnSpPr>
        <p:spPr>
          <a:xfrm flipH="1">
            <a:off x="11018428" y="25309682"/>
            <a:ext cx="2355734" cy="896761"/>
          </a:xfrm>
          <a:prstGeom prst="line">
            <a:avLst/>
          </a:prstGeom>
        </p:spPr>
        <p:style>
          <a:lnRef idx="1">
            <a:schemeClr val="accent1"/>
          </a:lnRef>
          <a:fillRef idx="0">
            <a:schemeClr val="accent1"/>
          </a:fillRef>
          <a:effectRef idx="0">
            <a:schemeClr val="accent1"/>
          </a:effectRef>
          <a:fontRef idx="minor">
            <a:schemeClr val="tx1"/>
          </a:fontRef>
        </p:style>
      </p:cxnSp>
      <p:sp>
        <p:nvSpPr>
          <p:cNvPr id="78" name="Abgerundetes Rechteck 26">
            <a:extLst>
              <a:ext uri="{FF2B5EF4-FFF2-40B4-BE49-F238E27FC236}">
                <a16:creationId xmlns:a16="http://schemas.microsoft.com/office/drawing/2014/main" id="{CEA181B1-0036-BC1A-885E-DF8E3D0A60BA}"/>
              </a:ext>
            </a:extLst>
          </p:cNvPr>
          <p:cNvSpPr/>
          <p:nvPr/>
        </p:nvSpPr>
        <p:spPr>
          <a:xfrm>
            <a:off x="1633549" y="27917605"/>
            <a:ext cx="8974585" cy="2597534"/>
          </a:xfrm>
          <a:prstGeom prst="roundRect">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solidFill>
              <a:srgbClr val="002060"/>
            </a:solidFill>
          </a:ln>
        </p:spPr>
        <p:style>
          <a:lnRef idx="0">
            <a:schemeClr val="accent5"/>
          </a:lnRef>
          <a:fillRef idx="3">
            <a:schemeClr val="accent5"/>
          </a:fillRef>
          <a:effectRef idx="3">
            <a:schemeClr val="accent5"/>
          </a:effectRef>
          <a:fontRef idx="minor">
            <a:schemeClr val="lt1"/>
          </a:fontRef>
        </p:style>
        <p:txBody>
          <a:bodyPr rtlCol="0" anchor="ctr"/>
          <a:lstStyle/>
          <a:p>
            <a:endParaRPr lang="de-DE" sz="3000" dirty="0">
              <a:solidFill>
                <a:srgbClr val="002060"/>
              </a:solidFill>
            </a:endParaRPr>
          </a:p>
        </p:txBody>
      </p:sp>
      <p:sp>
        <p:nvSpPr>
          <p:cNvPr id="77" name="Inhaltsplatzhalter 2">
            <a:extLst>
              <a:ext uri="{FF2B5EF4-FFF2-40B4-BE49-F238E27FC236}">
                <a16:creationId xmlns:a16="http://schemas.microsoft.com/office/drawing/2014/main" id="{2C7EA422-5848-D8B3-3279-0D32211510F4}"/>
              </a:ext>
            </a:extLst>
          </p:cNvPr>
          <p:cNvSpPr txBox="1">
            <a:spLocks/>
          </p:cNvSpPr>
          <p:nvPr/>
        </p:nvSpPr>
        <p:spPr>
          <a:xfrm>
            <a:off x="1728366" y="28389291"/>
            <a:ext cx="8221722" cy="1793992"/>
          </a:xfrm>
          <a:prstGeom prst="rect">
            <a:avLst/>
          </a:prstGeom>
        </p:spPr>
        <p:txBody>
          <a:bodyPr>
            <a:noAutofit/>
          </a:bodyPr>
          <a:lst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a:lstStyle>
          <a:p>
            <a:pPr marL="262298" indent="0" algn="just" defTabSz="914400">
              <a:buNone/>
            </a:pPr>
            <a:r>
              <a:rPr lang="en-GB" sz="3200" dirty="0"/>
              <a:t>Les partenaires du projet travaillent d'arrache-pied sur les résultats finaux du projet afin que le projet dans son ensemble puisse faire état de grandes réussites.</a:t>
            </a:r>
            <a:endParaRPr lang="de-DE" sz="3200" dirty="0"/>
          </a:p>
        </p:txBody>
      </p:sp>
      <p:pic>
        <p:nvPicPr>
          <p:cNvPr id="80" name="Grafik 79" descr="Häkchen Silhouette">
            <a:extLst>
              <a:ext uri="{FF2B5EF4-FFF2-40B4-BE49-F238E27FC236}">
                <a16:creationId xmlns:a16="http://schemas.microsoft.com/office/drawing/2014/main" id="{4674CFF8-52AC-36BC-4C7B-E4FB401A337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2040893" y="17039223"/>
            <a:ext cx="1191774" cy="1191774"/>
          </a:xfrm>
          <a:prstGeom prst="rect">
            <a:avLst/>
          </a:prstGeom>
        </p:spPr>
      </p:pic>
      <p:pic>
        <p:nvPicPr>
          <p:cNvPr id="81" name="Grafik 80" descr="Häkchen Silhouette">
            <a:extLst>
              <a:ext uri="{FF2B5EF4-FFF2-40B4-BE49-F238E27FC236}">
                <a16:creationId xmlns:a16="http://schemas.microsoft.com/office/drawing/2014/main" id="{AABD38B1-0D9F-532F-EEC2-9EC33E89DA25}"/>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4177061" y="18565634"/>
            <a:ext cx="1191774" cy="1191774"/>
          </a:xfrm>
          <a:prstGeom prst="rect">
            <a:avLst/>
          </a:prstGeom>
        </p:spPr>
      </p:pic>
      <p:pic>
        <p:nvPicPr>
          <p:cNvPr id="82" name="Grafik 81" descr="Häkchen Silhouette">
            <a:extLst>
              <a:ext uri="{FF2B5EF4-FFF2-40B4-BE49-F238E27FC236}">
                <a16:creationId xmlns:a16="http://schemas.microsoft.com/office/drawing/2014/main" id="{1ED6FB5D-2C55-2E72-708A-7B2338047C9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2075802" y="20800475"/>
            <a:ext cx="1191774" cy="1191774"/>
          </a:xfrm>
          <a:prstGeom prst="rect">
            <a:avLst/>
          </a:prstGeom>
        </p:spPr>
      </p:pic>
    </p:spTree>
    <p:extLst>
      <p:ext uri="{BB962C8B-B14F-4D97-AF65-F5344CB8AC3E}">
        <p14:creationId xmlns:p14="http://schemas.microsoft.com/office/powerpoint/2010/main" val="364236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_Iapetus">
  <a:themeElements>
    <a:clrScheme name="Benutzerdefiniert 2">
      <a:dk1>
        <a:sysClr val="windowText" lastClr="000000"/>
      </a:dk1>
      <a:lt1>
        <a:sysClr val="window" lastClr="FFFFFF"/>
      </a:lt1>
      <a:dk2>
        <a:srgbClr val="464653"/>
      </a:dk2>
      <a:lt2>
        <a:srgbClr val="DDE9EC"/>
      </a:lt2>
      <a:accent1>
        <a:srgbClr val="727CA3"/>
      </a:accent1>
      <a:accent2>
        <a:srgbClr val="9FB8CD"/>
      </a:accent2>
      <a:accent3>
        <a:srgbClr val="E98211"/>
      </a:accent3>
      <a:accent4>
        <a:srgbClr val="FADA7A"/>
      </a:accent4>
      <a:accent5>
        <a:srgbClr val="E4E8AF"/>
      </a:accent5>
      <a:accent6>
        <a:srgbClr val="B20202"/>
      </a:accent6>
      <a:hlink>
        <a:srgbClr val="B292CA"/>
      </a:hlink>
      <a:folHlink>
        <a:srgbClr val="6B5680"/>
      </a:folHlink>
    </a:clrScheme>
    <a:fontScheme name="Iapetus">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apetus">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1</TotalTime>
  <Words>449</Words>
  <Application>Microsoft Office PowerPoint</Application>
  <PresentationFormat>Custom</PresentationFormat>
  <Paragraphs>37</Paragraphs>
  <Slides>1</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0" baseType="lpstr">
      <vt:lpstr>Arial</vt:lpstr>
      <vt:lpstr>Calibri</vt:lpstr>
      <vt:lpstr>Corbel</vt:lpstr>
      <vt:lpstr>Roboto</vt:lpstr>
      <vt:lpstr>Wingdings</vt:lpstr>
      <vt:lpstr>Wingdings 2</vt:lpstr>
      <vt:lpstr>Wingdings 3</vt:lpstr>
      <vt:lpstr>5_Iapetus</vt:lpstr>
      <vt:lpstr>think-cell Folie</vt:lpstr>
      <vt:lpstr>PowerPoint Presentation</vt:lpstr>
    </vt:vector>
  </TitlesOfParts>
  <Company>Universität Paderborn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Marc Beutner</dc:creator>
  <cp:keywords>, docId:0CAB4BCF2256A18E96114694FDF71E74</cp:keywords>
  <cp:lastModifiedBy>Zuzana Kusá</cp:lastModifiedBy>
  <cp:revision>373</cp:revision>
  <cp:lastPrinted>2015-08-12T11:23:49Z</cp:lastPrinted>
  <dcterms:created xsi:type="dcterms:W3CDTF">2010-08-25T14:48:58Z</dcterms:created>
  <dcterms:modified xsi:type="dcterms:W3CDTF">2024-01-15T10:13:42Z</dcterms:modified>
</cp:coreProperties>
</file>