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1" r:id="rId2"/>
  </p:sldIdLst>
  <p:sldSz cx="25203150" cy="36004500"/>
  <p:notesSz cx="6669088" cy="9928225"/>
  <p:custDataLst>
    <p:tags r:id="rId5"/>
  </p:custDataLst>
  <p:defaultTextStyle>
    <a:defPPr>
      <a:defRPr lang="de-DE"/>
    </a:defPPr>
    <a:lvl1pPr marL="0" algn="l" defTabSz="3496880" rtl="0" eaLnBrk="1" latinLnBrk="0" hangingPunct="1">
      <a:defRPr sz="6900" kern="1200">
        <a:solidFill>
          <a:schemeClr val="tx1"/>
        </a:solidFill>
        <a:latin typeface="+mn-lt"/>
        <a:ea typeface="+mn-ea"/>
        <a:cs typeface="+mn-cs"/>
      </a:defRPr>
    </a:lvl1pPr>
    <a:lvl2pPr marL="1748440" algn="l" defTabSz="3496880" rtl="0" eaLnBrk="1" latinLnBrk="0" hangingPunct="1">
      <a:defRPr sz="6900" kern="1200">
        <a:solidFill>
          <a:schemeClr val="tx1"/>
        </a:solidFill>
        <a:latin typeface="+mn-lt"/>
        <a:ea typeface="+mn-ea"/>
        <a:cs typeface="+mn-cs"/>
      </a:defRPr>
    </a:lvl2pPr>
    <a:lvl3pPr marL="3496880" algn="l" defTabSz="3496880" rtl="0" eaLnBrk="1" latinLnBrk="0" hangingPunct="1">
      <a:defRPr sz="6900" kern="1200">
        <a:solidFill>
          <a:schemeClr val="tx1"/>
        </a:solidFill>
        <a:latin typeface="+mn-lt"/>
        <a:ea typeface="+mn-ea"/>
        <a:cs typeface="+mn-cs"/>
      </a:defRPr>
    </a:lvl3pPr>
    <a:lvl4pPr marL="5245320" algn="l" defTabSz="3496880" rtl="0" eaLnBrk="1" latinLnBrk="0" hangingPunct="1">
      <a:defRPr sz="6900" kern="1200">
        <a:solidFill>
          <a:schemeClr val="tx1"/>
        </a:solidFill>
        <a:latin typeface="+mn-lt"/>
        <a:ea typeface="+mn-ea"/>
        <a:cs typeface="+mn-cs"/>
      </a:defRPr>
    </a:lvl4pPr>
    <a:lvl5pPr marL="6993762" algn="l" defTabSz="3496880" rtl="0" eaLnBrk="1" latinLnBrk="0" hangingPunct="1">
      <a:defRPr sz="6900" kern="1200">
        <a:solidFill>
          <a:schemeClr val="tx1"/>
        </a:solidFill>
        <a:latin typeface="+mn-lt"/>
        <a:ea typeface="+mn-ea"/>
        <a:cs typeface="+mn-cs"/>
      </a:defRPr>
    </a:lvl5pPr>
    <a:lvl6pPr marL="8742202" algn="l" defTabSz="3496880" rtl="0" eaLnBrk="1" latinLnBrk="0" hangingPunct="1">
      <a:defRPr sz="6900" kern="1200">
        <a:solidFill>
          <a:schemeClr val="tx1"/>
        </a:solidFill>
        <a:latin typeface="+mn-lt"/>
        <a:ea typeface="+mn-ea"/>
        <a:cs typeface="+mn-cs"/>
      </a:defRPr>
    </a:lvl6pPr>
    <a:lvl7pPr marL="10490642" algn="l" defTabSz="3496880" rtl="0" eaLnBrk="1" latinLnBrk="0" hangingPunct="1">
      <a:defRPr sz="6900" kern="1200">
        <a:solidFill>
          <a:schemeClr val="tx1"/>
        </a:solidFill>
        <a:latin typeface="+mn-lt"/>
        <a:ea typeface="+mn-ea"/>
        <a:cs typeface="+mn-cs"/>
      </a:defRPr>
    </a:lvl7pPr>
    <a:lvl8pPr marL="12239082" algn="l" defTabSz="3496880" rtl="0" eaLnBrk="1" latinLnBrk="0" hangingPunct="1">
      <a:defRPr sz="6900" kern="1200">
        <a:solidFill>
          <a:schemeClr val="tx1"/>
        </a:solidFill>
        <a:latin typeface="+mn-lt"/>
        <a:ea typeface="+mn-ea"/>
        <a:cs typeface="+mn-cs"/>
      </a:defRPr>
    </a:lvl8pPr>
    <a:lvl9pPr marL="13987522" algn="l" defTabSz="3496880"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guide id="3" orient="horz"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Zoyke" initials="AZ" lastIdx="3" clrIdx="0"/>
  <p:cmAuthor id="1" name="Janine" initials="J" lastIdx="1" clrIdx="1"/>
  <p:cmAuthor id="2" name="Meike Claus" initials="MC" lastIdx="3" clrIdx="2"/>
  <p:cmAuthor id="3" name="Eva" initials="E"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733"/>
    <a:srgbClr val="001746"/>
    <a:srgbClr val="E61E67"/>
    <a:srgbClr val="FFFFFF"/>
    <a:srgbClr val="CEC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2" autoAdjust="0"/>
    <p:restoredTop sz="97681" autoAdjust="0"/>
  </p:normalViewPr>
  <p:slideViewPr>
    <p:cSldViewPr>
      <p:cViewPr>
        <p:scale>
          <a:sx n="20" d="100"/>
          <a:sy n="20" d="100"/>
        </p:scale>
        <p:origin x="2688" y="-1258"/>
      </p:cViewPr>
      <p:guideLst>
        <p:guide orient="horz" pos="11340"/>
        <p:guide pos="793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7" d="100"/>
          <a:sy n="57" d="100"/>
        </p:scale>
        <p:origin x="3021" y="48"/>
      </p:cViewPr>
      <p:guideLst>
        <p:guide orient="horz" pos="3110"/>
        <p:guide pos="2101"/>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handoutMaster" Target="handoutMasters/handout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8475"/>
          </a:xfrm>
          <a:prstGeom prst="rect">
            <a:avLst/>
          </a:prstGeom>
        </p:spPr>
        <p:txBody>
          <a:bodyPr vert="horz" lIns="91440" tIns="45720" rIns="91440" bIns="45720" rtlCol="0"/>
          <a:lstStyle>
            <a:lvl1pPr algn="r">
              <a:defRPr sz="1200"/>
            </a:lvl1pPr>
          </a:lstStyle>
          <a:p>
            <a:fld id="{B9D416BC-379D-4141-BE88-F699B1D468FB}" type="datetimeFigureOut">
              <a:rPr lang="de-DE" smtClean="0"/>
              <a:t>07.12.2023</a:t>
            </a:fld>
            <a:endParaRPr lang="de-DE"/>
          </a:p>
        </p:txBody>
      </p:sp>
      <p:sp>
        <p:nvSpPr>
          <p:cNvPr id="4" name="Fußzeilenplatzhalter 3"/>
          <p:cNvSpPr>
            <a:spLocks noGrp="1"/>
          </p:cNvSpPr>
          <p:nvPr>
            <p:ph type="ftr" sz="quarter" idx="2"/>
          </p:nvPr>
        </p:nvSpPr>
        <p:spPr>
          <a:xfrm>
            <a:off x="0" y="9429750"/>
            <a:ext cx="288925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429750"/>
            <a:ext cx="2889250" cy="498475"/>
          </a:xfrm>
          <a:prstGeom prst="rect">
            <a:avLst/>
          </a:prstGeom>
        </p:spPr>
        <p:txBody>
          <a:bodyPr vert="horz" lIns="91440" tIns="45720" rIns="91440" bIns="45720" rtlCol="0" anchor="b"/>
          <a:lstStyle>
            <a:lvl1pPr algn="r">
              <a:defRPr sz="1200"/>
            </a:lvl1pPr>
          </a:lstStyle>
          <a:p>
            <a:fld id="{92A0900D-83F1-481B-9EA4-68A76AE36B47}" type="slidenum">
              <a:rPr lang="de-DE" smtClean="0"/>
              <a:t>‹Nr.›</a:t>
            </a:fld>
            <a:endParaRPr lang="de-DE"/>
          </a:p>
        </p:txBody>
      </p:sp>
    </p:spTree>
    <p:extLst>
      <p:ext uri="{BB962C8B-B14F-4D97-AF65-F5344CB8AC3E}">
        <p14:creationId xmlns:p14="http://schemas.microsoft.com/office/powerpoint/2010/main" val="420508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889938" cy="496411"/>
          </a:xfrm>
          <a:prstGeom prst="rect">
            <a:avLst/>
          </a:prstGeom>
        </p:spPr>
        <p:txBody>
          <a:bodyPr vert="horz" lIns="90818" tIns="45409" rIns="90818" bIns="45409" rtlCol="0"/>
          <a:lstStyle>
            <a:lvl1pPr algn="l">
              <a:defRPr sz="1200"/>
            </a:lvl1pPr>
          </a:lstStyle>
          <a:p>
            <a:endParaRPr lang="de-DE" dirty="0"/>
          </a:p>
        </p:txBody>
      </p:sp>
      <p:sp>
        <p:nvSpPr>
          <p:cNvPr id="3" name="Datumsplatzhalter 2"/>
          <p:cNvSpPr>
            <a:spLocks noGrp="1"/>
          </p:cNvSpPr>
          <p:nvPr>
            <p:ph type="dt" idx="1"/>
          </p:nvPr>
        </p:nvSpPr>
        <p:spPr>
          <a:xfrm>
            <a:off x="3777608" y="1"/>
            <a:ext cx="2889938" cy="496411"/>
          </a:xfrm>
          <a:prstGeom prst="rect">
            <a:avLst/>
          </a:prstGeom>
        </p:spPr>
        <p:txBody>
          <a:bodyPr vert="horz" lIns="90818" tIns="45409" rIns="90818" bIns="45409" rtlCol="0"/>
          <a:lstStyle>
            <a:lvl1pPr algn="r">
              <a:defRPr sz="1200"/>
            </a:lvl1pPr>
          </a:lstStyle>
          <a:p>
            <a:fld id="{1E8AB6C0-3371-4C8E-98DA-EF797D68BB92}" type="datetimeFigureOut">
              <a:rPr lang="de-DE" smtClean="0"/>
              <a:pPr/>
              <a:t>07.12.2023</a:t>
            </a:fld>
            <a:endParaRPr lang="de-DE" dirty="0"/>
          </a:p>
        </p:txBody>
      </p:sp>
      <p:sp>
        <p:nvSpPr>
          <p:cNvPr id="4" name="Folienbildplatzhalter 3"/>
          <p:cNvSpPr>
            <a:spLocks noGrp="1" noRot="1" noChangeAspect="1"/>
          </p:cNvSpPr>
          <p:nvPr>
            <p:ph type="sldImg" idx="2"/>
          </p:nvPr>
        </p:nvSpPr>
        <p:spPr>
          <a:xfrm>
            <a:off x="2032000" y="744538"/>
            <a:ext cx="2605088" cy="3722687"/>
          </a:xfrm>
          <a:prstGeom prst="rect">
            <a:avLst/>
          </a:prstGeom>
          <a:noFill/>
          <a:ln w="12700">
            <a:solidFill>
              <a:prstClr val="black"/>
            </a:solidFill>
          </a:ln>
        </p:spPr>
        <p:txBody>
          <a:bodyPr vert="horz" lIns="90818" tIns="45409" rIns="90818" bIns="45409" rtlCol="0" anchor="ctr"/>
          <a:lstStyle/>
          <a:p>
            <a:endParaRPr lang="de-DE" dirty="0"/>
          </a:p>
        </p:txBody>
      </p:sp>
      <p:sp>
        <p:nvSpPr>
          <p:cNvPr id="5" name="Notizenplatzhalter 4"/>
          <p:cNvSpPr>
            <a:spLocks noGrp="1"/>
          </p:cNvSpPr>
          <p:nvPr>
            <p:ph type="body" sz="quarter" idx="3"/>
          </p:nvPr>
        </p:nvSpPr>
        <p:spPr>
          <a:xfrm>
            <a:off x="666909" y="4715907"/>
            <a:ext cx="5335270" cy="4467701"/>
          </a:xfrm>
          <a:prstGeom prst="rect">
            <a:avLst/>
          </a:prstGeom>
        </p:spPr>
        <p:txBody>
          <a:bodyPr vert="horz" lIns="90818" tIns="45409" rIns="90818" bIns="45409"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0091"/>
            <a:ext cx="2889938" cy="496411"/>
          </a:xfrm>
          <a:prstGeom prst="rect">
            <a:avLst/>
          </a:prstGeom>
        </p:spPr>
        <p:txBody>
          <a:bodyPr vert="horz" lIns="90818" tIns="45409" rIns="90818" bIns="45409"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8" y="9430091"/>
            <a:ext cx="2889938" cy="496411"/>
          </a:xfrm>
          <a:prstGeom prst="rect">
            <a:avLst/>
          </a:prstGeom>
        </p:spPr>
        <p:txBody>
          <a:bodyPr vert="horz" lIns="90818" tIns="45409" rIns="90818" bIns="45409" rtlCol="0" anchor="b"/>
          <a:lstStyle>
            <a:lvl1pPr algn="r">
              <a:defRPr sz="1200"/>
            </a:lvl1pPr>
          </a:lstStyle>
          <a:p>
            <a:fld id="{1B24453D-08CF-4ED4-9F26-2E43B737115A}" type="slidenum">
              <a:rPr lang="de-DE" smtClean="0"/>
              <a:pPr/>
              <a:t>‹Nr.›</a:t>
            </a:fld>
            <a:endParaRPr lang="de-DE" dirty="0"/>
          </a:p>
        </p:txBody>
      </p:sp>
    </p:spTree>
    <p:extLst>
      <p:ext uri="{BB962C8B-B14F-4D97-AF65-F5344CB8AC3E}">
        <p14:creationId xmlns:p14="http://schemas.microsoft.com/office/powerpoint/2010/main" val="1518629857"/>
      </p:ext>
    </p:extLst>
  </p:cSld>
  <p:clrMap bg1="lt1" tx1="dk1" bg2="lt2" tx2="dk2" accent1="accent1" accent2="accent2" accent3="accent3" accent4="accent4" accent5="accent5" accent6="accent6" hlink="hlink" folHlink="folHlink"/>
  <p:notesStyle>
    <a:lvl1pPr marL="0" algn="l" defTabSz="3496880" rtl="0" eaLnBrk="1" latinLnBrk="0" hangingPunct="1">
      <a:defRPr sz="4600" kern="1200">
        <a:solidFill>
          <a:schemeClr val="tx1"/>
        </a:solidFill>
        <a:latin typeface="+mn-lt"/>
        <a:ea typeface="+mn-ea"/>
        <a:cs typeface="+mn-cs"/>
      </a:defRPr>
    </a:lvl1pPr>
    <a:lvl2pPr marL="1748440" algn="l" defTabSz="3496880" rtl="0" eaLnBrk="1" latinLnBrk="0" hangingPunct="1">
      <a:defRPr sz="4600" kern="1200">
        <a:solidFill>
          <a:schemeClr val="tx1"/>
        </a:solidFill>
        <a:latin typeface="+mn-lt"/>
        <a:ea typeface="+mn-ea"/>
        <a:cs typeface="+mn-cs"/>
      </a:defRPr>
    </a:lvl2pPr>
    <a:lvl3pPr marL="3496880" algn="l" defTabSz="3496880" rtl="0" eaLnBrk="1" latinLnBrk="0" hangingPunct="1">
      <a:defRPr sz="4600" kern="1200">
        <a:solidFill>
          <a:schemeClr val="tx1"/>
        </a:solidFill>
        <a:latin typeface="+mn-lt"/>
        <a:ea typeface="+mn-ea"/>
        <a:cs typeface="+mn-cs"/>
      </a:defRPr>
    </a:lvl3pPr>
    <a:lvl4pPr marL="5245320" algn="l" defTabSz="3496880" rtl="0" eaLnBrk="1" latinLnBrk="0" hangingPunct="1">
      <a:defRPr sz="4600" kern="1200">
        <a:solidFill>
          <a:schemeClr val="tx1"/>
        </a:solidFill>
        <a:latin typeface="+mn-lt"/>
        <a:ea typeface="+mn-ea"/>
        <a:cs typeface="+mn-cs"/>
      </a:defRPr>
    </a:lvl4pPr>
    <a:lvl5pPr marL="6993762" algn="l" defTabSz="3496880" rtl="0" eaLnBrk="1" latinLnBrk="0" hangingPunct="1">
      <a:defRPr sz="4600" kern="1200">
        <a:solidFill>
          <a:schemeClr val="tx1"/>
        </a:solidFill>
        <a:latin typeface="+mn-lt"/>
        <a:ea typeface="+mn-ea"/>
        <a:cs typeface="+mn-cs"/>
      </a:defRPr>
    </a:lvl5pPr>
    <a:lvl6pPr marL="8742202" algn="l" defTabSz="3496880" rtl="0" eaLnBrk="1" latinLnBrk="0" hangingPunct="1">
      <a:defRPr sz="4600" kern="1200">
        <a:solidFill>
          <a:schemeClr val="tx1"/>
        </a:solidFill>
        <a:latin typeface="+mn-lt"/>
        <a:ea typeface="+mn-ea"/>
        <a:cs typeface="+mn-cs"/>
      </a:defRPr>
    </a:lvl6pPr>
    <a:lvl7pPr marL="10490642" algn="l" defTabSz="3496880" rtl="0" eaLnBrk="1" latinLnBrk="0" hangingPunct="1">
      <a:defRPr sz="4600" kern="1200">
        <a:solidFill>
          <a:schemeClr val="tx1"/>
        </a:solidFill>
        <a:latin typeface="+mn-lt"/>
        <a:ea typeface="+mn-ea"/>
        <a:cs typeface="+mn-cs"/>
      </a:defRPr>
    </a:lvl7pPr>
    <a:lvl8pPr marL="12239082" algn="l" defTabSz="3496880" rtl="0" eaLnBrk="1" latinLnBrk="0" hangingPunct="1">
      <a:defRPr sz="4600" kern="1200">
        <a:solidFill>
          <a:schemeClr val="tx1"/>
        </a:solidFill>
        <a:latin typeface="+mn-lt"/>
        <a:ea typeface="+mn-ea"/>
        <a:cs typeface="+mn-cs"/>
      </a:defRPr>
    </a:lvl8pPr>
    <a:lvl9pPr marL="13987522" algn="l" defTabSz="3496880" rtl="0" eaLnBrk="1" latinLnBrk="0" hangingPunct="1">
      <a:defRPr sz="4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überschrift">
    <p:bg>
      <p:bgPr>
        <a:solidFill>
          <a:srgbClr val="001746">
            <a:alpha val="50000"/>
          </a:srgbClr>
        </a:solidFill>
        <a:effectLst/>
      </p:bgPr>
    </p:bg>
    <p:spTree>
      <p:nvGrpSpPr>
        <p:cNvPr id="1" name=""/>
        <p:cNvGrpSpPr/>
        <p:nvPr/>
      </p:nvGrpSpPr>
      <p:grpSpPr>
        <a:xfrm>
          <a:off x="0" y="0"/>
          <a:ext cx="0" cy="0"/>
          <a:chOff x="0" y="0"/>
          <a:chExt cx="0" cy="0"/>
        </a:xfrm>
      </p:grpSpPr>
      <p:sp>
        <p:nvSpPr>
          <p:cNvPr id="11" name="Abgerundetes Rechteck 10"/>
          <p:cNvSpPr/>
          <p:nvPr userDrawn="1"/>
        </p:nvSpPr>
        <p:spPr>
          <a:xfrm>
            <a:off x="7344991" y="32907906"/>
            <a:ext cx="16777864" cy="1872208"/>
          </a:xfrm>
          <a:prstGeom prst="roundRect">
            <a:avLst/>
          </a:prstGeom>
          <a:solidFill>
            <a:schemeClr val="bg1"/>
          </a:solidFill>
          <a:ln w="3810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itelplatzhalter 21"/>
          <p:cNvSpPr txBox="1">
            <a:spLocks/>
          </p:cNvSpPr>
          <p:nvPr userDrawn="1"/>
        </p:nvSpPr>
        <p:spPr>
          <a:xfrm>
            <a:off x="1008287" y="648322"/>
            <a:ext cx="23330592" cy="3240360"/>
          </a:xfrm>
          <a:prstGeom prst="roundRect">
            <a:avLst/>
          </a:prstGeom>
          <a:solidFill>
            <a:srgbClr val="001746"/>
          </a:solidFill>
          <a:ln w="127000">
            <a:solidFill>
              <a:srgbClr val="FF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349729" tIns="174865" rIns="349729" bIns="174865" anchor="t">
            <a:noAutofit/>
          </a:bodyPr>
          <a:lstStyle/>
          <a:p>
            <a:pPr marL="0" marR="0" lvl="0" indent="0" algn="ctr" defTabSz="1083198" rtl="0" eaLnBrk="1" fontAlgn="auto" latinLnBrk="0" hangingPunct="1">
              <a:lnSpc>
                <a:spcPct val="100000"/>
              </a:lnSpc>
              <a:spcBef>
                <a:spcPct val="0"/>
              </a:spcBef>
              <a:spcAft>
                <a:spcPts val="0"/>
              </a:spcAft>
              <a:buClrTx/>
              <a:buSzTx/>
              <a:buFontTx/>
              <a:buNone/>
              <a:tabLst/>
              <a:defRPr/>
            </a:pPr>
            <a:endParaRPr kumimoji="0" lang="en-US" sz="10400" b="1" i="0" u="none" strike="noStrike" kern="1200" cap="none" spc="-383" normalizeH="0" baseline="0" noProof="0" dirty="0">
              <a:ln>
                <a:noFill/>
              </a:ln>
              <a:solidFill>
                <a:schemeClr val="tx1"/>
              </a:solidFill>
              <a:effectLst/>
              <a:uLnTx/>
              <a:uFillTx/>
              <a:latin typeface="Arial" pitchFamily="34" charset="0"/>
              <a:ea typeface="+mj-ea"/>
              <a:cs typeface="Arial" pitchFamily="34" charset="0"/>
            </a:endParaRPr>
          </a:p>
        </p:txBody>
      </p:sp>
      <p:sp>
        <p:nvSpPr>
          <p:cNvPr id="41" name="Titel 40"/>
          <p:cNvSpPr>
            <a:spLocks noGrp="1"/>
          </p:cNvSpPr>
          <p:nvPr>
            <p:ph type="title"/>
          </p:nvPr>
        </p:nvSpPr>
        <p:spPr>
          <a:xfrm>
            <a:off x="1152303" y="648322"/>
            <a:ext cx="22970552" cy="3240360"/>
          </a:xfrm>
          <a:prstGeom prst="rect">
            <a:avLst/>
          </a:prstGeom>
        </p:spPr>
        <p:txBody>
          <a:bodyPr lIns="108320" tIns="54160" rIns="108320" bIns="54160" anchor="ctr"/>
          <a:lstStyle>
            <a:lvl1pPr algn="l">
              <a:defRPr sz="6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dirty="0"/>
              <a:t>Titelmasterformat durch Klicken bearbeiten</a:t>
            </a:r>
          </a:p>
        </p:txBody>
      </p:sp>
      <p:pic>
        <p:nvPicPr>
          <p:cNvPr id="10" name="Grafik 9" descr="C:\Users\Yi Li\AppData\Local\Temp\notesC9812B\~3542819.png"/>
          <p:cNvPicPr/>
          <p:nvPr userDrawn="1"/>
        </p:nvPicPr>
        <p:blipFill>
          <a:blip r:embed="rId2" cstate="print"/>
          <a:srcRect/>
          <a:stretch>
            <a:fillRect/>
          </a:stretch>
        </p:blipFill>
        <p:spPr bwMode="auto">
          <a:xfrm>
            <a:off x="20594463" y="33220215"/>
            <a:ext cx="2952328" cy="1442470"/>
          </a:xfrm>
          <a:prstGeom prst="rect">
            <a:avLst/>
          </a:prstGeom>
          <a:noFill/>
          <a:ln w="9525">
            <a:noFill/>
            <a:miter lim="800000"/>
            <a:headEnd/>
            <a:tailEnd/>
          </a:ln>
        </p:spPr>
      </p:pic>
      <p:pic>
        <p:nvPicPr>
          <p:cNvPr id="12" name="Grafik 11" descr="UPB_Standard.png"/>
          <p:cNvPicPr>
            <a:picLocks noChangeAspect="1"/>
          </p:cNvPicPr>
          <p:nvPr userDrawn="1"/>
        </p:nvPicPr>
        <p:blipFill>
          <a:blip r:embed="rId3" cstate="print"/>
          <a:stretch>
            <a:fillRect/>
          </a:stretch>
        </p:blipFill>
        <p:spPr>
          <a:xfrm>
            <a:off x="7561015" y="33220768"/>
            <a:ext cx="4757598" cy="1246484"/>
          </a:xfrm>
          <a:prstGeom prst="rect">
            <a:avLst/>
          </a:prstGeom>
        </p:spPr>
      </p:pic>
      <p:grpSp>
        <p:nvGrpSpPr>
          <p:cNvPr id="7" name="Gruppieren 6">
            <a:extLst>
              <a:ext uri="{FF2B5EF4-FFF2-40B4-BE49-F238E27FC236}">
                <a16:creationId xmlns:a16="http://schemas.microsoft.com/office/drawing/2014/main" id="{6CED9031-FCF9-4E96-9C92-443E210680A0}"/>
              </a:ext>
            </a:extLst>
          </p:cNvPr>
          <p:cNvGrpSpPr/>
          <p:nvPr userDrawn="1"/>
        </p:nvGrpSpPr>
        <p:grpSpPr>
          <a:xfrm>
            <a:off x="17861694" y="33163890"/>
            <a:ext cx="1299935" cy="1200032"/>
            <a:chOff x="1645920" y="1071155"/>
            <a:chExt cx="6296297" cy="5299166"/>
          </a:xfrm>
        </p:grpSpPr>
        <p:sp>
          <p:nvSpPr>
            <p:cNvPr id="8" name="Ellipse 7">
              <a:extLst>
                <a:ext uri="{FF2B5EF4-FFF2-40B4-BE49-F238E27FC236}">
                  <a16:creationId xmlns:a16="http://schemas.microsoft.com/office/drawing/2014/main" id="{D9411CC0-4044-4146-B084-3114E89C31FB}"/>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82D3CEDD-F452-407B-9105-78E220662298}"/>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AFE08091-8864-480B-891D-CC8E5BDBE75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Freihandform: Form 13">
              <a:extLst>
                <a:ext uri="{FF2B5EF4-FFF2-40B4-BE49-F238E27FC236}">
                  <a16:creationId xmlns:a16="http://schemas.microsoft.com/office/drawing/2014/main" id="{723703C6-C492-4978-8D3F-5BCF51866069}"/>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reihandform: Form 14">
              <a:extLst>
                <a:ext uri="{FF2B5EF4-FFF2-40B4-BE49-F238E27FC236}">
                  <a16:creationId xmlns:a16="http://schemas.microsoft.com/office/drawing/2014/main" id="{26CB8634-AE0E-4BE4-B564-C30391EE772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EC93D2C6-6BBC-428A-A121-2D8A6B2FC67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0E78B072-A9D9-4181-B6EB-3D84C406DB02}"/>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2DAE1356-6069-4C4A-8701-A2672CC23AB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C88A2E01-1676-4AE4-BF29-A5B51B6E1F49}"/>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57F2F34D-C3C5-4B16-9376-DAF739188C4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Ellipse 20">
              <a:extLst>
                <a:ext uri="{FF2B5EF4-FFF2-40B4-BE49-F238E27FC236}">
                  <a16:creationId xmlns:a16="http://schemas.microsoft.com/office/drawing/2014/main" id="{61061222-A007-473F-B350-D6D30640816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8238A90-CD05-4917-8F1C-1AC682D17839}"/>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4166A4A-E6F0-4CE0-939E-4C010C3A01B7}"/>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A20208CD-DEEE-4B0A-90C3-A468C2B7236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35C377C8-41B7-4D92-9CD1-37036EC10706}"/>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29B52AE9-AFD2-4FC5-895D-6BA3E454114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D37D6476-0577-4D87-87AF-F4A94121C9F8}"/>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winkliges Dreieck 27">
              <a:extLst>
                <a:ext uri="{FF2B5EF4-FFF2-40B4-BE49-F238E27FC236}">
                  <a16:creationId xmlns:a16="http://schemas.microsoft.com/office/drawing/2014/main" id="{8A5507BE-01E4-41EC-937F-DBE2B1B4CD72}"/>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winkliges Dreieck 28">
              <a:extLst>
                <a:ext uri="{FF2B5EF4-FFF2-40B4-BE49-F238E27FC236}">
                  <a16:creationId xmlns:a16="http://schemas.microsoft.com/office/drawing/2014/main" id="{9245B77F-0735-4E76-861E-2485E10C239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D911116-1D81-45F0-852B-6981A5933EB5}"/>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1" name="Grafik 30">
            <a:extLst>
              <a:ext uri="{FF2B5EF4-FFF2-40B4-BE49-F238E27FC236}">
                <a16:creationId xmlns:a16="http://schemas.microsoft.com/office/drawing/2014/main" id="{1CA075E6-8DE1-4E6C-8771-9392400C1AF3}"/>
              </a:ext>
            </a:extLst>
          </p:cNvPr>
          <p:cNvPicPr>
            <a:picLocks noChangeAspect="1"/>
          </p:cNvPicPr>
          <p:nvPr userDrawn="1"/>
        </p:nvPicPr>
        <p:blipFill>
          <a:blip r:embed="rId4"/>
          <a:stretch>
            <a:fillRect/>
          </a:stretch>
        </p:blipFill>
        <p:spPr>
          <a:xfrm>
            <a:off x="12637579" y="33411962"/>
            <a:ext cx="4343226" cy="108487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bschnittsüberschrift">
    <p:bg>
      <p:bgPr>
        <a:solidFill>
          <a:srgbClr val="001746">
            <a:alpha val="50000"/>
          </a:srgbClr>
        </a:solidFill>
        <a:effectLst/>
      </p:bgPr>
    </p:bg>
    <p:spTree>
      <p:nvGrpSpPr>
        <p:cNvPr id="1" name=""/>
        <p:cNvGrpSpPr/>
        <p:nvPr/>
      </p:nvGrpSpPr>
      <p:grpSpPr>
        <a:xfrm>
          <a:off x="0" y="0"/>
          <a:ext cx="0" cy="0"/>
          <a:chOff x="0" y="0"/>
          <a:chExt cx="0" cy="0"/>
        </a:xfrm>
      </p:grpSpPr>
      <p:sp>
        <p:nvSpPr>
          <p:cNvPr id="11" name="Abgerundetes Rechteck 10"/>
          <p:cNvSpPr/>
          <p:nvPr userDrawn="1"/>
        </p:nvSpPr>
        <p:spPr>
          <a:xfrm>
            <a:off x="7344991" y="32835898"/>
            <a:ext cx="16921880" cy="1872208"/>
          </a:xfrm>
          <a:prstGeom prst="roundRect">
            <a:avLst/>
          </a:prstGeom>
          <a:solidFill>
            <a:schemeClr val="bg1"/>
          </a:solidFill>
          <a:ln w="3810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Titelplatzhalter 21"/>
          <p:cNvSpPr txBox="1">
            <a:spLocks/>
          </p:cNvSpPr>
          <p:nvPr userDrawn="1"/>
        </p:nvSpPr>
        <p:spPr>
          <a:xfrm>
            <a:off x="1008287" y="648322"/>
            <a:ext cx="23330592" cy="3240360"/>
          </a:xfrm>
          <a:prstGeom prst="roundRect">
            <a:avLst/>
          </a:prstGeom>
          <a:solidFill>
            <a:srgbClr val="001746"/>
          </a:solidFill>
          <a:ln w="127000">
            <a:solidFill>
              <a:srgbClr val="FF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349729" tIns="174865" rIns="349729" bIns="174865" anchor="t">
            <a:noAutofit/>
          </a:bodyPr>
          <a:lstStyle/>
          <a:p>
            <a:pPr marL="0" marR="0" lvl="0" indent="0" algn="ctr" defTabSz="1083198" rtl="0" eaLnBrk="1" fontAlgn="auto" latinLnBrk="0" hangingPunct="1">
              <a:lnSpc>
                <a:spcPct val="100000"/>
              </a:lnSpc>
              <a:spcBef>
                <a:spcPct val="0"/>
              </a:spcBef>
              <a:spcAft>
                <a:spcPts val="0"/>
              </a:spcAft>
              <a:buClrTx/>
              <a:buSzTx/>
              <a:buFontTx/>
              <a:buNone/>
              <a:tabLst/>
              <a:defRPr/>
            </a:pPr>
            <a:endParaRPr kumimoji="0" lang="en-US" sz="10400" b="1" i="0" u="none" strike="noStrike" kern="1200" cap="none" spc="-383" normalizeH="0" baseline="0" noProof="0" dirty="0">
              <a:ln>
                <a:noFill/>
              </a:ln>
              <a:solidFill>
                <a:schemeClr val="tx1"/>
              </a:solidFill>
              <a:effectLst/>
              <a:uLnTx/>
              <a:uFillTx/>
              <a:latin typeface="Arial" pitchFamily="34" charset="0"/>
              <a:ea typeface="+mj-ea"/>
              <a:cs typeface="Arial" pitchFamily="34" charset="0"/>
            </a:endParaRPr>
          </a:p>
        </p:txBody>
      </p:sp>
      <p:sp>
        <p:nvSpPr>
          <p:cNvPr id="41" name="Titel 40"/>
          <p:cNvSpPr>
            <a:spLocks noGrp="1"/>
          </p:cNvSpPr>
          <p:nvPr>
            <p:ph type="title"/>
          </p:nvPr>
        </p:nvSpPr>
        <p:spPr>
          <a:xfrm>
            <a:off x="1152303" y="648322"/>
            <a:ext cx="22970552" cy="3240360"/>
          </a:xfrm>
          <a:prstGeom prst="rect">
            <a:avLst/>
          </a:prstGeom>
        </p:spPr>
        <p:txBody>
          <a:bodyPr lIns="108320" tIns="54160" rIns="108320" bIns="54160" anchor="ctr"/>
          <a:lstStyle>
            <a:lvl1pPr algn="l">
              <a:defRPr sz="6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de-DE" dirty="0"/>
              <a:t>Titelmasterformat durch Klicken bearbeiten</a:t>
            </a:r>
          </a:p>
        </p:txBody>
      </p:sp>
      <p:pic>
        <p:nvPicPr>
          <p:cNvPr id="12" name="Grafik 11" descr="UPB_Standard.png"/>
          <p:cNvPicPr>
            <a:picLocks noChangeAspect="1"/>
          </p:cNvPicPr>
          <p:nvPr userDrawn="1"/>
        </p:nvPicPr>
        <p:blipFill>
          <a:blip r:embed="rId2" cstate="print"/>
          <a:stretch>
            <a:fillRect/>
          </a:stretch>
        </p:blipFill>
        <p:spPr>
          <a:xfrm>
            <a:off x="7489007" y="33179746"/>
            <a:ext cx="4459261" cy="1168320"/>
          </a:xfrm>
          <a:prstGeom prst="rect">
            <a:avLst/>
          </a:prstGeom>
        </p:spPr>
      </p:pic>
      <p:sp>
        <p:nvSpPr>
          <p:cNvPr id="9" name="Abgerundetes Rechteck 19">
            <a:extLst>
              <a:ext uri="{FF2B5EF4-FFF2-40B4-BE49-F238E27FC236}">
                <a16:creationId xmlns:a16="http://schemas.microsoft.com/office/drawing/2014/main" id="{D78992C0-3B7E-4334-8483-C8AD5FE66BB0}"/>
              </a:ext>
            </a:extLst>
          </p:cNvPr>
          <p:cNvSpPr/>
          <p:nvPr userDrawn="1"/>
        </p:nvSpPr>
        <p:spPr>
          <a:xfrm>
            <a:off x="20727153" y="1045537"/>
            <a:ext cx="3322929" cy="25599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pic>
        <p:nvPicPr>
          <p:cNvPr id="18" name="Grafik 17">
            <a:extLst>
              <a:ext uri="{FF2B5EF4-FFF2-40B4-BE49-F238E27FC236}">
                <a16:creationId xmlns:a16="http://schemas.microsoft.com/office/drawing/2014/main" id="{D5A08FE8-ECEB-4975-9C23-076FD189D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11133" y="35035279"/>
            <a:ext cx="1821878" cy="641798"/>
          </a:xfrm>
          <a:prstGeom prst="rect">
            <a:avLst/>
          </a:prstGeom>
        </p:spPr>
      </p:pic>
      <p:pic>
        <p:nvPicPr>
          <p:cNvPr id="8" name="Grafik 7">
            <a:extLst>
              <a:ext uri="{FF2B5EF4-FFF2-40B4-BE49-F238E27FC236}">
                <a16:creationId xmlns:a16="http://schemas.microsoft.com/office/drawing/2014/main" id="{EEEB3DBC-B751-481D-8A23-F17AD4D59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42518" y="32961885"/>
            <a:ext cx="4008329" cy="1641091"/>
          </a:xfrm>
          <a:prstGeom prst="rect">
            <a:avLst/>
          </a:prstGeom>
        </p:spPr>
      </p:pic>
      <p:pic>
        <p:nvPicPr>
          <p:cNvPr id="13" name="Grafik 12">
            <a:extLst>
              <a:ext uri="{FF2B5EF4-FFF2-40B4-BE49-F238E27FC236}">
                <a16:creationId xmlns:a16="http://schemas.microsoft.com/office/drawing/2014/main" id="{84699848-07A3-40CF-B375-F5BFCE81A6D0}"/>
              </a:ext>
            </a:extLst>
          </p:cNvPr>
          <p:cNvPicPr>
            <a:picLocks noChangeAspect="1"/>
          </p:cNvPicPr>
          <p:nvPr userDrawn="1"/>
        </p:nvPicPr>
        <p:blipFill>
          <a:blip r:embed="rId5"/>
          <a:stretch>
            <a:fillRect/>
          </a:stretch>
        </p:blipFill>
        <p:spPr>
          <a:xfrm>
            <a:off x="12637579" y="33411962"/>
            <a:ext cx="4343226" cy="1084877"/>
          </a:xfrm>
          <a:prstGeom prst="rect">
            <a:avLst/>
          </a:prstGeom>
        </p:spPr>
      </p:pic>
      <p:grpSp>
        <p:nvGrpSpPr>
          <p:cNvPr id="38" name="Gruppieren 37">
            <a:extLst>
              <a:ext uri="{FF2B5EF4-FFF2-40B4-BE49-F238E27FC236}">
                <a16:creationId xmlns:a16="http://schemas.microsoft.com/office/drawing/2014/main" id="{32788471-2D74-4C7D-A58F-7091BFD6A380}"/>
              </a:ext>
            </a:extLst>
          </p:cNvPr>
          <p:cNvGrpSpPr/>
          <p:nvPr userDrawn="1"/>
        </p:nvGrpSpPr>
        <p:grpSpPr>
          <a:xfrm>
            <a:off x="21000126" y="1108632"/>
            <a:ext cx="2776982" cy="2433791"/>
            <a:chOff x="1645920" y="1071155"/>
            <a:chExt cx="6296297" cy="5299166"/>
          </a:xfrm>
        </p:grpSpPr>
        <p:sp>
          <p:nvSpPr>
            <p:cNvPr id="39" name="Ellipse 38">
              <a:extLst>
                <a:ext uri="{FF2B5EF4-FFF2-40B4-BE49-F238E27FC236}">
                  <a16:creationId xmlns:a16="http://schemas.microsoft.com/office/drawing/2014/main" id="{42A6759B-5FD8-455B-A5EC-38DBA1CC9382}"/>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9E66A4FD-B87F-4F76-886F-6A5E1C5A7480}"/>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5C867688-6F1F-4894-BB69-471F6E906EDC}"/>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FA99826B-AF06-47C4-B769-96195C6E4DE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4CF9DABD-F783-4C32-BE98-7C58EECB3A6C}"/>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DEB445F4-F9F0-4F3A-8BB4-9D7699E4C513}"/>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AA3BD6DD-0935-43D8-98AD-B86357030242}"/>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F6DDC8EE-A0B0-44D8-A315-4E4B1932E76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ABAAE2E6-D841-4DE5-A07A-5DDBF14315C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49A23F7D-20AA-4F13-A7C3-16DD77769C33}"/>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8AA1B387-20F4-4538-936F-3B808A23E83A}"/>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78D4212E-4DF0-4957-98EE-DD188435073E}"/>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ACEBD40E-076F-468D-AEA2-0E5D0054009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03779C3B-5D7E-4F68-B207-145566064645}"/>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8C0DF42D-E79D-47A3-83D2-17B0D6C1C142}"/>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E9CA2317-0865-4402-8F6B-3EBD512923C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2E0806B2-4D4E-4C7C-9B38-26F813AC0B05}"/>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3ADFD106-B238-4D26-9179-96017E5DF65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4AF56269-F9D5-47CC-B8F9-AC7D9045C0B8}"/>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4D550EAA-7F28-49BD-9DCD-AB1A7F651753}"/>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0" name="Gruppieren 59">
            <a:extLst>
              <a:ext uri="{FF2B5EF4-FFF2-40B4-BE49-F238E27FC236}">
                <a16:creationId xmlns:a16="http://schemas.microsoft.com/office/drawing/2014/main" id="{58FC00CD-7B40-4B01-A743-EE94AEFAB7D4}"/>
              </a:ext>
            </a:extLst>
          </p:cNvPr>
          <p:cNvGrpSpPr/>
          <p:nvPr userDrawn="1"/>
        </p:nvGrpSpPr>
        <p:grpSpPr>
          <a:xfrm>
            <a:off x="17861694" y="33163890"/>
            <a:ext cx="1299935" cy="1200032"/>
            <a:chOff x="1645920" y="1071155"/>
            <a:chExt cx="6296297" cy="5299166"/>
          </a:xfrm>
        </p:grpSpPr>
        <p:sp>
          <p:nvSpPr>
            <p:cNvPr id="61" name="Ellipse 60">
              <a:extLst>
                <a:ext uri="{FF2B5EF4-FFF2-40B4-BE49-F238E27FC236}">
                  <a16:creationId xmlns:a16="http://schemas.microsoft.com/office/drawing/2014/main" id="{9E997A3B-CF0D-4361-B6E7-05917D097DE7}"/>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Rechteck 61">
              <a:extLst>
                <a:ext uri="{FF2B5EF4-FFF2-40B4-BE49-F238E27FC236}">
                  <a16:creationId xmlns:a16="http://schemas.microsoft.com/office/drawing/2014/main" id="{648D0119-ABAD-4A5D-A714-17198A17CBA4}"/>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5A22EE35-5C19-47DA-BC1C-AC4271577C6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Freihandform: Form 63">
              <a:extLst>
                <a:ext uri="{FF2B5EF4-FFF2-40B4-BE49-F238E27FC236}">
                  <a16:creationId xmlns:a16="http://schemas.microsoft.com/office/drawing/2014/main" id="{9290FFBB-F485-4709-8353-47DC15F68F55}"/>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Freihandform: Form 64">
              <a:extLst>
                <a:ext uri="{FF2B5EF4-FFF2-40B4-BE49-F238E27FC236}">
                  <a16:creationId xmlns:a16="http://schemas.microsoft.com/office/drawing/2014/main" id="{C073691F-0981-4D0E-8B2F-973AC4D1281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Ellipse 65">
              <a:extLst>
                <a:ext uri="{FF2B5EF4-FFF2-40B4-BE49-F238E27FC236}">
                  <a16:creationId xmlns:a16="http://schemas.microsoft.com/office/drawing/2014/main" id="{D5C51609-F7CC-46A0-B574-42B3E569486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77CEEB72-4F1C-4103-8884-47D0413B0ADA}"/>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AE98AFFB-DE0C-4428-92F6-EF2D1845AE50}"/>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Ellipse 68">
              <a:extLst>
                <a:ext uri="{FF2B5EF4-FFF2-40B4-BE49-F238E27FC236}">
                  <a16:creationId xmlns:a16="http://schemas.microsoft.com/office/drawing/2014/main" id="{BAB9FF12-1D5A-4CED-B57F-158B4180AE2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a:extLst>
                <a:ext uri="{FF2B5EF4-FFF2-40B4-BE49-F238E27FC236}">
                  <a16:creationId xmlns:a16="http://schemas.microsoft.com/office/drawing/2014/main" id="{A3722D7C-A190-4AA8-97CC-7708E58032B9}"/>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Ellipse 70">
              <a:extLst>
                <a:ext uri="{FF2B5EF4-FFF2-40B4-BE49-F238E27FC236}">
                  <a16:creationId xmlns:a16="http://schemas.microsoft.com/office/drawing/2014/main" id="{F8B339C8-5A08-4671-B056-F584EDF8FF91}"/>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a:extLst>
                <a:ext uri="{FF2B5EF4-FFF2-40B4-BE49-F238E27FC236}">
                  <a16:creationId xmlns:a16="http://schemas.microsoft.com/office/drawing/2014/main" id="{3BFBD8B5-D626-4399-A4AF-E6F45D2BF0C3}"/>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Ellipse 72">
              <a:extLst>
                <a:ext uri="{FF2B5EF4-FFF2-40B4-BE49-F238E27FC236}">
                  <a16:creationId xmlns:a16="http://schemas.microsoft.com/office/drawing/2014/main" id="{4711EA14-ED48-48AA-905F-EBE28F3DE4E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24615821-F1B7-43E0-8D89-BCFAFB0B1D2C}"/>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a:extLst>
                <a:ext uri="{FF2B5EF4-FFF2-40B4-BE49-F238E27FC236}">
                  <a16:creationId xmlns:a16="http://schemas.microsoft.com/office/drawing/2014/main" id="{460CDDCA-9C1C-4770-ACB3-71AFE1BD603F}"/>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Ellipse 75">
              <a:extLst>
                <a:ext uri="{FF2B5EF4-FFF2-40B4-BE49-F238E27FC236}">
                  <a16:creationId xmlns:a16="http://schemas.microsoft.com/office/drawing/2014/main" id="{5B2093C9-7EFD-4CCF-AE05-16CDB3FC25A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a:extLst>
                <a:ext uri="{FF2B5EF4-FFF2-40B4-BE49-F238E27FC236}">
                  <a16:creationId xmlns:a16="http://schemas.microsoft.com/office/drawing/2014/main" id="{CF992C2B-C982-4033-B2DE-D28ABEF2A5B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winkliges Dreieck 77">
              <a:extLst>
                <a:ext uri="{FF2B5EF4-FFF2-40B4-BE49-F238E27FC236}">
                  <a16:creationId xmlns:a16="http://schemas.microsoft.com/office/drawing/2014/main" id="{FB93E700-E28F-4B9A-8CA3-27D3EBD23E4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winkliges Dreieck 78">
              <a:extLst>
                <a:ext uri="{FF2B5EF4-FFF2-40B4-BE49-F238E27FC236}">
                  <a16:creationId xmlns:a16="http://schemas.microsoft.com/office/drawing/2014/main" id="{312F48B2-CAF0-4194-B749-E885D81893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 name="Rechteck 79">
              <a:extLst>
                <a:ext uri="{FF2B5EF4-FFF2-40B4-BE49-F238E27FC236}">
                  <a16:creationId xmlns:a16="http://schemas.microsoft.com/office/drawing/2014/main" id="{D8DB8226-E2C6-460A-B931-229E696BEAB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10160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5E35D87-F0D0-3090-7E1F-0B609A92B2D0}"/>
              </a:ext>
            </a:extLst>
          </p:cNvPr>
          <p:cNvGraphicFramePr>
            <a:graphicFrameLocks noChangeAspect="1"/>
          </p:cNvGraphicFramePr>
          <p:nvPr userDrawn="1">
            <p:custDataLst>
              <p:tags r:id="rId4"/>
            </p:custDataLst>
            <p:extLst>
              <p:ext uri="{D42A27DB-BD31-4B8C-83A1-F6EECF244321}">
                <p14:modId xmlns:p14="http://schemas.microsoft.com/office/powerpoint/2010/main" val="1349731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425" imgH="424" progId="TCLayout.ActiveDocument.1">
                  <p:embed/>
                </p:oleObj>
              </mc:Choice>
              <mc:Fallback>
                <p:oleObj name="think-cell Folie" r:id="rId5" imgW="425" imgH="42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6" name="Grafik 5" descr="Unbenannt-1.wmf"/>
          <p:cNvPicPr>
            <a:picLocks noChangeAspect="1"/>
          </p:cNvPicPr>
          <p:nvPr userDrawn="1"/>
        </p:nvPicPr>
        <p:blipFill>
          <a:blip r:embed="rId7" cstate="print"/>
          <a:stretch>
            <a:fillRect/>
          </a:stretch>
        </p:blipFill>
        <p:spPr>
          <a:xfrm rot="5400000">
            <a:off x="-1127901" y="9689814"/>
            <a:ext cx="27399761" cy="20800706"/>
          </a:xfrm>
          <a:prstGeom prst="rect">
            <a:avLst/>
          </a:prstGeom>
        </p:spPr>
      </p:pic>
      <p:sp>
        <p:nvSpPr>
          <p:cNvPr id="12" name="Inhaltsplatzhalter 46"/>
          <p:cNvSpPr txBox="1">
            <a:spLocks/>
          </p:cNvSpPr>
          <p:nvPr userDrawn="1"/>
        </p:nvSpPr>
        <p:spPr>
          <a:xfrm>
            <a:off x="936279" y="4608762"/>
            <a:ext cx="23474608" cy="30315367"/>
          </a:xfrm>
          <a:prstGeom prst="roundRect">
            <a:avLst>
              <a:gd name="adj" fmla="val 3143"/>
            </a:avLst>
          </a:prstGeom>
          <a:solidFill>
            <a:srgbClr val="FFFFFF">
              <a:alpha val="90980"/>
            </a:srgbClr>
          </a:solidFill>
        </p:spPr>
        <p:txBody>
          <a:bodyPr lIns="108320" tIns="54160" rIns="108320" bIns="54160"/>
          <a:lstStyle>
            <a:lvl1pPr>
              <a:defRPr>
                <a:solidFill>
                  <a:srgbClr val="001746"/>
                </a:solidFill>
              </a:defRPr>
            </a:lvl1pPr>
            <a:lvl2pPr>
              <a:defRPr>
                <a:solidFill>
                  <a:srgbClr val="001746"/>
                </a:solidFill>
              </a:defRPr>
            </a:lvl2pPr>
            <a:lvl3pPr>
              <a:defRPr>
                <a:solidFill>
                  <a:srgbClr val="001746"/>
                </a:solidFill>
              </a:defRPr>
            </a:lvl3pPr>
          </a:lstStyle>
          <a:p>
            <a:pPr marL="1573785" marR="0" lvl="0" indent="-1311487" algn="l" defTabSz="1083198" rtl="0" eaLnBrk="1" fontAlgn="auto" latinLnBrk="0" hangingPunct="1">
              <a:lnSpc>
                <a:spcPct val="100000"/>
              </a:lnSpc>
              <a:spcBef>
                <a:spcPts val="2677"/>
              </a:spcBef>
              <a:spcAft>
                <a:spcPts val="0"/>
              </a:spcAft>
              <a:buClr>
                <a:schemeClr val="tx2"/>
              </a:buClr>
              <a:buSzPct val="95000"/>
              <a:buFont typeface="Wingdings"/>
              <a:buNone/>
              <a:tabLst/>
              <a:defRPr/>
            </a:pPr>
            <a:endParaRPr kumimoji="0" lang="de-DE" sz="4300" b="0" i="0" u="none" strike="noStrike" kern="1200" cap="none" spc="0" normalizeH="0" baseline="0" noProof="0" dirty="0">
              <a:ln>
                <a:noFill/>
              </a:ln>
              <a:solidFill>
                <a:srgbClr val="001746"/>
              </a:solidFill>
              <a:effectLst/>
              <a:uLnTx/>
              <a:uFillTx/>
              <a:latin typeface="+mn-lt"/>
              <a:ea typeface="+mn-ea"/>
              <a:cs typeface="+mn-cs"/>
            </a:endParaRPr>
          </a:p>
        </p:txBody>
      </p:sp>
      <p:pic>
        <p:nvPicPr>
          <p:cNvPr id="4" name="Grafik 3" descr="visitenkarte.png"/>
          <p:cNvPicPr>
            <a:picLocks noChangeAspect="1"/>
          </p:cNvPicPr>
          <p:nvPr userDrawn="1"/>
        </p:nvPicPr>
        <p:blipFill>
          <a:blip r:embed="rId8" cstate="print"/>
          <a:stretch>
            <a:fillRect/>
          </a:stretch>
        </p:blipFill>
        <p:spPr>
          <a:xfrm>
            <a:off x="-770387" y="30658843"/>
            <a:ext cx="7971362" cy="49804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p:txStyles>
    <p:titleStyle>
      <a:lvl1pPr algn="ctr" rtl="0" eaLnBrk="1" latinLnBrk="0" hangingPunct="1">
        <a:spcBef>
          <a:spcPct val="0"/>
        </a:spcBef>
        <a:buNone/>
        <a:defRPr kumimoji="0" sz="10400" b="1" kern="1200" spc="-383" baseline="0">
          <a:solidFill>
            <a:schemeClr val="tx1"/>
          </a:solidFill>
          <a:latin typeface="Arial" pitchFamily="34" charset="0"/>
          <a:ea typeface="+mj-ea"/>
          <a:cs typeface="Arial" pitchFamily="34" charset="0"/>
        </a:defRPr>
      </a:lvl1pPr>
    </p:titleStyle>
    <p:body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748650" algn="l" rtl="0" eaLnBrk="1" latinLnBrk="0" hangingPunct="1">
        <a:defRPr kumimoji="0" kern="1200">
          <a:solidFill>
            <a:schemeClr val="tx1"/>
          </a:solidFill>
          <a:latin typeface="+mn-lt"/>
          <a:ea typeface="+mn-ea"/>
          <a:cs typeface="+mn-cs"/>
        </a:defRPr>
      </a:lvl2pPr>
      <a:lvl3pPr marL="3497301" algn="l" rtl="0" eaLnBrk="1" latinLnBrk="0" hangingPunct="1">
        <a:defRPr kumimoji="0" kern="1200">
          <a:solidFill>
            <a:schemeClr val="tx1"/>
          </a:solidFill>
          <a:latin typeface="+mn-lt"/>
          <a:ea typeface="+mn-ea"/>
          <a:cs typeface="+mn-cs"/>
        </a:defRPr>
      </a:lvl3pPr>
      <a:lvl4pPr marL="5245950" algn="l" rtl="0" eaLnBrk="1" latinLnBrk="0" hangingPunct="1">
        <a:defRPr kumimoji="0" kern="1200">
          <a:solidFill>
            <a:schemeClr val="tx1"/>
          </a:solidFill>
          <a:latin typeface="+mn-lt"/>
          <a:ea typeface="+mn-ea"/>
          <a:cs typeface="+mn-cs"/>
        </a:defRPr>
      </a:lvl4pPr>
      <a:lvl5pPr marL="6994601" algn="l" rtl="0" eaLnBrk="1" latinLnBrk="0" hangingPunct="1">
        <a:defRPr kumimoji="0" kern="1200">
          <a:solidFill>
            <a:schemeClr val="tx1"/>
          </a:solidFill>
          <a:latin typeface="+mn-lt"/>
          <a:ea typeface="+mn-ea"/>
          <a:cs typeface="+mn-cs"/>
        </a:defRPr>
      </a:lvl5pPr>
      <a:lvl6pPr marL="8743251" algn="l" rtl="0" eaLnBrk="1" latinLnBrk="0" hangingPunct="1">
        <a:defRPr kumimoji="0" kern="1200">
          <a:solidFill>
            <a:schemeClr val="tx1"/>
          </a:solidFill>
          <a:latin typeface="+mn-lt"/>
          <a:ea typeface="+mn-ea"/>
          <a:cs typeface="+mn-cs"/>
        </a:defRPr>
      </a:lvl6pPr>
      <a:lvl7pPr marL="10491902" algn="l" rtl="0" eaLnBrk="1" latinLnBrk="0" hangingPunct="1">
        <a:defRPr kumimoji="0" kern="1200">
          <a:solidFill>
            <a:schemeClr val="tx1"/>
          </a:solidFill>
          <a:latin typeface="+mn-lt"/>
          <a:ea typeface="+mn-ea"/>
          <a:cs typeface="+mn-cs"/>
        </a:defRPr>
      </a:lvl7pPr>
      <a:lvl8pPr marL="12240551" algn="l" rtl="0" eaLnBrk="1" latinLnBrk="0" hangingPunct="1">
        <a:defRPr kumimoji="0" kern="1200">
          <a:solidFill>
            <a:schemeClr val="tx1"/>
          </a:solidFill>
          <a:latin typeface="+mn-lt"/>
          <a:ea typeface="+mn-ea"/>
          <a:cs typeface="+mn-cs"/>
        </a:defRPr>
      </a:lvl8pPr>
      <a:lvl9pPr marL="1398920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t.wiktionary.org/wiki/Portugal" TargetMode="External"/><Relationship Id="rId13" Type="http://schemas.openxmlformats.org/officeDocument/2006/relationships/image" Target="../media/image14.png"/><Relationship Id="rId3" Type="http://schemas.openxmlformats.org/officeDocument/2006/relationships/oleObject" Target="../embeddings/oleObject2.bin"/><Relationship Id="rId7" Type="http://schemas.openxmlformats.org/officeDocument/2006/relationships/image" Target="../media/image11.png"/><Relationship Id="rId12" Type="http://schemas.openxmlformats.org/officeDocument/2006/relationships/hyperlink" Target="http://www.publicdomainpictures.net/view-image.php?image=119665&amp;picture=&amp;jazyk=DE" TargetMode="External"/><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tags" Target="../tags/tag3.xml"/><Relationship Id="rId6" Type="http://schemas.openxmlformats.org/officeDocument/2006/relationships/hyperlink" Target="https://pngimg.com/download/14615" TargetMode="External"/><Relationship Id="rId11" Type="http://schemas.openxmlformats.org/officeDocument/2006/relationships/image" Target="../media/image13.jpe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hyperlink" Target="https://de.wikipedia.org/wiki/Flagge_Kroatiens" TargetMode="External"/><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hyperlink" Target="https://pixabay.com/en/flag-country-cyprus-10405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hink-cell data - do not delete" hidden="1">
            <a:extLst>
              <a:ext uri="{FF2B5EF4-FFF2-40B4-BE49-F238E27FC236}">
                <a16:creationId xmlns:a16="http://schemas.microsoft.com/office/drawing/2014/main" id="{665D4F8E-7E5D-11D9-CC7C-F72B6D0246D9}"/>
              </a:ext>
            </a:extLst>
          </p:cNvPr>
          <p:cNvGraphicFramePr>
            <a:graphicFrameLocks noChangeAspect="1"/>
          </p:cNvGraphicFramePr>
          <p:nvPr>
            <p:custDataLst>
              <p:tags r:id="rId1"/>
            </p:custDataLst>
            <p:extLst>
              <p:ext uri="{D42A27DB-BD31-4B8C-83A1-F6EECF244321}">
                <p14:modId xmlns:p14="http://schemas.microsoft.com/office/powerpoint/2010/main" val="2499751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9" name="Abgerundetes Rechteck 26">
            <a:extLst>
              <a:ext uri="{FF2B5EF4-FFF2-40B4-BE49-F238E27FC236}">
                <a16:creationId xmlns:a16="http://schemas.microsoft.com/office/drawing/2014/main" id="{6029BFB9-E592-DE2C-CDF1-C0D2B45CBDD7}"/>
              </a:ext>
            </a:extLst>
          </p:cNvPr>
          <p:cNvSpPr/>
          <p:nvPr/>
        </p:nvSpPr>
        <p:spPr>
          <a:xfrm>
            <a:off x="1595411" y="26712519"/>
            <a:ext cx="8301101"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fr-FR" sz="3000" dirty="0">
                <a:solidFill>
                  <a:srgbClr val="002060"/>
                </a:solidFill>
              </a:rPr>
              <a:t>EU-CERT - </a:t>
            </a:r>
            <a:r>
              <a:rPr lang="fr-FR" sz="3000" dirty="0" err="1">
                <a:solidFill>
                  <a:srgbClr val="002060"/>
                </a:solidFill>
              </a:rPr>
              <a:t>Layman</a:t>
            </a:r>
            <a:r>
              <a:rPr lang="fr-FR" sz="3000" dirty="0">
                <a:solidFill>
                  <a:srgbClr val="002060"/>
                </a:solidFill>
              </a:rPr>
              <a:t> ́s report</a:t>
            </a:r>
          </a:p>
        </p:txBody>
      </p:sp>
      <p:sp>
        <p:nvSpPr>
          <p:cNvPr id="67" name="Abgerundetes Rechteck 26">
            <a:extLst>
              <a:ext uri="{FF2B5EF4-FFF2-40B4-BE49-F238E27FC236}">
                <a16:creationId xmlns:a16="http://schemas.microsoft.com/office/drawing/2014/main" id="{18110E61-F921-6331-C7B7-CBC4132569B5}"/>
              </a:ext>
            </a:extLst>
          </p:cNvPr>
          <p:cNvSpPr/>
          <p:nvPr/>
        </p:nvSpPr>
        <p:spPr>
          <a:xfrm>
            <a:off x="14504199" y="25851398"/>
            <a:ext cx="9284174"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Policy </a:t>
            </a:r>
            <a:r>
              <a:rPr lang="de-DE" sz="3000" dirty="0" err="1">
                <a:solidFill>
                  <a:srgbClr val="002060"/>
                </a:solidFill>
              </a:rPr>
              <a:t>paper</a:t>
            </a:r>
            <a:endParaRPr lang="de-DE" sz="3000" dirty="0">
              <a:solidFill>
                <a:srgbClr val="002060"/>
              </a:solidFill>
            </a:endParaRPr>
          </a:p>
        </p:txBody>
      </p:sp>
      <p:sp>
        <p:nvSpPr>
          <p:cNvPr id="64" name="Abgerundetes Rechteck 26">
            <a:extLst>
              <a:ext uri="{FF2B5EF4-FFF2-40B4-BE49-F238E27FC236}">
                <a16:creationId xmlns:a16="http://schemas.microsoft.com/office/drawing/2014/main" id="{B83FDB45-C9E4-F25E-C193-F43AD1F8286A}"/>
              </a:ext>
            </a:extLst>
          </p:cNvPr>
          <p:cNvSpPr/>
          <p:nvPr/>
        </p:nvSpPr>
        <p:spPr>
          <a:xfrm>
            <a:off x="1595412" y="24861652"/>
            <a:ext cx="9668104" cy="120549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dirty="0">
                <a:solidFill>
                  <a:srgbClr val="002060"/>
                </a:solidFill>
              </a:rPr>
              <a:t>EU-CERT - Accreditation and Certification - Roll-out to adult education providers</a:t>
            </a:r>
          </a:p>
        </p:txBody>
      </p:sp>
      <p:sp>
        <p:nvSpPr>
          <p:cNvPr id="49" name="Abgerundetes Rechteck 26">
            <a:extLst>
              <a:ext uri="{FF2B5EF4-FFF2-40B4-BE49-F238E27FC236}">
                <a16:creationId xmlns:a16="http://schemas.microsoft.com/office/drawing/2014/main" id="{A4936820-4925-6F07-0D53-5419355DDA03}"/>
              </a:ext>
            </a:extLst>
          </p:cNvPr>
          <p:cNvSpPr/>
          <p:nvPr/>
        </p:nvSpPr>
        <p:spPr>
          <a:xfrm>
            <a:off x="13404721" y="24089519"/>
            <a:ext cx="10383652" cy="93880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Accreditation Handbook</a:t>
            </a:r>
          </a:p>
        </p:txBody>
      </p:sp>
      <p:sp>
        <p:nvSpPr>
          <p:cNvPr id="8" name="Fußzeilenplatzhalter 2"/>
          <p:cNvSpPr txBox="1">
            <a:spLocks/>
          </p:cNvSpPr>
          <p:nvPr/>
        </p:nvSpPr>
        <p:spPr>
          <a:xfrm>
            <a:off x="2696842" y="32652988"/>
            <a:ext cx="4218769" cy="1100209"/>
          </a:xfrm>
          <a:prstGeom prst="rect">
            <a:avLst/>
          </a:prstGeom>
        </p:spPr>
        <p:txBody>
          <a:bodyPr vert="horz" lIns="349729" tIns="174865" rIns="349729" bIns="174865" anchor="t" anchorCtr="0"/>
          <a:lstStyle>
            <a:defPPr>
              <a:defRPr lang="de-DE"/>
            </a:defPPr>
            <a:lvl1pPr marL="0" algn="r" defTabSz="3496880" rtl="0" eaLnBrk="1" latinLnBrk="0" hangingPunct="1">
              <a:defRPr kumimoji="0" sz="2800" kern="1200">
                <a:solidFill>
                  <a:srgbClr val="001746"/>
                </a:solidFill>
                <a:latin typeface="+mn-lt"/>
                <a:ea typeface="+mn-ea"/>
                <a:cs typeface="+mn-cs"/>
              </a:defRPr>
            </a:lvl1pPr>
            <a:lvl2pPr marL="1748440" algn="l" defTabSz="3496880" rtl="0" eaLnBrk="1" latinLnBrk="0" hangingPunct="1">
              <a:defRPr sz="6900" kern="1200">
                <a:solidFill>
                  <a:schemeClr val="tx1"/>
                </a:solidFill>
                <a:latin typeface="+mn-lt"/>
                <a:ea typeface="+mn-ea"/>
                <a:cs typeface="+mn-cs"/>
              </a:defRPr>
            </a:lvl2pPr>
            <a:lvl3pPr marL="3496880" algn="l" defTabSz="3496880" rtl="0" eaLnBrk="1" latinLnBrk="0" hangingPunct="1">
              <a:defRPr sz="6900" kern="1200">
                <a:solidFill>
                  <a:schemeClr val="tx1"/>
                </a:solidFill>
                <a:latin typeface="+mn-lt"/>
                <a:ea typeface="+mn-ea"/>
                <a:cs typeface="+mn-cs"/>
              </a:defRPr>
            </a:lvl3pPr>
            <a:lvl4pPr marL="5245320" algn="l" defTabSz="3496880" rtl="0" eaLnBrk="1" latinLnBrk="0" hangingPunct="1">
              <a:defRPr sz="6900" kern="1200">
                <a:solidFill>
                  <a:schemeClr val="tx1"/>
                </a:solidFill>
                <a:latin typeface="+mn-lt"/>
                <a:ea typeface="+mn-ea"/>
                <a:cs typeface="+mn-cs"/>
              </a:defRPr>
            </a:lvl4pPr>
            <a:lvl5pPr marL="6993762" algn="l" defTabSz="3496880" rtl="0" eaLnBrk="1" latinLnBrk="0" hangingPunct="1">
              <a:defRPr sz="6900" kern="1200">
                <a:solidFill>
                  <a:schemeClr val="tx1"/>
                </a:solidFill>
                <a:latin typeface="+mn-lt"/>
                <a:ea typeface="+mn-ea"/>
                <a:cs typeface="+mn-cs"/>
              </a:defRPr>
            </a:lvl5pPr>
            <a:lvl6pPr marL="8742202" algn="l" defTabSz="3496880" rtl="0" eaLnBrk="1" latinLnBrk="0" hangingPunct="1">
              <a:defRPr sz="6900" kern="1200">
                <a:solidFill>
                  <a:schemeClr val="tx1"/>
                </a:solidFill>
                <a:latin typeface="+mn-lt"/>
                <a:ea typeface="+mn-ea"/>
                <a:cs typeface="+mn-cs"/>
              </a:defRPr>
            </a:lvl6pPr>
            <a:lvl7pPr marL="10490642" algn="l" defTabSz="3496880" rtl="0" eaLnBrk="1" latinLnBrk="0" hangingPunct="1">
              <a:defRPr sz="6900" kern="1200">
                <a:solidFill>
                  <a:schemeClr val="tx1"/>
                </a:solidFill>
                <a:latin typeface="+mn-lt"/>
                <a:ea typeface="+mn-ea"/>
                <a:cs typeface="+mn-cs"/>
              </a:defRPr>
            </a:lvl7pPr>
            <a:lvl8pPr marL="12239082" algn="l" defTabSz="3496880" rtl="0" eaLnBrk="1" latinLnBrk="0" hangingPunct="1">
              <a:defRPr sz="6900" kern="1200">
                <a:solidFill>
                  <a:schemeClr val="tx1"/>
                </a:solidFill>
                <a:latin typeface="+mn-lt"/>
                <a:ea typeface="+mn-ea"/>
                <a:cs typeface="+mn-cs"/>
              </a:defRPr>
            </a:lvl8pPr>
            <a:lvl9pPr marL="13987522" algn="l" defTabSz="3496880" rtl="0" eaLnBrk="1" latinLnBrk="0" hangingPunct="1">
              <a:defRPr sz="6900" kern="1200">
                <a:solidFill>
                  <a:schemeClr val="tx1"/>
                </a:solidFill>
                <a:latin typeface="+mn-lt"/>
                <a:ea typeface="+mn-ea"/>
                <a:cs typeface="+mn-cs"/>
              </a:defRPr>
            </a:lvl9pPr>
          </a:lstStyle>
          <a:p>
            <a:pPr algn="ctr"/>
            <a:r>
              <a:rPr lang="de-DE" b="1" dirty="0"/>
              <a:t>Project </a:t>
            </a:r>
            <a:r>
              <a:rPr lang="de-DE" b="1" dirty="0" err="1"/>
              <a:t>coordination</a:t>
            </a:r>
            <a:endParaRPr lang="de-DE" b="1" dirty="0"/>
          </a:p>
          <a:p>
            <a:r>
              <a:rPr lang="de-DE" b="1" dirty="0"/>
              <a:t>Prof. Dr. Marc Beutner</a:t>
            </a:r>
          </a:p>
          <a:p>
            <a:endParaRPr lang="de-DE" dirty="0"/>
          </a:p>
        </p:txBody>
      </p:sp>
      <p:grpSp>
        <p:nvGrpSpPr>
          <p:cNvPr id="21" name="Gruppieren 20">
            <a:extLst>
              <a:ext uri="{FF2B5EF4-FFF2-40B4-BE49-F238E27FC236}">
                <a16:creationId xmlns:a16="http://schemas.microsoft.com/office/drawing/2014/main" id="{3BBBE7DD-8620-418B-81B2-21BA04E4FF6C}"/>
              </a:ext>
            </a:extLst>
          </p:cNvPr>
          <p:cNvGrpSpPr/>
          <p:nvPr/>
        </p:nvGrpSpPr>
        <p:grpSpPr>
          <a:xfrm>
            <a:off x="7272983" y="31806533"/>
            <a:ext cx="16890844" cy="885349"/>
            <a:chOff x="7473849" y="32099556"/>
            <a:chExt cx="16890844" cy="885349"/>
          </a:xfrm>
        </p:grpSpPr>
        <p:sp>
          <p:nvSpPr>
            <p:cNvPr id="9" name="Textfeld 8"/>
            <p:cNvSpPr txBox="1"/>
            <p:nvPr/>
          </p:nvSpPr>
          <p:spPr>
            <a:xfrm>
              <a:off x="7593304" y="32099556"/>
              <a:ext cx="16771389" cy="885349"/>
            </a:xfrm>
            <a:prstGeom prst="roundRect">
              <a:avLst/>
            </a:prstGeom>
            <a:solidFill>
              <a:srgbClr val="E61E67"/>
            </a:solidFill>
            <a:ln>
              <a:noFill/>
            </a:ln>
          </p:spPr>
          <p:txBody>
            <a:bodyPr wrap="square" rtlCol="0">
              <a:spAutoFit/>
            </a:bodyPr>
            <a:lstStyle/>
            <a:p>
              <a:pPr algn="ctr"/>
              <a:r>
                <a:rPr lang="de-DE" sz="1000" dirty="0">
                  <a:solidFill>
                    <a:srgbClr val="FFFFFF"/>
                  </a:solidFill>
                </a:rPr>
                <a:t>a</a:t>
              </a:r>
              <a:br>
                <a:rPr lang="de-DE" sz="1000" dirty="0">
                  <a:solidFill>
                    <a:srgbClr val="FFFFFF"/>
                  </a:solidFill>
                </a:rPr>
              </a:br>
              <a:r>
                <a:rPr lang="de-DE" sz="2600" dirty="0">
                  <a:solidFill>
                    <a:srgbClr val="FFFFFF"/>
                  </a:solidFill>
                </a:rPr>
                <a:t>https://EU-CERT.eduproject.eu</a:t>
              </a:r>
              <a:endParaRPr lang="de-DE" sz="3200" dirty="0">
                <a:solidFill>
                  <a:srgbClr val="FFFFFF"/>
                </a:solidFill>
              </a:endParaRPr>
            </a:p>
            <a:p>
              <a:pPr algn="ctr"/>
              <a:r>
                <a:rPr lang="de-DE" sz="1000" dirty="0">
                  <a:solidFill>
                    <a:schemeClr val="bg1"/>
                  </a:solidFill>
                  <a:sym typeface="Wingdings" panose="05000000000000000000" pitchFamily="2" charset="2"/>
                </a:rPr>
                <a:t> </a:t>
              </a:r>
            </a:p>
          </p:txBody>
        </p:sp>
        <p:sp>
          <p:nvSpPr>
            <p:cNvPr id="10" name="Textfeld 9"/>
            <p:cNvSpPr txBox="1"/>
            <p:nvPr/>
          </p:nvSpPr>
          <p:spPr>
            <a:xfrm>
              <a:off x="7473849" y="32331842"/>
              <a:ext cx="3493378" cy="584775"/>
            </a:xfrm>
            <a:prstGeom prst="rect">
              <a:avLst/>
            </a:prstGeom>
            <a:noFill/>
          </p:spPr>
          <p:txBody>
            <a:bodyPr wrap="square" rtlCol="0">
              <a:spAutoFit/>
            </a:bodyPr>
            <a:lstStyle/>
            <a:p>
              <a:pPr algn="ctr"/>
              <a:r>
                <a:rPr lang="de-DE" sz="3200" dirty="0">
                  <a:solidFill>
                    <a:srgbClr val="FFFFFF"/>
                  </a:solidFill>
                </a:rPr>
                <a:t>••••••</a:t>
              </a:r>
            </a:p>
          </p:txBody>
        </p:sp>
        <p:sp>
          <p:nvSpPr>
            <p:cNvPr id="11" name="Textfeld 10"/>
            <p:cNvSpPr txBox="1"/>
            <p:nvPr/>
          </p:nvSpPr>
          <p:spPr>
            <a:xfrm>
              <a:off x="20845501" y="32331842"/>
              <a:ext cx="3493378" cy="584775"/>
            </a:xfrm>
            <a:prstGeom prst="rect">
              <a:avLst/>
            </a:prstGeom>
            <a:noFill/>
          </p:spPr>
          <p:txBody>
            <a:bodyPr wrap="square" rtlCol="0">
              <a:spAutoFit/>
            </a:bodyPr>
            <a:lstStyle/>
            <a:p>
              <a:pPr algn="ctr"/>
              <a:r>
                <a:rPr lang="de-DE" sz="3200" dirty="0">
                  <a:solidFill>
                    <a:srgbClr val="FFFFFF"/>
                  </a:solidFill>
                </a:rPr>
                <a:t>••••••</a:t>
              </a:r>
            </a:p>
          </p:txBody>
        </p:sp>
      </p:grpSp>
      <p:sp>
        <p:nvSpPr>
          <p:cNvPr id="17" name="Rechteck 16"/>
          <p:cNvSpPr/>
          <p:nvPr/>
        </p:nvSpPr>
        <p:spPr>
          <a:xfrm>
            <a:off x="644213" y="895098"/>
            <a:ext cx="23493800"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EU-CERT</a:t>
            </a:r>
            <a:br>
              <a:rPr lang="en-US" sz="4400" dirty="0"/>
            </a:br>
            <a:r>
              <a:rPr lang="en-US" sz="4400" dirty="0"/>
              <a:t>European Certificates and Accreditation for European Projects</a:t>
            </a:r>
          </a:p>
        </p:txBody>
      </p:sp>
      <p:grpSp>
        <p:nvGrpSpPr>
          <p:cNvPr id="15" name="Gruppieren 14">
            <a:extLst>
              <a:ext uri="{FF2B5EF4-FFF2-40B4-BE49-F238E27FC236}">
                <a16:creationId xmlns:a16="http://schemas.microsoft.com/office/drawing/2014/main" id="{A7BB8A59-E270-4455-BAA0-37742574C9D8}"/>
              </a:ext>
            </a:extLst>
          </p:cNvPr>
          <p:cNvGrpSpPr/>
          <p:nvPr/>
        </p:nvGrpSpPr>
        <p:grpSpPr>
          <a:xfrm>
            <a:off x="1474801" y="4804192"/>
            <a:ext cx="22313821" cy="7669605"/>
            <a:chOff x="1474802" y="4804192"/>
            <a:chExt cx="22663211" cy="8609301"/>
          </a:xfrm>
        </p:grpSpPr>
        <p:sp>
          <p:nvSpPr>
            <p:cNvPr id="73" name="Abgerundetes Rechteck 26">
              <a:extLst>
                <a:ext uri="{FF2B5EF4-FFF2-40B4-BE49-F238E27FC236}">
                  <a16:creationId xmlns:a16="http://schemas.microsoft.com/office/drawing/2014/main" id="{9872E04B-84EA-492F-A7E4-5C48F4C951BF}"/>
                </a:ext>
              </a:extLst>
            </p:cNvPr>
            <p:cNvSpPr/>
            <p:nvPr/>
          </p:nvSpPr>
          <p:spPr>
            <a:xfrm>
              <a:off x="1474802" y="4804192"/>
              <a:ext cx="22663211" cy="8609301"/>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3000" dirty="0">
                <a:solidFill>
                  <a:srgbClr val="002060"/>
                </a:solidFill>
              </a:endParaRPr>
            </a:p>
          </p:txBody>
        </p:sp>
        <p:sp>
          <p:nvSpPr>
            <p:cNvPr id="46" name="Rectangle 7">
              <a:extLst>
                <a:ext uri="{FF2B5EF4-FFF2-40B4-BE49-F238E27FC236}">
                  <a16:creationId xmlns:a16="http://schemas.microsoft.com/office/drawing/2014/main" id="{BD7F8AA4-20C5-4B8C-AF31-D84FD5866DE0}"/>
                </a:ext>
              </a:extLst>
            </p:cNvPr>
            <p:cNvSpPr>
              <a:spLocks noChangeArrowheads="1"/>
            </p:cNvSpPr>
            <p:nvPr/>
          </p:nvSpPr>
          <p:spPr bwMode="auto">
            <a:xfrm>
              <a:off x="1903079" y="8908946"/>
              <a:ext cx="21322325" cy="17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endParaRPr lang="en-US" sz="3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3000" b="0" i="0" u="none" strike="noStrike" cap="none" normalizeH="0" baseline="0" dirty="0">
                <a:ln>
                  <a:noFill/>
                </a:ln>
                <a:solidFill>
                  <a:srgbClr val="002060"/>
                </a:solidFill>
                <a:effectLst/>
              </a:endParaRPr>
            </a:p>
          </p:txBody>
        </p:sp>
      </p:grpSp>
      <p:sp>
        <p:nvSpPr>
          <p:cNvPr id="41" name="Textplatzhalter 3">
            <a:extLst>
              <a:ext uri="{FF2B5EF4-FFF2-40B4-BE49-F238E27FC236}">
                <a16:creationId xmlns:a16="http://schemas.microsoft.com/office/drawing/2014/main" id="{147A8260-972D-40A6-8291-7A9D194F1326}"/>
              </a:ext>
            </a:extLst>
          </p:cNvPr>
          <p:cNvSpPr txBox="1">
            <a:spLocks/>
          </p:cNvSpPr>
          <p:nvPr/>
        </p:nvSpPr>
        <p:spPr>
          <a:xfrm>
            <a:off x="1243620" y="2801407"/>
            <a:ext cx="13905501" cy="1413608"/>
          </a:xfrm>
          <a:prstGeom prst="rect">
            <a:avLst/>
          </a:prstGeom>
        </p:spPr>
        <p:txBody>
          <a:bodyPr>
            <a:normAutofit/>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defTabSz="914400">
              <a:buNone/>
            </a:pPr>
            <a:r>
              <a:rPr lang="en-US" sz="2800" i="1" dirty="0">
                <a:solidFill>
                  <a:schemeClr val="bg1"/>
                </a:solidFill>
              </a:rPr>
              <a:t>Reference Number: </a:t>
            </a:r>
            <a:r>
              <a:rPr lang="fr-FR" sz="2800" dirty="0">
                <a:solidFill>
                  <a:schemeClr val="bg1"/>
                </a:solidFill>
              </a:rPr>
              <a:t>2021-1-DE02-KA220-ADU-000033541 </a:t>
            </a:r>
            <a:br>
              <a:rPr lang="fr-FR" sz="2800" dirty="0">
                <a:solidFill>
                  <a:schemeClr val="bg1"/>
                </a:solidFill>
              </a:rPr>
            </a:br>
            <a:r>
              <a:rPr lang="de-DE" sz="2800" i="1" dirty="0">
                <a:solidFill>
                  <a:schemeClr val="bg1"/>
                </a:solidFill>
              </a:rPr>
              <a:t>Duration</a:t>
            </a:r>
            <a:r>
              <a:rPr lang="de-DE" sz="2800" dirty="0">
                <a:solidFill>
                  <a:schemeClr val="bg1"/>
                </a:solidFill>
              </a:rPr>
              <a:t>: </a:t>
            </a:r>
            <a:r>
              <a:rPr lang="fr-FR" sz="2800" dirty="0">
                <a:solidFill>
                  <a:schemeClr val="bg1"/>
                </a:solidFill>
              </a:rPr>
              <a:t>01.02.2022 – 31.05.2024 </a:t>
            </a:r>
            <a:r>
              <a:rPr lang="de-DE" sz="2800" dirty="0">
                <a:solidFill>
                  <a:schemeClr val="bg1"/>
                </a:solidFill>
              </a:rPr>
              <a:t>(28 </a:t>
            </a:r>
            <a:r>
              <a:rPr lang="en-GB" sz="2800" dirty="0">
                <a:solidFill>
                  <a:schemeClr val="bg1"/>
                </a:solidFill>
              </a:rPr>
              <a:t>month</a:t>
            </a:r>
            <a:r>
              <a:rPr lang="de-DE" sz="2800" dirty="0">
                <a:solidFill>
                  <a:schemeClr val="bg1"/>
                </a:solidFill>
              </a:rPr>
              <a:t>) </a:t>
            </a:r>
          </a:p>
          <a:p>
            <a:pPr marL="262298" indent="0" defTabSz="914400">
              <a:buNone/>
            </a:pPr>
            <a:endParaRPr lang="de-DE" sz="2800" dirty="0">
              <a:solidFill>
                <a:schemeClr val="bg1"/>
              </a:solidFill>
            </a:endParaRPr>
          </a:p>
        </p:txBody>
      </p:sp>
      <p:sp>
        <p:nvSpPr>
          <p:cNvPr id="48" name="Abgerundetes Rechteck 26">
            <a:extLst>
              <a:ext uri="{FF2B5EF4-FFF2-40B4-BE49-F238E27FC236}">
                <a16:creationId xmlns:a16="http://schemas.microsoft.com/office/drawing/2014/main" id="{227504DC-66B4-4A10-BBCA-B74808B4B8B1}"/>
              </a:ext>
            </a:extLst>
          </p:cNvPr>
          <p:cNvSpPr/>
          <p:nvPr/>
        </p:nvSpPr>
        <p:spPr>
          <a:xfrm>
            <a:off x="1595411" y="12673658"/>
            <a:ext cx="10789665" cy="1146979"/>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de-DE" sz="3000" dirty="0">
                <a:solidFill>
                  <a:srgbClr val="002060"/>
                </a:solidFill>
              </a:rPr>
              <a:t>EU-CERT - Research on Quality </a:t>
            </a:r>
            <a:r>
              <a:rPr lang="de-DE" sz="3000" dirty="0" err="1">
                <a:solidFill>
                  <a:srgbClr val="002060"/>
                </a:solidFill>
              </a:rPr>
              <a:t>criteria</a:t>
            </a:r>
            <a:r>
              <a:rPr lang="de-DE" sz="3000" dirty="0">
                <a:solidFill>
                  <a:srgbClr val="002060"/>
                </a:solidFill>
              </a:rPr>
              <a:t>, Accreditation and </a:t>
            </a:r>
            <a:r>
              <a:rPr lang="de-DE" sz="3000" dirty="0" err="1">
                <a:solidFill>
                  <a:srgbClr val="002060"/>
                </a:solidFill>
              </a:rPr>
              <a:t>Certificate</a:t>
            </a:r>
            <a:r>
              <a:rPr lang="de-DE" sz="3000" dirty="0">
                <a:solidFill>
                  <a:srgbClr val="002060"/>
                </a:solidFill>
              </a:rPr>
              <a:t> </a:t>
            </a:r>
            <a:r>
              <a:rPr lang="de-DE" sz="3000" dirty="0" err="1">
                <a:solidFill>
                  <a:srgbClr val="002060"/>
                </a:solidFill>
              </a:rPr>
              <a:t>Structures</a:t>
            </a:r>
            <a:endParaRPr lang="de-DE" sz="3000" dirty="0">
              <a:solidFill>
                <a:srgbClr val="002060"/>
              </a:solidFill>
            </a:endParaRPr>
          </a:p>
        </p:txBody>
      </p:sp>
      <p:sp>
        <p:nvSpPr>
          <p:cNvPr id="22" name="Abgerundetes Rechteck 26">
            <a:extLst>
              <a:ext uri="{FF2B5EF4-FFF2-40B4-BE49-F238E27FC236}">
                <a16:creationId xmlns:a16="http://schemas.microsoft.com/office/drawing/2014/main" id="{1F9E76A0-F8C3-5270-9370-C5E8619A3E4A}"/>
              </a:ext>
            </a:extLst>
          </p:cNvPr>
          <p:cNvSpPr/>
          <p:nvPr/>
        </p:nvSpPr>
        <p:spPr>
          <a:xfrm>
            <a:off x="13002434" y="13648083"/>
            <a:ext cx="10789665" cy="1219445"/>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r"/>
            <a:r>
              <a:rPr lang="de-DE" sz="3000" dirty="0">
                <a:solidFill>
                  <a:srgbClr val="002060"/>
                </a:solidFill>
              </a:rPr>
              <a:t>EU-CERT - Concept Design </a:t>
            </a:r>
            <a:r>
              <a:rPr lang="de-DE" sz="3000" dirty="0" err="1">
                <a:solidFill>
                  <a:srgbClr val="002060"/>
                </a:solidFill>
              </a:rPr>
              <a:t>for</a:t>
            </a:r>
            <a:r>
              <a:rPr lang="de-DE" sz="3000" dirty="0">
                <a:solidFill>
                  <a:srgbClr val="002060"/>
                </a:solidFill>
              </a:rPr>
              <a:t> Accreditation and </a:t>
            </a:r>
            <a:r>
              <a:rPr lang="de-DE" sz="3000" dirty="0" err="1">
                <a:solidFill>
                  <a:srgbClr val="002060"/>
                </a:solidFill>
              </a:rPr>
              <a:t>Certification</a:t>
            </a:r>
            <a:r>
              <a:rPr lang="de-DE" sz="3000" dirty="0">
                <a:solidFill>
                  <a:srgbClr val="002060"/>
                </a:solidFill>
              </a:rPr>
              <a:t> </a:t>
            </a:r>
            <a:r>
              <a:rPr lang="de-DE" sz="3000" dirty="0" err="1">
                <a:solidFill>
                  <a:srgbClr val="002060"/>
                </a:solidFill>
              </a:rPr>
              <a:t>Processes</a:t>
            </a:r>
            <a:endParaRPr lang="de-DE" sz="3000" dirty="0">
              <a:solidFill>
                <a:srgbClr val="002060"/>
              </a:solidFill>
            </a:endParaRPr>
          </a:p>
        </p:txBody>
      </p:sp>
      <p:grpSp>
        <p:nvGrpSpPr>
          <p:cNvPr id="13" name="Gruppieren 12">
            <a:extLst>
              <a:ext uri="{FF2B5EF4-FFF2-40B4-BE49-F238E27FC236}">
                <a16:creationId xmlns:a16="http://schemas.microsoft.com/office/drawing/2014/main" id="{817D34C7-7727-4A6A-8C0B-209EF30570AC}"/>
              </a:ext>
            </a:extLst>
          </p:cNvPr>
          <p:cNvGrpSpPr/>
          <p:nvPr/>
        </p:nvGrpSpPr>
        <p:grpSpPr>
          <a:xfrm>
            <a:off x="10873383" y="27363291"/>
            <a:ext cx="13192623" cy="4143012"/>
            <a:chOff x="4047476" y="24428586"/>
            <a:chExt cx="9140600" cy="6456083"/>
          </a:xfrm>
        </p:grpSpPr>
        <p:sp>
          <p:nvSpPr>
            <p:cNvPr id="62" name="Abgerundetes Rechteck 26">
              <a:extLst>
                <a:ext uri="{FF2B5EF4-FFF2-40B4-BE49-F238E27FC236}">
                  <a16:creationId xmlns:a16="http://schemas.microsoft.com/office/drawing/2014/main" id="{CD232B6A-C320-4C6D-8EF0-56342768AD60}"/>
                </a:ext>
              </a:extLst>
            </p:cNvPr>
            <p:cNvSpPr/>
            <p:nvPr/>
          </p:nvSpPr>
          <p:spPr>
            <a:xfrm>
              <a:off x="4047476" y="24428586"/>
              <a:ext cx="9140600" cy="6456083"/>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2800" dirty="0">
                <a:solidFill>
                  <a:srgbClr val="002060"/>
                </a:solidFill>
              </a:endParaRPr>
            </a:p>
          </p:txBody>
        </p:sp>
        <p:pic>
          <p:nvPicPr>
            <p:cNvPr id="50" name="Grafik 49">
              <a:extLst>
                <a:ext uri="{FF2B5EF4-FFF2-40B4-BE49-F238E27FC236}">
                  <a16:creationId xmlns:a16="http://schemas.microsoft.com/office/drawing/2014/main" id="{98B0068F-E690-445C-B6FF-72318E804F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134842" y="25790473"/>
              <a:ext cx="643602" cy="1037642"/>
            </a:xfrm>
            <a:prstGeom prst="rect">
              <a:avLst/>
            </a:prstGeom>
          </p:spPr>
        </p:pic>
        <p:pic>
          <p:nvPicPr>
            <p:cNvPr id="52" name="Grafik 51">
              <a:extLst>
                <a:ext uri="{FF2B5EF4-FFF2-40B4-BE49-F238E27FC236}">
                  <a16:creationId xmlns:a16="http://schemas.microsoft.com/office/drawing/2014/main" id="{B6A53C47-39B1-47C9-93F2-9957DDAAE808}"/>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82163" y="25786753"/>
              <a:ext cx="719879" cy="1174857"/>
            </a:xfrm>
            <a:prstGeom prst="rect">
              <a:avLst/>
            </a:prstGeom>
          </p:spPr>
        </p:pic>
        <p:pic>
          <p:nvPicPr>
            <p:cNvPr id="53" name="Grafik 52">
              <a:extLst>
                <a:ext uri="{FF2B5EF4-FFF2-40B4-BE49-F238E27FC236}">
                  <a16:creationId xmlns:a16="http://schemas.microsoft.com/office/drawing/2014/main" id="{C80F7F2A-2DA5-4C19-A3CA-61BCF9E26F5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579521" y="27585256"/>
              <a:ext cx="719879" cy="1146882"/>
            </a:xfrm>
            <a:prstGeom prst="rect">
              <a:avLst/>
            </a:prstGeom>
          </p:spPr>
        </p:pic>
        <p:pic>
          <p:nvPicPr>
            <p:cNvPr id="54" name="Grafik 53">
              <a:extLst>
                <a:ext uri="{FF2B5EF4-FFF2-40B4-BE49-F238E27FC236}">
                  <a16:creationId xmlns:a16="http://schemas.microsoft.com/office/drawing/2014/main" id="{B7183FE4-5C09-4704-B2E1-78FD020F26F8}"/>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065116" y="27585256"/>
              <a:ext cx="747903" cy="1037642"/>
            </a:xfrm>
            <a:prstGeom prst="rect">
              <a:avLst/>
            </a:prstGeom>
          </p:spPr>
        </p:pic>
        <p:pic>
          <p:nvPicPr>
            <p:cNvPr id="55" name="Grafik 54">
              <a:extLst>
                <a:ext uri="{FF2B5EF4-FFF2-40B4-BE49-F238E27FC236}">
                  <a16:creationId xmlns:a16="http://schemas.microsoft.com/office/drawing/2014/main" id="{C9AD1FBE-CBFB-42EA-B0C1-ED2E56625EBA}"/>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579521" y="29380040"/>
              <a:ext cx="751649" cy="1074603"/>
            </a:xfrm>
            <a:prstGeom prst="rect">
              <a:avLst/>
            </a:prstGeom>
          </p:spPr>
        </p:pic>
        <p:sp>
          <p:nvSpPr>
            <p:cNvPr id="56" name="Rechteck 55">
              <a:extLst>
                <a:ext uri="{FF2B5EF4-FFF2-40B4-BE49-F238E27FC236}">
                  <a16:creationId xmlns:a16="http://schemas.microsoft.com/office/drawing/2014/main" id="{4BAEFC3C-071E-4119-B1BE-94205D4F949B}"/>
                </a:ext>
              </a:extLst>
            </p:cNvPr>
            <p:cNvSpPr/>
            <p:nvPr/>
          </p:nvSpPr>
          <p:spPr>
            <a:xfrm>
              <a:off x="9102522" y="26104681"/>
              <a:ext cx="3002961" cy="621811"/>
            </a:xfrm>
            <a:prstGeom prst="rect">
              <a:avLst/>
            </a:prstGeom>
          </p:spPr>
          <p:txBody>
            <a:bodyPr wrap="square">
              <a:spAutoFit/>
            </a:bodyPr>
            <a:lstStyle/>
            <a:p>
              <a:r>
                <a:rPr lang="de-DE" sz="2000" dirty="0"/>
                <a:t>University of Paderborn Germany (</a:t>
              </a:r>
              <a:r>
                <a:rPr lang="de-DE" sz="2000" dirty="0" err="1"/>
                <a:t>Coordinator</a:t>
              </a:r>
              <a:r>
                <a:rPr lang="de-DE" sz="2000" dirty="0"/>
                <a:t>)</a:t>
              </a:r>
            </a:p>
          </p:txBody>
        </p:sp>
        <p:sp>
          <p:nvSpPr>
            <p:cNvPr id="57" name="Rechteck 56">
              <a:extLst>
                <a:ext uri="{FF2B5EF4-FFF2-40B4-BE49-F238E27FC236}">
                  <a16:creationId xmlns:a16="http://schemas.microsoft.com/office/drawing/2014/main" id="{BBF2B374-A3BE-405B-BCD6-C14D6CED614F}"/>
                </a:ext>
              </a:extLst>
            </p:cNvPr>
            <p:cNvSpPr/>
            <p:nvPr/>
          </p:nvSpPr>
          <p:spPr>
            <a:xfrm>
              <a:off x="9102522" y="29345588"/>
              <a:ext cx="2618628" cy="1074603"/>
            </a:xfrm>
            <a:prstGeom prst="rect">
              <a:avLst/>
            </a:prstGeom>
          </p:spPr>
          <p:txBody>
            <a:bodyPr wrap="square">
              <a:spAutoFit/>
            </a:bodyPr>
            <a:lstStyle/>
            <a:p>
              <a:r>
                <a:rPr lang="de-DE" sz="2000" dirty="0" err="1"/>
                <a:t>Ingenious</a:t>
              </a:r>
              <a:r>
                <a:rPr lang="de-DE" sz="2000" dirty="0"/>
                <a:t> Knowledge GmbH Germany</a:t>
              </a:r>
            </a:p>
            <a:p>
              <a:r>
                <a:rPr lang="de-DE" sz="2000" dirty="0"/>
                <a:t>(Technical </a:t>
              </a:r>
              <a:r>
                <a:rPr lang="de-DE" sz="2000" dirty="0" err="1"/>
                <a:t>partner</a:t>
              </a:r>
              <a:r>
                <a:rPr lang="de-DE" sz="2000" dirty="0"/>
                <a:t>)</a:t>
              </a:r>
            </a:p>
          </p:txBody>
        </p:sp>
        <p:sp>
          <p:nvSpPr>
            <p:cNvPr id="58" name="Rechteck 57">
              <a:extLst>
                <a:ext uri="{FF2B5EF4-FFF2-40B4-BE49-F238E27FC236}">
                  <a16:creationId xmlns:a16="http://schemas.microsoft.com/office/drawing/2014/main" id="{8302D44E-3289-47CD-9367-E0E1B85EE736}"/>
                </a:ext>
              </a:extLst>
            </p:cNvPr>
            <p:cNvSpPr/>
            <p:nvPr/>
          </p:nvSpPr>
          <p:spPr>
            <a:xfrm>
              <a:off x="4317783" y="27879438"/>
              <a:ext cx="3207504" cy="607385"/>
            </a:xfrm>
            <a:prstGeom prst="rect">
              <a:avLst/>
            </a:prstGeom>
          </p:spPr>
          <p:txBody>
            <a:bodyPr wrap="square">
              <a:spAutoFit/>
            </a:bodyPr>
            <a:lstStyle/>
            <a:p>
              <a:r>
                <a:rPr lang="de-DE" sz="2000" dirty="0"/>
                <a:t>TIR Consulting Group </a:t>
              </a:r>
              <a:r>
                <a:rPr lang="de-DE" sz="2000" dirty="0" err="1"/>
                <a:t>j.d.o.o</a:t>
              </a:r>
              <a:r>
                <a:rPr lang="de-DE" sz="2000" dirty="0"/>
                <a:t> </a:t>
              </a:r>
              <a:r>
                <a:rPr lang="de-DE" sz="2000" dirty="0" err="1"/>
                <a:t>Croatia</a:t>
              </a:r>
              <a:r>
                <a:rPr lang="de-DE" sz="2000" dirty="0"/>
                <a:t> Grad Zagreb</a:t>
              </a:r>
            </a:p>
          </p:txBody>
        </p:sp>
        <p:sp>
          <p:nvSpPr>
            <p:cNvPr id="59" name="Rechteck 58">
              <a:extLst>
                <a:ext uri="{FF2B5EF4-FFF2-40B4-BE49-F238E27FC236}">
                  <a16:creationId xmlns:a16="http://schemas.microsoft.com/office/drawing/2014/main" id="{A2643E50-7D90-4D26-934A-71B98804CE31}"/>
                </a:ext>
              </a:extLst>
            </p:cNvPr>
            <p:cNvSpPr/>
            <p:nvPr/>
          </p:nvSpPr>
          <p:spPr>
            <a:xfrm>
              <a:off x="9102522" y="27879438"/>
              <a:ext cx="2908360" cy="607385"/>
            </a:xfrm>
            <a:prstGeom prst="rect">
              <a:avLst/>
            </a:prstGeom>
          </p:spPr>
          <p:txBody>
            <a:bodyPr wrap="square">
              <a:spAutoFit/>
            </a:bodyPr>
            <a:lstStyle/>
            <a:p>
              <a:r>
                <a:rPr lang="de-DE" sz="2000" dirty="0" err="1"/>
                <a:t>Esquare</a:t>
              </a:r>
              <a:r>
                <a:rPr lang="de-DE" sz="2000" dirty="0"/>
                <a:t> France Provence-Alpes-Côte d'Azur</a:t>
              </a:r>
            </a:p>
          </p:txBody>
        </p:sp>
        <p:sp>
          <p:nvSpPr>
            <p:cNvPr id="60" name="Rechteck 59">
              <a:extLst>
                <a:ext uri="{FF2B5EF4-FFF2-40B4-BE49-F238E27FC236}">
                  <a16:creationId xmlns:a16="http://schemas.microsoft.com/office/drawing/2014/main" id="{C58901D5-44EF-4FDF-A5CB-5ADF0624D243}"/>
                </a:ext>
              </a:extLst>
            </p:cNvPr>
            <p:cNvSpPr/>
            <p:nvPr/>
          </p:nvSpPr>
          <p:spPr>
            <a:xfrm>
              <a:off x="4318693" y="29613649"/>
              <a:ext cx="2915427" cy="607385"/>
            </a:xfrm>
            <a:prstGeom prst="rect">
              <a:avLst/>
            </a:prstGeom>
          </p:spPr>
          <p:txBody>
            <a:bodyPr wrap="square">
              <a:spAutoFit/>
            </a:bodyPr>
            <a:lstStyle/>
            <a:p>
              <a:r>
                <a:rPr lang="de-DE" sz="2000" dirty="0"/>
                <a:t>STANDO LTD Cyprus </a:t>
              </a:r>
              <a:r>
                <a:rPr lang="el-GR" sz="2000" dirty="0"/>
                <a:t>Κύπρος (</a:t>
              </a:r>
              <a:r>
                <a:rPr lang="de-DE" sz="2000" dirty="0" err="1"/>
                <a:t>Kýpros</a:t>
              </a:r>
              <a:r>
                <a:rPr lang="de-DE" sz="2000" dirty="0"/>
                <a:t>) Nicosia</a:t>
              </a:r>
            </a:p>
          </p:txBody>
        </p:sp>
        <p:sp>
          <p:nvSpPr>
            <p:cNvPr id="61" name="Inhaltsplatzhalter 2">
              <a:extLst>
                <a:ext uri="{FF2B5EF4-FFF2-40B4-BE49-F238E27FC236}">
                  <a16:creationId xmlns:a16="http://schemas.microsoft.com/office/drawing/2014/main" id="{7BB68406-38E5-4EA9-A8A1-5C3BAA01AD88}"/>
                </a:ext>
              </a:extLst>
            </p:cNvPr>
            <p:cNvSpPr txBox="1">
              <a:spLocks/>
            </p:cNvSpPr>
            <p:nvPr/>
          </p:nvSpPr>
          <p:spPr>
            <a:xfrm>
              <a:off x="4317782" y="24428588"/>
              <a:ext cx="3471537" cy="113009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EU- CERT Project partner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lang="en-US" sz="3600" b="1" dirty="0">
                <a:solidFill>
                  <a:sysClr val="windowText" lastClr="000000">
                    <a:lumMod val="75000"/>
                    <a:lumOff val="25000"/>
                  </a:sysClr>
                </a:solidFill>
                <a:latin typeface="Calibri" panose="020F0502020204030204"/>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en-US" sz="3600" b="1"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rPr>
                <a:t> </a:t>
              </a:r>
              <a:endParaRPr kumimoji="0" lang="de-DE" sz="36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sp>
          <p:nvSpPr>
            <p:cNvPr id="63" name="Inhaltsplatzhalter 2">
              <a:extLst>
                <a:ext uri="{FF2B5EF4-FFF2-40B4-BE49-F238E27FC236}">
                  <a16:creationId xmlns:a16="http://schemas.microsoft.com/office/drawing/2014/main" id="{855C2209-7CA8-4700-B81A-256A8B723533}"/>
                </a:ext>
              </a:extLst>
            </p:cNvPr>
            <p:cNvSpPr txBox="1">
              <a:spLocks/>
            </p:cNvSpPr>
            <p:nvPr/>
          </p:nvSpPr>
          <p:spPr>
            <a:xfrm>
              <a:off x="4165656" y="25940959"/>
              <a:ext cx="2797791" cy="1130094"/>
            </a:xfrm>
            <a:prstGeom prst="rect">
              <a:avLst/>
            </a:prstGeom>
          </p:spPr>
          <p:txBody>
            <a:bodyPr>
              <a:normAutofit fontScale="92500"/>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defTabSz="914400">
                <a:buNone/>
              </a:pPr>
              <a:r>
                <a:rPr lang="de-DE" sz="2000" dirty="0"/>
                <a:t>Associação Rede de </a:t>
              </a:r>
              <a:r>
                <a:rPr lang="de-DE" sz="2000" dirty="0" err="1"/>
                <a:t>Universidades</a:t>
              </a:r>
              <a:r>
                <a:rPr lang="de-DE" sz="2000" dirty="0"/>
                <a:t> da </a:t>
              </a:r>
              <a:r>
                <a:rPr lang="de-DE" sz="2000" dirty="0" err="1"/>
                <a:t>Terceira</a:t>
              </a:r>
              <a:r>
                <a:rPr lang="de-DE" sz="2000" dirty="0"/>
                <a:t> Idade </a:t>
              </a:r>
              <a:r>
                <a:rPr lang="de-DE" sz="2000" dirty="0" err="1"/>
                <a:t>PortugalCentro</a:t>
              </a:r>
              <a:r>
                <a:rPr lang="de-DE" sz="2000" dirty="0"/>
                <a:t> </a:t>
              </a:r>
            </a:p>
          </p:txBody>
        </p:sp>
      </p:grpSp>
      <p:sp>
        <p:nvSpPr>
          <p:cNvPr id="30" name="Rechteck 29">
            <a:extLst>
              <a:ext uri="{FF2B5EF4-FFF2-40B4-BE49-F238E27FC236}">
                <a16:creationId xmlns:a16="http://schemas.microsoft.com/office/drawing/2014/main" id="{86A9BE92-E76C-4E3C-B41C-F3708ADB6BE1}"/>
              </a:ext>
            </a:extLst>
          </p:cNvPr>
          <p:cNvSpPr/>
          <p:nvPr/>
        </p:nvSpPr>
        <p:spPr>
          <a:xfrm>
            <a:off x="2313068" y="4946699"/>
            <a:ext cx="21000199" cy="7417415"/>
          </a:xfrm>
          <a:prstGeom prst="rect">
            <a:avLst/>
          </a:prstGeom>
        </p:spPr>
        <p:txBody>
          <a:bodyPr wrap="square">
            <a:spAutoFit/>
          </a:bodyPr>
          <a:lstStyle/>
          <a:p>
            <a:r>
              <a:rPr lang="en-GB" sz="4000" b="1" dirty="0">
                <a:solidFill>
                  <a:srgbClr val="000000"/>
                </a:solidFill>
                <a:latin typeface="Roboto"/>
              </a:rPr>
              <a:t>The EU-CERT Accreditation Tool Website</a:t>
            </a:r>
          </a:p>
          <a:p>
            <a:endParaRPr lang="en-GB" sz="4000" b="1" dirty="0">
              <a:solidFill>
                <a:srgbClr val="000000"/>
              </a:solidFill>
              <a:latin typeface="Roboto"/>
            </a:endParaRPr>
          </a:p>
          <a:p>
            <a:r>
              <a:rPr lang="en-GB" sz="3600" dirty="0">
                <a:solidFill>
                  <a:srgbClr val="000000"/>
                </a:solidFill>
                <a:latin typeface="Roboto"/>
              </a:rPr>
              <a:t>The Accreditation Tool website is the heart of the EU-CERT project, as it is used for the accreditation and certification of ERASMUS+ adult education projects and measures.</a:t>
            </a:r>
          </a:p>
          <a:p>
            <a:r>
              <a:rPr lang="en-GB" sz="3600" dirty="0">
                <a:solidFill>
                  <a:srgbClr val="000000"/>
                </a:solidFill>
                <a:latin typeface="Roboto"/>
              </a:rPr>
              <a:t>EU project coordinators, who seek accredited project results, need an innovative, easily accessible website. This website holds significant information about the accreditation process and ensures transparency in the procedures which impacts credibility and increases the likelihood of improving the transfer of project results.</a:t>
            </a:r>
          </a:p>
          <a:p>
            <a:r>
              <a:rPr lang="en-GB" sz="3600" dirty="0">
                <a:solidFill>
                  <a:srgbClr val="000000"/>
                </a:solidFill>
                <a:latin typeface="Roboto"/>
              </a:rPr>
              <a:t>The website consists of these sections: (1) information about criteria and processes, (2) user section for online application, data uploads and the certification process, (3) evaluator section for the online evaluation, including evaluation regulations and steps of the accreditation process, (4) communication section for interaction between user and evaluator, and (5) database section for storing data in compliance with data security regulations.</a:t>
            </a:r>
          </a:p>
        </p:txBody>
      </p:sp>
      <p:pic>
        <p:nvPicPr>
          <p:cNvPr id="2" name="Grafik 1">
            <a:extLst>
              <a:ext uri="{FF2B5EF4-FFF2-40B4-BE49-F238E27FC236}">
                <a16:creationId xmlns:a16="http://schemas.microsoft.com/office/drawing/2014/main" id="{BCD097CC-C25B-D514-E3CB-F18C099AE94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547150" y="30515139"/>
            <a:ext cx="914338" cy="565294"/>
          </a:xfrm>
          <a:prstGeom prst="rect">
            <a:avLst/>
          </a:prstGeom>
        </p:spPr>
      </p:pic>
      <p:sp>
        <p:nvSpPr>
          <p:cNvPr id="3" name="Flussdiagramm: Verbinder 2">
            <a:extLst>
              <a:ext uri="{FF2B5EF4-FFF2-40B4-BE49-F238E27FC236}">
                <a16:creationId xmlns:a16="http://schemas.microsoft.com/office/drawing/2014/main" id="{5B88B783-A93F-FEDE-8FF1-06743CAAE0F6}"/>
              </a:ext>
            </a:extLst>
          </p:cNvPr>
          <p:cNvSpPr/>
          <p:nvPr/>
        </p:nvSpPr>
        <p:spPr>
          <a:xfrm>
            <a:off x="10937736" y="12495932"/>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PR1</a:t>
            </a:r>
            <a:endParaRPr lang="en-GB" sz="4400" dirty="0"/>
          </a:p>
        </p:txBody>
      </p:sp>
      <p:sp>
        <p:nvSpPr>
          <p:cNvPr id="4" name="Flussdiagramm: Verbinder 3">
            <a:extLst>
              <a:ext uri="{FF2B5EF4-FFF2-40B4-BE49-F238E27FC236}">
                <a16:creationId xmlns:a16="http://schemas.microsoft.com/office/drawing/2014/main" id="{3377C5FA-1822-10A1-23A0-1CF0F406D77E}"/>
              </a:ext>
            </a:extLst>
          </p:cNvPr>
          <p:cNvSpPr/>
          <p:nvPr/>
        </p:nvSpPr>
        <p:spPr>
          <a:xfrm>
            <a:off x="12469405" y="13627391"/>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PR2</a:t>
            </a:r>
          </a:p>
        </p:txBody>
      </p:sp>
      <p:sp>
        <p:nvSpPr>
          <p:cNvPr id="24" name="Abgerundetes Rechteck 26">
            <a:extLst>
              <a:ext uri="{FF2B5EF4-FFF2-40B4-BE49-F238E27FC236}">
                <a16:creationId xmlns:a16="http://schemas.microsoft.com/office/drawing/2014/main" id="{E704DB9F-F2F6-498D-5856-400FB1063362}"/>
              </a:ext>
            </a:extLst>
          </p:cNvPr>
          <p:cNvSpPr/>
          <p:nvPr/>
        </p:nvSpPr>
        <p:spPr>
          <a:xfrm>
            <a:off x="1595412" y="14605993"/>
            <a:ext cx="10181452" cy="1243965"/>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b="1" dirty="0">
                <a:solidFill>
                  <a:srgbClr val="002060"/>
                </a:solidFill>
              </a:rPr>
              <a:t>EU-CERT - Accreditation Website and Data-base Design and Programming</a:t>
            </a:r>
          </a:p>
        </p:txBody>
      </p:sp>
      <p:sp>
        <p:nvSpPr>
          <p:cNvPr id="5" name="Flussdiagramm: Verbinder 4">
            <a:extLst>
              <a:ext uri="{FF2B5EF4-FFF2-40B4-BE49-F238E27FC236}">
                <a16:creationId xmlns:a16="http://schemas.microsoft.com/office/drawing/2014/main" id="{DC94125C-74E4-77FA-420A-813D0DDD2C9C}"/>
              </a:ext>
            </a:extLst>
          </p:cNvPr>
          <p:cNvSpPr/>
          <p:nvPr/>
        </p:nvSpPr>
        <p:spPr>
          <a:xfrm>
            <a:off x="11315644" y="15267735"/>
            <a:ext cx="2155267" cy="2011943"/>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t>PR3</a:t>
            </a:r>
          </a:p>
        </p:txBody>
      </p:sp>
      <p:sp>
        <p:nvSpPr>
          <p:cNvPr id="6" name="Flussdiagramm: Verbinder 5">
            <a:extLst>
              <a:ext uri="{FF2B5EF4-FFF2-40B4-BE49-F238E27FC236}">
                <a16:creationId xmlns:a16="http://schemas.microsoft.com/office/drawing/2014/main" id="{4B743B70-03CD-F388-25AD-9FF5A7D062CB}"/>
              </a:ext>
            </a:extLst>
          </p:cNvPr>
          <p:cNvSpPr/>
          <p:nvPr/>
        </p:nvSpPr>
        <p:spPr>
          <a:xfrm>
            <a:off x="12732651" y="23183924"/>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PR4</a:t>
            </a:r>
          </a:p>
        </p:txBody>
      </p:sp>
      <p:sp>
        <p:nvSpPr>
          <p:cNvPr id="7" name="Flussdiagramm: Verbinder 6">
            <a:extLst>
              <a:ext uri="{FF2B5EF4-FFF2-40B4-BE49-F238E27FC236}">
                <a16:creationId xmlns:a16="http://schemas.microsoft.com/office/drawing/2014/main" id="{8426CBD6-D1AA-778F-66DD-558CE048A365}"/>
              </a:ext>
            </a:extLst>
          </p:cNvPr>
          <p:cNvSpPr/>
          <p:nvPr/>
        </p:nvSpPr>
        <p:spPr>
          <a:xfrm>
            <a:off x="10880398" y="24270889"/>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PR5</a:t>
            </a:r>
            <a:endParaRPr lang="en-GB" sz="4400" dirty="0"/>
          </a:p>
        </p:txBody>
      </p:sp>
      <p:sp>
        <p:nvSpPr>
          <p:cNvPr id="12" name="Flussdiagramm: Verbinder 11">
            <a:extLst>
              <a:ext uri="{FF2B5EF4-FFF2-40B4-BE49-F238E27FC236}">
                <a16:creationId xmlns:a16="http://schemas.microsoft.com/office/drawing/2014/main" id="{63A5795E-8680-3F70-9A87-78A53634DBE2}"/>
              </a:ext>
            </a:extLst>
          </p:cNvPr>
          <p:cNvSpPr/>
          <p:nvPr/>
        </p:nvSpPr>
        <p:spPr>
          <a:xfrm>
            <a:off x="13374162" y="25282031"/>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PR6</a:t>
            </a:r>
          </a:p>
        </p:txBody>
      </p:sp>
      <p:sp>
        <p:nvSpPr>
          <p:cNvPr id="14" name="Flussdiagramm: Verbinder 13">
            <a:extLst>
              <a:ext uri="{FF2B5EF4-FFF2-40B4-BE49-F238E27FC236}">
                <a16:creationId xmlns:a16="http://schemas.microsoft.com/office/drawing/2014/main" id="{49C38386-4084-E7B3-77DA-B3CA0D34620E}"/>
              </a:ext>
            </a:extLst>
          </p:cNvPr>
          <p:cNvSpPr/>
          <p:nvPr/>
        </p:nvSpPr>
        <p:spPr>
          <a:xfrm>
            <a:off x="8965210" y="26178792"/>
            <a:ext cx="1531669" cy="143048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PR7</a:t>
            </a:r>
            <a:endParaRPr lang="en-GB" sz="4400" dirty="0"/>
          </a:p>
        </p:txBody>
      </p:sp>
      <p:cxnSp>
        <p:nvCxnSpPr>
          <p:cNvPr id="20" name="Gerader Verbinder 19">
            <a:extLst>
              <a:ext uri="{FF2B5EF4-FFF2-40B4-BE49-F238E27FC236}">
                <a16:creationId xmlns:a16="http://schemas.microsoft.com/office/drawing/2014/main" id="{470AD857-3C99-DDBE-A4B9-4EA509277BD8}"/>
              </a:ext>
            </a:extLst>
          </p:cNvPr>
          <p:cNvCxnSpPr>
            <a:cxnSpLocks/>
            <a:endCxn id="4" idx="1"/>
          </p:cNvCxnSpPr>
          <p:nvPr/>
        </p:nvCxnSpPr>
        <p:spPr>
          <a:xfrm>
            <a:off x="12202891" y="13658943"/>
            <a:ext cx="490822" cy="17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0CA36962-1144-628F-83E2-5A8401DE91F9}"/>
              </a:ext>
            </a:extLst>
          </p:cNvPr>
          <p:cNvCxnSpPr>
            <a:cxnSpLocks/>
            <a:stCxn id="4" idx="4"/>
            <a:endCxn id="5" idx="0"/>
          </p:cNvCxnSpPr>
          <p:nvPr/>
        </p:nvCxnSpPr>
        <p:spPr>
          <a:xfrm flipH="1">
            <a:off x="12393278" y="15057879"/>
            <a:ext cx="841962" cy="209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0764A30-996F-B052-9049-D0860F08D9D8}"/>
              </a:ext>
            </a:extLst>
          </p:cNvPr>
          <p:cNvCxnSpPr>
            <a:cxnSpLocks/>
            <a:stCxn id="5" idx="4"/>
            <a:endCxn id="6" idx="1"/>
          </p:cNvCxnSpPr>
          <p:nvPr/>
        </p:nvCxnSpPr>
        <p:spPr>
          <a:xfrm>
            <a:off x="12393278" y="17279678"/>
            <a:ext cx="563681" cy="6113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D63D793A-222C-07E3-F288-908244A47390}"/>
              </a:ext>
            </a:extLst>
          </p:cNvPr>
          <p:cNvCxnSpPr>
            <a:cxnSpLocks/>
            <a:stCxn id="6" idx="3"/>
            <a:endCxn id="7" idx="7"/>
          </p:cNvCxnSpPr>
          <p:nvPr/>
        </p:nvCxnSpPr>
        <p:spPr>
          <a:xfrm flipH="1">
            <a:off x="12187759" y="24404922"/>
            <a:ext cx="769200" cy="75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124966DC-E302-60DD-4EA0-612DD6C29F8A}"/>
              </a:ext>
            </a:extLst>
          </p:cNvPr>
          <p:cNvCxnSpPr>
            <a:cxnSpLocks/>
            <a:stCxn id="7" idx="6"/>
            <a:endCxn id="12" idx="1"/>
          </p:cNvCxnSpPr>
          <p:nvPr/>
        </p:nvCxnSpPr>
        <p:spPr>
          <a:xfrm>
            <a:off x="12412067" y="24986133"/>
            <a:ext cx="1186403" cy="505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B87C7ECC-A58A-516F-AFEB-63E88ED3F19C}"/>
              </a:ext>
            </a:extLst>
          </p:cNvPr>
          <p:cNvCxnSpPr>
            <a:cxnSpLocks/>
            <a:stCxn id="12" idx="2"/>
            <a:endCxn id="14" idx="6"/>
          </p:cNvCxnSpPr>
          <p:nvPr/>
        </p:nvCxnSpPr>
        <p:spPr>
          <a:xfrm flipH="1">
            <a:off x="10496879" y="25997275"/>
            <a:ext cx="2877283" cy="896761"/>
          </a:xfrm>
          <a:prstGeom prst="line">
            <a:avLst/>
          </a:prstGeom>
        </p:spPr>
        <p:style>
          <a:lnRef idx="1">
            <a:schemeClr val="accent1"/>
          </a:lnRef>
          <a:fillRef idx="0">
            <a:schemeClr val="accent1"/>
          </a:fillRef>
          <a:effectRef idx="0">
            <a:schemeClr val="accent1"/>
          </a:effectRef>
          <a:fontRef idx="minor">
            <a:schemeClr val="tx1"/>
          </a:fontRef>
        </p:style>
      </p:cxnSp>
      <p:sp>
        <p:nvSpPr>
          <p:cNvPr id="78" name="Abgerundetes Rechteck 26">
            <a:extLst>
              <a:ext uri="{FF2B5EF4-FFF2-40B4-BE49-F238E27FC236}">
                <a16:creationId xmlns:a16="http://schemas.microsoft.com/office/drawing/2014/main" id="{CEA181B1-0036-BC1A-885E-DF8E3D0A60BA}"/>
              </a:ext>
            </a:extLst>
          </p:cNvPr>
          <p:cNvSpPr/>
          <p:nvPr/>
        </p:nvSpPr>
        <p:spPr>
          <a:xfrm>
            <a:off x="1633549" y="28333813"/>
            <a:ext cx="8974585" cy="1721061"/>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endParaRPr lang="de-DE" sz="3000" dirty="0">
              <a:solidFill>
                <a:srgbClr val="002060"/>
              </a:solidFill>
            </a:endParaRPr>
          </a:p>
        </p:txBody>
      </p:sp>
      <p:sp>
        <p:nvSpPr>
          <p:cNvPr id="77" name="Inhaltsplatzhalter 2">
            <a:extLst>
              <a:ext uri="{FF2B5EF4-FFF2-40B4-BE49-F238E27FC236}">
                <a16:creationId xmlns:a16="http://schemas.microsoft.com/office/drawing/2014/main" id="{2C7EA422-5848-D8B3-3279-0D32211510F4}"/>
              </a:ext>
            </a:extLst>
          </p:cNvPr>
          <p:cNvSpPr txBox="1">
            <a:spLocks/>
          </p:cNvSpPr>
          <p:nvPr/>
        </p:nvSpPr>
        <p:spPr>
          <a:xfrm>
            <a:off x="1728366" y="28389291"/>
            <a:ext cx="8221722" cy="1793992"/>
          </a:xfrm>
          <a:prstGeom prst="rect">
            <a:avLst/>
          </a:prstGeom>
        </p:spPr>
        <p:txBody>
          <a:bodyPr>
            <a:noAutofit/>
          </a:bodyPr>
          <a:lstStyle>
            <a:lvl1pPr marL="1573785" indent="-1311487" algn="l" rtl="0" eaLnBrk="1" latinLnBrk="0" hangingPunct="1">
              <a:spcBef>
                <a:spcPts val="2677"/>
              </a:spcBef>
              <a:buClr>
                <a:schemeClr val="tx2"/>
              </a:buClr>
              <a:buSzPct val="95000"/>
              <a:buFont typeface="Wingdings"/>
              <a:buChar char=""/>
              <a:defRPr kumimoji="0" sz="7800" kern="1200">
                <a:solidFill>
                  <a:schemeClr val="tx1"/>
                </a:solidFill>
                <a:latin typeface="+mn-lt"/>
                <a:ea typeface="+mn-ea"/>
                <a:cs typeface="+mn-cs"/>
              </a:defRPr>
            </a:lvl1pPr>
            <a:lvl2pPr marL="2832815" indent="-1092906" algn="l" rtl="0" eaLnBrk="1" latinLnBrk="0" hangingPunct="1">
              <a:spcBef>
                <a:spcPct val="20000"/>
              </a:spcBef>
              <a:buClr>
                <a:schemeClr val="accent2"/>
              </a:buClr>
              <a:buSzPct val="90000"/>
              <a:buFont typeface="Wingdings"/>
              <a:buChar char=""/>
              <a:defRPr kumimoji="0" sz="5700" kern="1200">
                <a:solidFill>
                  <a:schemeClr val="tx1"/>
                </a:solidFill>
                <a:latin typeface="+mn-lt"/>
                <a:ea typeface="+mn-ea"/>
                <a:cs typeface="+mn-cs"/>
              </a:defRPr>
            </a:lvl2pPr>
            <a:lvl3pPr marL="3812057" indent="-874325" algn="l" rtl="0" eaLnBrk="1" latinLnBrk="0" hangingPunct="1">
              <a:spcBef>
                <a:spcPct val="20000"/>
              </a:spcBef>
              <a:buClr>
                <a:schemeClr val="accent2"/>
              </a:buClr>
              <a:buFont typeface="Wingdings 2"/>
              <a:buChar char=""/>
              <a:defRPr kumimoji="0" sz="4300" kern="1200">
                <a:solidFill>
                  <a:schemeClr val="tx1"/>
                </a:solidFill>
                <a:latin typeface="+mn-lt"/>
                <a:ea typeface="+mn-ea"/>
                <a:cs typeface="+mn-cs"/>
              </a:defRPr>
            </a:lvl3pPr>
            <a:lvl4pPr marL="4826275" indent="-874325" algn="l" rtl="0" eaLnBrk="1" latinLnBrk="0" hangingPunct="1">
              <a:spcBef>
                <a:spcPct val="20000"/>
              </a:spcBef>
              <a:buClr>
                <a:schemeClr val="accent3"/>
              </a:buClr>
              <a:buFont typeface="Wingdings 3"/>
              <a:buChar char=""/>
              <a:defRPr kumimoji="0" sz="8400" kern="1200">
                <a:solidFill>
                  <a:schemeClr val="tx1"/>
                </a:solidFill>
                <a:latin typeface="+mn-lt"/>
                <a:ea typeface="+mn-ea"/>
                <a:cs typeface="+mn-cs"/>
              </a:defRPr>
            </a:lvl4pPr>
            <a:lvl5pPr marL="5665627" indent="-804380" algn="l" rtl="0" eaLnBrk="1" latinLnBrk="0" hangingPunct="1">
              <a:spcBef>
                <a:spcPct val="20000"/>
              </a:spcBef>
              <a:buClr>
                <a:schemeClr val="accent3"/>
              </a:buClr>
              <a:buFont typeface="Wingdings 2"/>
              <a:buChar char=""/>
              <a:defRPr kumimoji="0" sz="7700" kern="1200">
                <a:solidFill>
                  <a:schemeClr val="tx1"/>
                </a:solidFill>
                <a:latin typeface="+mn-lt"/>
                <a:ea typeface="+mn-ea"/>
                <a:cs typeface="+mn-cs"/>
              </a:defRPr>
            </a:lvl5pPr>
            <a:lvl6pPr marL="6539952" indent="-804380" algn="l" rtl="0" eaLnBrk="1" latinLnBrk="0" hangingPunct="1">
              <a:spcBef>
                <a:spcPct val="20000"/>
              </a:spcBef>
              <a:buClr>
                <a:schemeClr val="accent3"/>
              </a:buClr>
              <a:buFont typeface="Wingdings 2"/>
              <a:buChar char=""/>
              <a:defRPr kumimoji="0" sz="6900" kern="1200">
                <a:solidFill>
                  <a:schemeClr val="tx1"/>
                </a:solidFill>
                <a:latin typeface="+mn-lt"/>
                <a:ea typeface="+mn-ea"/>
                <a:cs typeface="+mn-cs"/>
              </a:defRPr>
            </a:lvl6pPr>
            <a:lvl7pPr marL="7274386"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7pPr>
            <a:lvl8pPr marL="8008818"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8pPr>
            <a:lvl9pPr marL="8743251" indent="-699460" algn="l" rtl="0" eaLnBrk="1" latinLnBrk="0" hangingPunct="1">
              <a:spcBef>
                <a:spcPct val="20000"/>
              </a:spcBef>
              <a:buClr>
                <a:schemeClr val="accent4"/>
              </a:buClr>
              <a:buFont typeface="Wingdings 2"/>
              <a:buChar char=""/>
              <a:defRPr kumimoji="0" sz="6000" kern="1200">
                <a:solidFill>
                  <a:schemeClr val="tx1"/>
                </a:solidFill>
                <a:latin typeface="+mn-lt"/>
                <a:ea typeface="+mn-ea"/>
                <a:cs typeface="+mn-cs"/>
              </a:defRPr>
            </a:lvl9pPr>
          </a:lstStyle>
          <a:p>
            <a:pPr marL="262298" indent="0" algn="just" defTabSz="914400">
              <a:buNone/>
            </a:pPr>
            <a:r>
              <a:rPr lang="en-GB" sz="3200" dirty="0"/>
              <a:t>The project partners are working on the final project results so that the project as a whole can report great successes.</a:t>
            </a:r>
            <a:endParaRPr lang="de-DE" sz="3200" dirty="0"/>
          </a:p>
        </p:txBody>
      </p:sp>
      <p:pic>
        <p:nvPicPr>
          <p:cNvPr id="33" name="Grafik 32">
            <a:extLst>
              <a:ext uri="{FF2B5EF4-FFF2-40B4-BE49-F238E27FC236}">
                <a16:creationId xmlns:a16="http://schemas.microsoft.com/office/drawing/2014/main" id="{69C64746-E7A1-92F9-9783-887D096C65DB}"/>
              </a:ext>
            </a:extLst>
          </p:cNvPr>
          <p:cNvPicPr>
            <a:picLocks noChangeAspect="1"/>
          </p:cNvPicPr>
          <p:nvPr/>
        </p:nvPicPr>
        <p:blipFill>
          <a:blip r:embed="rId15"/>
          <a:stretch>
            <a:fillRect/>
          </a:stretch>
        </p:blipFill>
        <p:spPr>
          <a:xfrm>
            <a:off x="1370178" y="16656751"/>
            <a:ext cx="9801686" cy="7702937"/>
          </a:xfrm>
          <a:prstGeom prst="rect">
            <a:avLst/>
          </a:prstGeom>
          <a:ln>
            <a:solidFill>
              <a:schemeClr val="tx1"/>
            </a:solidFill>
          </a:ln>
        </p:spPr>
      </p:pic>
      <p:pic>
        <p:nvPicPr>
          <p:cNvPr id="72" name="Grafik 71">
            <a:extLst>
              <a:ext uri="{FF2B5EF4-FFF2-40B4-BE49-F238E27FC236}">
                <a16:creationId xmlns:a16="http://schemas.microsoft.com/office/drawing/2014/main" id="{05321204-6A51-34F5-6EC1-586D519E26D7}"/>
              </a:ext>
            </a:extLst>
          </p:cNvPr>
          <p:cNvPicPr>
            <a:picLocks noChangeAspect="1"/>
          </p:cNvPicPr>
          <p:nvPr/>
        </p:nvPicPr>
        <p:blipFill>
          <a:blip r:embed="rId16"/>
          <a:stretch>
            <a:fillRect/>
          </a:stretch>
        </p:blipFill>
        <p:spPr>
          <a:xfrm>
            <a:off x="13825711" y="16656095"/>
            <a:ext cx="10079994" cy="6383576"/>
          </a:xfrm>
          <a:prstGeom prst="rect">
            <a:avLst/>
          </a:prstGeom>
          <a:ln>
            <a:solidFill>
              <a:schemeClr val="tx1"/>
            </a:solidFill>
          </a:ln>
        </p:spPr>
      </p:pic>
      <p:sp>
        <p:nvSpPr>
          <p:cNvPr id="74" name="Abgerundetes Rechteck 26">
            <a:extLst>
              <a:ext uri="{FF2B5EF4-FFF2-40B4-BE49-F238E27FC236}">
                <a16:creationId xmlns:a16="http://schemas.microsoft.com/office/drawing/2014/main" id="{5CC31A1B-47B7-433A-AB95-F3A0327A8DD2}"/>
              </a:ext>
            </a:extLst>
          </p:cNvPr>
          <p:cNvSpPr/>
          <p:nvPr/>
        </p:nvSpPr>
        <p:spPr>
          <a:xfrm>
            <a:off x="17915903" y="15576066"/>
            <a:ext cx="5872470" cy="792890"/>
          </a:xfrm>
          <a:prstGeom prst="round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r>
              <a:rPr lang="en-GB" sz="3000" b="1" dirty="0">
                <a:solidFill>
                  <a:srgbClr val="002060"/>
                </a:solidFill>
              </a:rPr>
              <a:t>Some impressions of the website</a:t>
            </a:r>
          </a:p>
        </p:txBody>
      </p:sp>
    </p:spTree>
    <p:extLst>
      <p:ext uri="{BB962C8B-B14F-4D97-AF65-F5344CB8AC3E}">
        <p14:creationId xmlns:p14="http://schemas.microsoft.com/office/powerpoint/2010/main" val="364236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Iapetus">
  <a:themeElements>
    <a:clrScheme name="Benutzerdefiniert 2">
      <a:dk1>
        <a:sysClr val="windowText" lastClr="000000"/>
      </a:dk1>
      <a:lt1>
        <a:sysClr val="window" lastClr="FFFFFF"/>
      </a:lt1>
      <a:dk2>
        <a:srgbClr val="464653"/>
      </a:dk2>
      <a:lt2>
        <a:srgbClr val="DDE9EC"/>
      </a:lt2>
      <a:accent1>
        <a:srgbClr val="727CA3"/>
      </a:accent1>
      <a:accent2>
        <a:srgbClr val="9FB8CD"/>
      </a:accent2>
      <a:accent3>
        <a:srgbClr val="E98211"/>
      </a:accent3>
      <a:accent4>
        <a:srgbClr val="FADA7A"/>
      </a:accent4>
      <a:accent5>
        <a:srgbClr val="E4E8AF"/>
      </a:accent5>
      <a:accent6>
        <a:srgbClr val="B20202"/>
      </a:accent6>
      <a:hlink>
        <a:srgbClr val="B292CA"/>
      </a:hlink>
      <a:folHlink>
        <a:srgbClr val="6B5680"/>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0</TotalTime>
  <Words>346</Words>
  <Application>Microsoft Office PowerPoint</Application>
  <PresentationFormat>Benutzerdefiniert</PresentationFormat>
  <Paragraphs>40</Paragraphs>
  <Slides>1</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10" baseType="lpstr">
      <vt:lpstr>Arial</vt:lpstr>
      <vt:lpstr>Calibri</vt:lpstr>
      <vt:lpstr>Corbel</vt:lpstr>
      <vt:lpstr>Roboto</vt:lpstr>
      <vt:lpstr>Wingdings</vt:lpstr>
      <vt:lpstr>Wingdings 2</vt:lpstr>
      <vt:lpstr>Wingdings 3</vt:lpstr>
      <vt:lpstr>5_Iapetus</vt:lpstr>
      <vt:lpstr>think-cell Folie</vt:lpstr>
      <vt:lpstr>PowerPoint-Präsentation</vt:lpstr>
    </vt:vector>
  </TitlesOfParts>
  <Company>Universität Paderborn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Marc Beutner</dc:creator>
  <cp:lastModifiedBy>Helene Maja Lindenthal</cp:lastModifiedBy>
  <cp:revision>373</cp:revision>
  <cp:lastPrinted>2015-08-12T11:23:49Z</cp:lastPrinted>
  <dcterms:created xsi:type="dcterms:W3CDTF">2010-08-25T14:48:58Z</dcterms:created>
  <dcterms:modified xsi:type="dcterms:W3CDTF">2023-12-07T11:32:10Z</dcterms:modified>
</cp:coreProperties>
</file>