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1" r:id="rId2"/>
  </p:sldIdLst>
  <p:sldSz cx="25203150" cy="36004500"/>
  <p:notesSz cx="6669088" cy="9928225"/>
  <p:custDataLst>
    <p:tags r:id="rId5"/>
  </p:custDataLst>
  <p:defaultTextStyle>
    <a:defPPr>
      <a:defRPr lang="de-DE"/>
    </a:defPPr>
    <a:lvl1pPr marL="0" algn="l" defTabSz="3496880" rtl="0" eaLnBrk="1" latinLnBrk="0" hangingPunct="1">
      <a:defRPr sz="6900" kern="1200">
        <a:solidFill>
          <a:schemeClr val="tx1"/>
        </a:solidFill>
        <a:latin typeface="+mn-lt"/>
        <a:ea typeface="+mn-ea"/>
        <a:cs typeface="+mn-cs"/>
      </a:defRPr>
    </a:lvl1pPr>
    <a:lvl2pPr marL="1748440" algn="l" defTabSz="3496880" rtl="0" eaLnBrk="1" latinLnBrk="0" hangingPunct="1">
      <a:defRPr sz="6900" kern="1200">
        <a:solidFill>
          <a:schemeClr val="tx1"/>
        </a:solidFill>
        <a:latin typeface="+mn-lt"/>
        <a:ea typeface="+mn-ea"/>
        <a:cs typeface="+mn-cs"/>
      </a:defRPr>
    </a:lvl2pPr>
    <a:lvl3pPr marL="3496880" algn="l" defTabSz="3496880" rtl="0" eaLnBrk="1" latinLnBrk="0" hangingPunct="1">
      <a:defRPr sz="6900" kern="1200">
        <a:solidFill>
          <a:schemeClr val="tx1"/>
        </a:solidFill>
        <a:latin typeface="+mn-lt"/>
        <a:ea typeface="+mn-ea"/>
        <a:cs typeface="+mn-cs"/>
      </a:defRPr>
    </a:lvl3pPr>
    <a:lvl4pPr marL="5245320" algn="l" defTabSz="3496880" rtl="0" eaLnBrk="1" latinLnBrk="0" hangingPunct="1">
      <a:defRPr sz="6900" kern="1200">
        <a:solidFill>
          <a:schemeClr val="tx1"/>
        </a:solidFill>
        <a:latin typeface="+mn-lt"/>
        <a:ea typeface="+mn-ea"/>
        <a:cs typeface="+mn-cs"/>
      </a:defRPr>
    </a:lvl4pPr>
    <a:lvl5pPr marL="6993762" algn="l" defTabSz="3496880" rtl="0" eaLnBrk="1" latinLnBrk="0" hangingPunct="1">
      <a:defRPr sz="6900" kern="1200">
        <a:solidFill>
          <a:schemeClr val="tx1"/>
        </a:solidFill>
        <a:latin typeface="+mn-lt"/>
        <a:ea typeface="+mn-ea"/>
        <a:cs typeface="+mn-cs"/>
      </a:defRPr>
    </a:lvl5pPr>
    <a:lvl6pPr marL="8742202" algn="l" defTabSz="3496880" rtl="0" eaLnBrk="1" latinLnBrk="0" hangingPunct="1">
      <a:defRPr sz="6900" kern="1200">
        <a:solidFill>
          <a:schemeClr val="tx1"/>
        </a:solidFill>
        <a:latin typeface="+mn-lt"/>
        <a:ea typeface="+mn-ea"/>
        <a:cs typeface="+mn-cs"/>
      </a:defRPr>
    </a:lvl6pPr>
    <a:lvl7pPr marL="10490642" algn="l" defTabSz="3496880" rtl="0" eaLnBrk="1" latinLnBrk="0" hangingPunct="1">
      <a:defRPr sz="6900" kern="1200">
        <a:solidFill>
          <a:schemeClr val="tx1"/>
        </a:solidFill>
        <a:latin typeface="+mn-lt"/>
        <a:ea typeface="+mn-ea"/>
        <a:cs typeface="+mn-cs"/>
      </a:defRPr>
    </a:lvl7pPr>
    <a:lvl8pPr marL="12239082" algn="l" defTabSz="3496880" rtl="0" eaLnBrk="1" latinLnBrk="0" hangingPunct="1">
      <a:defRPr sz="6900" kern="1200">
        <a:solidFill>
          <a:schemeClr val="tx1"/>
        </a:solidFill>
        <a:latin typeface="+mn-lt"/>
        <a:ea typeface="+mn-ea"/>
        <a:cs typeface="+mn-cs"/>
      </a:defRPr>
    </a:lvl8pPr>
    <a:lvl9pPr marL="13987522" algn="l" defTabSz="3496880"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guide id="3" orient="horz"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Zoyke" initials="AZ" lastIdx="3" clrIdx="0"/>
  <p:cmAuthor id="1" name="Janine" initials="J" lastIdx="1" clrIdx="1"/>
  <p:cmAuthor id="2" name="Meike Claus" initials="MC" lastIdx="3" clrIdx="2"/>
  <p:cmAuthor id="3" name="Eva" initials="E"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733"/>
    <a:srgbClr val="001746"/>
    <a:srgbClr val="E61E67"/>
    <a:srgbClr val="FFFFFF"/>
    <a:srgbClr val="CEC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2" autoAdjust="0"/>
    <p:restoredTop sz="97681" autoAdjust="0"/>
  </p:normalViewPr>
  <p:slideViewPr>
    <p:cSldViewPr>
      <p:cViewPr varScale="1">
        <p:scale>
          <a:sx n="31" d="100"/>
          <a:sy n="31" d="100"/>
        </p:scale>
        <p:origin x="4770" y="114"/>
      </p:cViewPr>
      <p:guideLst>
        <p:guide orient="horz" pos="11340"/>
        <p:guide pos="7938"/>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7" d="100"/>
          <a:sy n="57" d="100"/>
        </p:scale>
        <p:origin x="3021" y="48"/>
      </p:cViewPr>
      <p:guideLst>
        <p:guide orient="horz" pos="3110"/>
        <p:guide pos="2101"/>
        <p:guide orient="horz"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8250" y="0"/>
            <a:ext cx="2889250" cy="498475"/>
          </a:xfrm>
          <a:prstGeom prst="rect">
            <a:avLst/>
          </a:prstGeom>
        </p:spPr>
        <p:txBody>
          <a:bodyPr vert="horz" lIns="91440" tIns="45720" rIns="91440" bIns="45720" rtlCol="0"/>
          <a:lstStyle>
            <a:lvl1pPr algn="r">
              <a:defRPr sz="1200"/>
            </a:lvl1pPr>
          </a:lstStyle>
          <a:p>
            <a:fld id="{B9D416BC-379D-4141-BE88-F699B1D468FB}" type="datetimeFigureOut">
              <a:rPr lang="de-DE" smtClean="0"/>
              <a:t>15.01.2024</a:t>
            </a:fld>
            <a:endParaRPr lang="de-DE"/>
          </a:p>
        </p:txBody>
      </p:sp>
      <p:sp>
        <p:nvSpPr>
          <p:cNvPr id="4" name="Fußzeilenplatzhalter 3"/>
          <p:cNvSpPr>
            <a:spLocks noGrp="1"/>
          </p:cNvSpPr>
          <p:nvPr>
            <p:ph type="ftr" sz="quarter" idx="2"/>
          </p:nvPr>
        </p:nvSpPr>
        <p:spPr>
          <a:xfrm>
            <a:off x="0" y="9429750"/>
            <a:ext cx="288925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8250" y="9429750"/>
            <a:ext cx="2889250" cy="498475"/>
          </a:xfrm>
          <a:prstGeom prst="rect">
            <a:avLst/>
          </a:prstGeom>
        </p:spPr>
        <p:txBody>
          <a:bodyPr vert="horz" lIns="91440" tIns="45720" rIns="91440" bIns="45720" rtlCol="0" anchor="b"/>
          <a:lstStyle>
            <a:lvl1pPr algn="r">
              <a:defRPr sz="1200"/>
            </a:lvl1pPr>
          </a:lstStyle>
          <a:p>
            <a:fld id="{92A0900D-83F1-481B-9EA4-68A76AE36B47}" type="slidenum">
              <a:rPr lang="de-DE" smtClean="0"/>
              <a:t>‹#›</a:t>
            </a:fld>
            <a:endParaRPr lang="de-DE"/>
          </a:p>
        </p:txBody>
      </p:sp>
    </p:spTree>
    <p:extLst>
      <p:ext uri="{BB962C8B-B14F-4D97-AF65-F5344CB8AC3E}">
        <p14:creationId xmlns:p14="http://schemas.microsoft.com/office/powerpoint/2010/main" val="4205089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889938" cy="496411"/>
          </a:xfrm>
          <a:prstGeom prst="rect">
            <a:avLst/>
          </a:prstGeom>
        </p:spPr>
        <p:txBody>
          <a:bodyPr vert="horz" lIns="90818" tIns="45409" rIns="90818" bIns="45409" rtlCol="0"/>
          <a:lstStyle>
            <a:lvl1pPr algn="l">
              <a:defRPr sz="1200"/>
            </a:lvl1pPr>
          </a:lstStyle>
          <a:p>
            <a:endParaRPr lang="de-DE" dirty="0"/>
          </a:p>
        </p:txBody>
      </p:sp>
      <p:sp>
        <p:nvSpPr>
          <p:cNvPr id="3" name="Datumsplatzhalter 2"/>
          <p:cNvSpPr>
            <a:spLocks noGrp="1"/>
          </p:cNvSpPr>
          <p:nvPr>
            <p:ph type="dt" idx="1"/>
          </p:nvPr>
        </p:nvSpPr>
        <p:spPr>
          <a:xfrm>
            <a:off x="3777608" y="1"/>
            <a:ext cx="2889938" cy="496411"/>
          </a:xfrm>
          <a:prstGeom prst="rect">
            <a:avLst/>
          </a:prstGeom>
        </p:spPr>
        <p:txBody>
          <a:bodyPr vert="horz" lIns="90818" tIns="45409" rIns="90818" bIns="45409" rtlCol="0"/>
          <a:lstStyle>
            <a:lvl1pPr algn="r">
              <a:defRPr sz="1200"/>
            </a:lvl1pPr>
          </a:lstStyle>
          <a:p>
            <a:fld id="{1E8AB6C0-3371-4C8E-98DA-EF797D68BB92}" type="datetimeFigureOut">
              <a:rPr lang="de-DE" smtClean="0"/>
              <a:t>15.01.2024</a:t>
            </a:fld>
            <a:endParaRPr lang="de-DE" dirty="0"/>
          </a:p>
        </p:txBody>
      </p:sp>
      <p:sp>
        <p:nvSpPr>
          <p:cNvPr id="4" name="Folienbildplatzhalter 3"/>
          <p:cNvSpPr>
            <a:spLocks noGrp="1" noRot="1" noChangeAspect="1"/>
          </p:cNvSpPr>
          <p:nvPr>
            <p:ph type="sldImg" idx="2"/>
          </p:nvPr>
        </p:nvSpPr>
        <p:spPr>
          <a:xfrm>
            <a:off x="2032000" y="744538"/>
            <a:ext cx="2605088" cy="3722687"/>
          </a:xfrm>
          <a:prstGeom prst="rect">
            <a:avLst/>
          </a:prstGeom>
          <a:noFill/>
          <a:ln w="12700">
            <a:solidFill>
              <a:prstClr val="black"/>
            </a:solidFill>
          </a:ln>
        </p:spPr>
        <p:txBody>
          <a:bodyPr vert="horz" lIns="90818" tIns="45409" rIns="90818" bIns="45409" rtlCol="0" anchor="ctr"/>
          <a:lstStyle/>
          <a:p>
            <a:endParaRPr lang="de-DE" dirty="0"/>
          </a:p>
        </p:txBody>
      </p:sp>
      <p:sp>
        <p:nvSpPr>
          <p:cNvPr id="5" name="Notizenplatzhalter 4"/>
          <p:cNvSpPr>
            <a:spLocks noGrp="1"/>
          </p:cNvSpPr>
          <p:nvPr>
            <p:ph type="body" sz="quarter" idx="3"/>
          </p:nvPr>
        </p:nvSpPr>
        <p:spPr>
          <a:xfrm>
            <a:off x="666909" y="4715907"/>
            <a:ext cx="5335270" cy="4467701"/>
          </a:xfrm>
          <a:prstGeom prst="rect">
            <a:avLst/>
          </a:prstGeom>
        </p:spPr>
        <p:txBody>
          <a:bodyPr vert="horz" lIns="90818" tIns="45409" rIns="90818" bIns="45409" rtlCol="0">
            <a:normAutofit/>
          </a:bodyPr>
          <a:lstStyle/>
          <a:p>
            <a:pPr lvl="0"/>
            <a:r>
              <a:rPr lang="de-DE"/>
              <a:t>Textmasterformate durch Klicken bearbeiten</a:t>
            </a:r>
          </a:p>
          <a:p>
            <a:pPr lvl="1"/>
            <a:r>
              <a:rPr lang="de-DE"/>
              <a:t>Zweite Ebene</a:t>
            </a:r>
          </a:p>
          <a:p>
            <a:pPr lvl="2"/>
            <a:r>
              <a:rPr lang="de-DE"/>
              <a:t>Première partie de l'histoire</a:t>
            </a:r>
          </a:p>
          <a:p>
            <a:pPr lvl="3"/>
            <a:r>
              <a:rPr lang="de-DE"/>
              <a:t>Vierte Ebene</a:t>
            </a:r>
          </a:p>
          <a:p>
            <a:pPr lvl="4"/>
            <a:r>
              <a:rPr lang="de-DE"/>
              <a:t>La cinquième scène</a:t>
            </a:r>
          </a:p>
        </p:txBody>
      </p:sp>
      <p:sp>
        <p:nvSpPr>
          <p:cNvPr id="6" name="Fußzeilenplatzhalter 5"/>
          <p:cNvSpPr>
            <a:spLocks noGrp="1"/>
          </p:cNvSpPr>
          <p:nvPr>
            <p:ph type="ftr" sz="quarter" idx="4"/>
          </p:nvPr>
        </p:nvSpPr>
        <p:spPr>
          <a:xfrm>
            <a:off x="1" y="9430091"/>
            <a:ext cx="2889938" cy="496411"/>
          </a:xfrm>
          <a:prstGeom prst="rect">
            <a:avLst/>
          </a:prstGeom>
        </p:spPr>
        <p:txBody>
          <a:bodyPr vert="horz" lIns="90818" tIns="45409" rIns="90818" bIns="45409"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8" y="9430091"/>
            <a:ext cx="2889938" cy="496411"/>
          </a:xfrm>
          <a:prstGeom prst="rect">
            <a:avLst/>
          </a:prstGeom>
        </p:spPr>
        <p:txBody>
          <a:bodyPr vert="horz" lIns="90818" tIns="45409" rIns="90818" bIns="45409" rtlCol="0" anchor="b"/>
          <a:lstStyle>
            <a:lvl1pPr algn="r">
              <a:defRPr sz="1200"/>
            </a:lvl1pPr>
          </a:lstStyle>
          <a:p>
            <a:fld id="{1B24453D-08CF-4ED4-9F26-2E43B737115A}" type="slidenum">
              <a:rPr lang="de-DE" smtClean="0"/>
              <a:t>‹#›</a:t>
            </a:fld>
            <a:endParaRPr lang="de-DE" dirty="0"/>
          </a:p>
        </p:txBody>
      </p:sp>
    </p:spTree>
    <p:extLst>
      <p:ext uri="{BB962C8B-B14F-4D97-AF65-F5344CB8AC3E}">
        <p14:creationId xmlns:p14="http://schemas.microsoft.com/office/powerpoint/2010/main" val="1518629857"/>
      </p:ext>
    </p:extLst>
  </p:cSld>
  <p:clrMap bg1="lt1" tx1="dk1" bg2="lt2" tx2="dk2" accent1="accent1" accent2="accent2" accent3="accent3" accent4="accent4" accent5="accent5" accent6="accent6" hlink="hlink" folHlink="folHlink"/>
  <p:notesStyle>
    <a:lvl1pPr marL="0" algn="l" defTabSz="3496880" rtl="0" eaLnBrk="1" latinLnBrk="0" hangingPunct="1">
      <a:defRPr sz="4600" kern="1200">
        <a:solidFill>
          <a:schemeClr val="tx1"/>
        </a:solidFill>
        <a:latin typeface="+mn-lt"/>
        <a:ea typeface="+mn-ea"/>
        <a:cs typeface="+mn-cs"/>
      </a:defRPr>
    </a:lvl1pPr>
    <a:lvl2pPr marL="1748440" algn="l" defTabSz="3496880" rtl="0" eaLnBrk="1" latinLnBrk="0" hangingPunct="1">
      <a:defRPr sz="4600" kern="1200">
        <a:solidFill>
          <a:schemeClr val="tx1"/>
        </a:solidFill>
        <a:latin typeface="+mn-lt"/>
        <a:ea typeface="+mn-ea"/>
        <a:cs typeface="+mn-cs"/>
      </a:defRPr>
    </a:lvl2pPr>
    <a:lvl3pPr marL="3496880" algn="l" defTabSz="3496880" rtl="0" eaLnBrk="1" latinLnBrk="0" hangingPunct="1">
      <a:defRPr sz="4600" kern="1200">
        <a:solidFill>
          <a:schemeClr val="tx1"/>
        </a:solidFill>
        <a:latin typeface="+mn-lt"/>
        <a:ea typeface="+mn-ea"/>
        <a:cs typeface="+mn-cs"/>
      </a:defRPr>
    </a:lvl3pPr>
    <a:lvl4pPr marL="5245320" algn="l" defTabSz="3496880" rtl="0" eaLnBrk="1" latinLnBrk="0" hangingPunct="1">
      <a:defRPr sz="4600" kern="1200">
        <a:solidFill>
          <a:schemeClr val="tx1"/>
        </a:solidFill>
        <a:latin typeface="+mn-lt"/>
        <a:ea typeface="+mn-ea"/>
        <a:cs typeface="+mn-cs"/>
      </a:defRPr>
    </a:lvl4pPr>
    <a:lvl5pPr marL="6993762" algn="l" defTabSz="3496880" rtl="0" eaLnBrk="1" latinLnBrk="0" hangingPunct="1">
      <a:defRPr sz="4600" kern="1200">
        <a:solidFill>
          <a:schemeClr val="tx1"/>
        </a:solidFill>
        <a:latin typeface="+mn-lt"/>
        <a:ea typeface="+mn-ea"/>
        <a:cs typeface="+mn-cs"/>
      </a:defRPr>
    </a:lvl5pPr>
    <a:lvl6pPr marL="8742202" algn="l" defTabSz="3496880" rtl="0" eaLnBrk="1" latinLnBrk="0" hangingPunct="1">
      <a:defRPr sz="4600" kern="1200">
        <a:solidFill>
          <a:schemeClr val="tx1"/>
        </a:solidFill>
        <a:latin typeface="+mn-lt"/>
        <a:ea typeface="+mn-ea"/>
        <a:cs typeface="+mn-cs"/>
      </a:defRPr>
    </a:lvl6pPr>
    <a:lvl7pPr marL="10490642" algn="l" defTabSz="3496880" rtl="0" eaLnBrk="1" latinLnBrk="0" hangingPunct="1">
      <a:defRPr sz="4600" kern="1200">
        <a:solidFill>
          <a:schemeClr val="tx1"/>
        </a:solidFill>
        <a:latin typeface="+mn-lt"/>
        <a:ea typeface="+mn-ea"/>
        <a:cs typeface="+mn-cs"/>
      </a:defRPr>
    </a:lvl7pPr>
    <a:lvl8pPr marL="12239082" algn="l" defTabSz="3496880" rtl="0" eaLnBrk="1" latinLnBrk="0" hangingPunct="1">
      <a:defRPr sz="4600" kern="1200">
        <a:solidFill>
          <a:schemeClr val="tx1"/>
        </a:solidFill>
        <a:latin typeface="+mn-lt"/>
        <a:ea typeface="+mn-ea"/>
        <a:cs typeface="+mn-cs"/>
      </a:defRPr>
    </a:lvl8pPr>
    <a:lvl9pPr marL="13987522" algn="l" defTabSz="3496880" rtl="0" eaLnBrk="1" latinLnBrk="0" hangingPunct="1">
      <a:defRPr sz="4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schnittsüberschrift">
    <p:bg>
      <p:bgPr>
        <a:solidFill>
          <a:srgbClr val="001746">
            <a:alpha val="50000"/>
          </a:srgbClr>
        </a:solidFill>
        <a:effectLst/>
      </p:bgPr>
    </p:bg>
    <p:spTree>
      <p:nvGrpSpPr>
        <p:cNvPr id="1" name=""/>
        <p:cNvGrpSpPr/>
        <p:nvPr/>
      </p:nvGrpSpPr>
      <p:grpSpPr>
        <a:xfrm>
          <a:off x="0" y="0"/>
          <a:ext cx="0" cy="0"/>
          <a:chOff x="0" y="0"/>
          <a:chExt cx="0" cy="0"/>
        </a:xfrm>
      </p:grpSpPr>
      <p:sp>
        <p:nvSpPr>
          <p:cNvPr id="11" name="Abgerundetes Rechteck 10"/>
          <p:cNvSpPr/>
          <p:nvPr userDrawn="1"/>
        </p:nvSpPr>
        <p:spPr>
          <a:xfrm>
            <a:off x="7344991" y="32907906"/>
            <a:ext cx="16777864" cy="1872208"/>
          </a:xfrm>
          <a:prstGeom prst="roundRect">
            <a:avLst/>
          </a:prstGeom>
          <a:solidFill>
            <a:schemeClr val="bg1"/>
          </a:solidFill>
          <a:ln w="38100">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Titelplatzhalter 21"/>
          <p:cNvSpPr txBox="1">
            <a:spLocks/>
          </p:cNvSpPr>
          <p:nvPr userDrawn="1"/>
        </p:nvSpPr>
        <p:spPr>
          <a:xfrm>
            <a:off x="1008287" y="648322"/>
            <a:ext cx="23330592" cy="3240360"/>
          </a:xfrm>
          <a:prstGeom prst="roundRect">
            <a:avLst/>
          </a:prstGeom>
          <a:solidFill>
            <a:srgbClr val="001746"/>
          </a:solidFill>
          <a:ln w="127000">
            <a:solidFill>
              <a:srgbClr val="FFFF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349729" tIns="174865" rIns="349729" bIns="174865" anchor="t">
            <a:noAutofit/>
          </a:bodyPr>
          <a:lstStyle/>
          <a:p>
            <a:pPr marL="0" marR="0" lvl="0" indent="0" algn="ctr" defTabSz="1083198" rtl="0" eaLnBrk="1" fontAlgn="auto" latinLnBrk="0" hangingPunct="1">
              <a:lnSpc>
                <a:spcPct val="100000"/>
              </a:lnSpc>
              <a:spcBef>
                <a:spcPct val="0"/>
              </a:spcBef>
              <a:spcAft>
                <a:spcPts val="0"/>
              </a:spcAft>
              <a:buClrTx/>
              <a:buSzTx/>
              <a:buFontTx/>
              <a:buNone/>
              <a:tabLst/>
              <a:defRPr/>
            </a:pPr>
            <a:endParaRPr kumimoji="0" lang="en-US" sz="10400" b="1" i="0" u="none" strike="noStrike" kern="1200" cap="none" spc="-383" normalizeH="0" baseline="0" noProof="0" dirty="0">
              <a:ln>
                <a:noFill/>
              </a:ln>
              <a:solidFill>
                <a:schemeClr val="tx1"/>
              </a:solidFill>
              <a:effectLst/>
              <a:uLnTx/>
              <a:uFillTx/>
              <a:latin typeface="Arial" pitchFamily="34" charset="0"/>
              <a:ea typeface="+mj-ea"/>
              <a:cs typeface="Arial" pitchFamily="34" charset="0"/>
            </a:endParaRPr>
          </a:p>
        </p:txBody>
      </p:sp>
      <p:sp>
        <p:nvSpPr>
          <p:cNvPr id="41" name="Titel 40"/>
          <p:cNvSpPr>
            <a:spLocks noGrp="1"/>
          </p:cNvSpPr>
          <p:nvPr>
            <p:ph type="title"/>
          </p:nvPr>
        </p:nvSpPr>
        <p:spPr>
          <a:xfrm>
            <a:off x="1152303" y="648322"/>
            <a:ext cx="22970552" cy="3240360"/>
          </a:xfrm>
          <a:prstGeom prst="rect">
            <a:avLst/>
          </a:prstGeom>
        </p:spPr>
        <p:txBody>
          <a:bodyPr lIns="108320" tIns="54160" rIns="108320" bIns="54160" anchor="ctr"/>
          <a:lstStyle>
            <a:lvl1pPr algn="l">
              <a:defRPr sz="66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de-DE" dirty="0"/>
              <a:t>Titelmasterformat durch Klicken bearbeiten</a:t>
            </a:r>
          </a:p>
        </p:txBody>
      </p:sp>
      <p:pic>
        <p:nvPicPr>
          <p:cNvPr id="10" name="Grafik 9" descr="C:\Users\Yi Li\AppData\Local\Temp\notesC9812B\~3542819.png"/>
          <p:cNvPicPr/>
          <p:nvPr userDrawn="1"/>
        </p:nvPicPr>
        <p:blipFill>
          <a:blip r:embed="rId2" cstate="print"/>
          <a:srcRect/>
          <a:stretch>
            <a:fillRect/>
          </a:stretch>
        </p:blipFill>
        <p:spPr bwMode="auto">
          <a:xfrm>
            <a:off x="20594463" y="33220215"/>
            <a:ext cx="2952328" cy="1442470"/>
          </a:xfrm>
          <a:prstGeom prst="rect">
            <a:avLst/>
          </a:prstGeom>
          <a:noFill/>
          <a:ln w="9525">
            <a:noFill/>
            <a:miter lim="800000"/>
            <a:headEnd/>
            <a:tailEnd/>
          </a:ln>
        </p:spPr>
      </p:pic>
      <p:pic>
        <p:nvPicPr>
          <p:cNvPr id="12" name="Grafik 11" descr="UPB_Standard.png"/>
          <p:cNvPicPr>
            <a:picLocks noChangeAspect="1"/>
          </p:cNvPicPr>
          <p:nvPr userDrawn="1"/>
        </p:nvPicPr>
        <p:blipFill>
          <a:blip r:embed="rId3" cstate="print"/>
          <a:stretch>
            <a:fillRect/>
          </a:stretch>
        </p:blipFill>
        <p:spPr>
          <a:xfrm>
            <a:off x="7561015" y="33220768"/>
            <a:ext cx="4757598" cy="1246484"/>
          </a:xfrm>
          <a:prstGeom prst="rect">
            <a:avLst/>
          </a:prstGeom>
        </p:spPr>
      </p:pic>
      <p:grpSp>
        <p:nvGrpSpPr>
          <p:cNvPr id="7" name="Gruppieren 6">
            <a:extLst>
              <a:ext uri="{FF2B5EF4-FFF2-40B4-BE49-F238E27FC236}">
                <a16:creationId xmlns:a16="http://schemas.microsoft.com/office/drawing/2014/main" id="{6CED9031-FCF9-4E96-9C92-443E210680A0}"/>
              </a:ext>
            </a:extLst>
          </p:cNvPr>
          <p:cNvGrpSpPr/>
          <p:nvPr userDrawn="1"/>
        </p:nvGrpSpPr>
        <p:grpSpPr>
          <a:xfrm>
            <a:off x="17861694" y="33163890"/>
            <a:ext cx="1299935" cy="1200032"/>
            <a:chOff x="1645920" y="1071155"/>
            <a:chExt cx="6296297" cy="5299166"/>
          </a:xfrm>
        </p:grpSpPr>
        <p:sp>
          <p:nvSpPr>
            <p:cNvPr id="8" name="Ellipse 7">
              <a:extLst>
                <a:ext uri="{FF2B5EF4-FFF2-40B4-BE49-F238E27FC236}">
                  <a16:creationId xmlns:a16="http://schemas.microsoft.com/office/drawing/2014/main" id="{D9411CC0-4044-4146-B084-3114E89C31FB}"/>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82D3CEDD-F452-407B-9105-78E220662298}"/>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AFE08091-8864-480B-891D-CC8E5BDBE754}"/>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Freihandform: Form 13">
              <a:extLst>
                <a:ext uri="{FF2B5EF4-FFF2-40B4-BE49-F238E27FC236}">
                  <a16:creationId xmlns:a16="http://schemas.microsoft.com/office/drawing/2014/main" id="{723703C6-C492-4978-8D3F-5BCF51866069}"/>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Form 14">
              <a:extLst>
                <a:ext uri="{FF2B5EF4-FFF2-40B4-BE49-F238E27FC236}">
                  <a16:creationId xmlns:a16="http://schemas.microsoft.com/office/drawing/2014/main" id="{26CB8634-AE0E-4BE4-B564-C30391EE7723}"/>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EC93D2C6-6BBC-428A-A121-2D8A6B2FC675}"/>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0E78B072-A9D9-4181-B6EB-3D84C406DB02}"/>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2DAE1356-6069-4C4A-8701-A2672CC23ABF}"/>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C88A2E01-1676-4AE4-BF29-A5B51B6E1F49}"/>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57F2F34D-C3C5-4B16-9376-DAF739188C44}"/>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Ellipse 20">
              <a:extLst>
                <a:ext uri="{FF2B5EF4-FFF2-40B4-BE49-F238E27FC236}">
                  <a16:creationId xmlns:a16="http://schemas.microsoft.com/office/drawing/2014/main" id="{61061222-A007-473F-B350-D6D306408169}"/>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8238A90-CD05-4917-8F1C-1AC682D17839}"/>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84166A4A-E6F0-4CE0-939E-4C010C3A01B7}"/>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A20208CD-DEEE-4B0A-90C3-A468C2B72366}"/>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35C377C8-41B7-4D92-9CD1-37036EC10706}"/>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29B52AE9-AFD2-4FC5-895D-6BA3E4541149}"/>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D37D6476-0577-4D87-87AF-F4A94121C9F8}"/>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winkliges Dreieck 27">
              <a:extLst>
                <a:ext uri="{FF2B5EF4-FFF2-40B4-BE49-F238E27FC236}">
                  <a16:creationId xmlns:a16="http://schemas.microsoft.com/office/drawing/2014/main" id="{8A5507BE-01E4-41EC-937F-DBE2B1B4CD72}"/>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winkliges Dreieck 28">
              <a:extLst>
                <a:ext uri="{FF2B5EF4-FFF2-40B4-BE49-F238E27FC236}">
                  <a16:creationId xmlns:a16="http://schemas.microsoft.com/office/drawing/2014/main" id="{9245B77F-0735-4E76-861E-2485E10C2392}"/>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7D911116-1D81-45F0-852B-6981A5933EB5}"/>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1" name="Grafik 30">
            <a:extLst>
              <a:ext uri="{FF2B5EF4-FFF2-40B4-BE49-F238E27FC236}">
                <a16:creationId xmlns:a16="http://schemas.microsoft.com/office/drawing/2014/main" id="{1CA075E6-8DE1-4E6C-8771-9392400C1AF3}"/>
              </a:ext>
            </a:extLst>
          </p:cNvPr>
          <p:cNvPicPr>
            <a:picLocks noChangeAspect="1"/>
          </p:cNvPicPr>
          <p:nvPr userDrawn="1"/>
        </p:nvPicPr>
        <p:blipFill>
          <a:blip r:embed="rId4"/>
          <a:stretch>
            <a:fillRect/>
          </a:stretch>
        </p:blipFill>
        <p:spPr>
          <a:xfrm>
            <a:off x="12637579" y="33411962"/>
            <a:ext cx="4343226" cy="108487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bschnittsüberschrift">
    <p:bg>
      <p:bgPr>
        <a:solidFill>
          <a:srgbClr val="001746">
            <a:alpha val="50000"/>
          </a:srgbClr>
        </a:solidFill>
        <a:effectLst/>
      </p:bgPr>
    </p:bg>
    <p:spTree>
      <p:nvGrpSpPr>
        <p:cNvPr id="1" name=""/>
        <p:cNvGrpSpPr/>
        <p:nvPr/>
      </p:nvGrpSpPr>
      <p:grpSpPr>
        <a:xfrm>
          <a:off x="0" y="0"/>
          <a:ext cx="0" cy="0"/>
          <a:chOff x="0" y="0"/>
          <a:chExt cx="0" cy="0"/>
        </a:xfrm>
      </p:grpSpPr>
      <p:sp>
        <p:nvSpPr>
          <p:cNvPr id="11" name="Abgerundetes Rechteck 10"/>
          <p:cNvSpPr/>
          <p:nvPr userDrawn="1"/>
        </p:nvSpPr>
        <p:spPr>
          <a:xfrm>
            <a:off x="7344991" y="32835898"/>
            <a:ext cx="16921880" cy="1872208"/>
          </a:xfrm>
          <a:prstGeom prst="roundRect">
            <a:avLst/>
          </a:prstGeom>
          <a:solidFill>
            <a:schemeClr val="bg1"/>
          </a:solidFill>
          <a:ln w="38100">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Titelplatzhalter 21"/>
          <p:cNvSpPr txBox="1">
            <a:spLocks/>
          </p:cNvSpPr>
          <p:nvPr userDrawn="1"/>
        </p:nvSpPr>
        <p:spPr>
          <a:xfrm>
            <a:off x="1008287" y="648322"/>
            <a:ext cx="23330592" cy="3240360"/>
          </a:xfrm>
          <a:prstGeom prst="roundRect">
            <a:avLst/>
          </a:prstGeom>
          <a:solidFill>
            <a:srgbClr val="001746"/>
          </a:solidFill>
          <a:ln w="127000">
            <a:solidFill>
              <a:srgbClr val="FFFF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349729" tIns="174865" rIns="349729" bIns="174865" anchor="t">
            <a:noAutofit/>
          </a:bodyPr>
          <a:lstStyle/>
          <a:p>
            <a:pPr marL="0" marR="0" lvl="0" indent="0" algn="ctr" defTabSz="1083198" rtl="0" eaLnBrk="1" fontAlgn="auto" latinLnBrk="0" hangingPunct="1">
              <a:lnSpc>
                <a:spcPct val="100000"/>
              </a:lnSpc>
              <a:spcBef>
                <a:spcPct val="0"/>
              </a:spcBef>
              <a:spcAft>
                <a:spcPts val="0"/>
              </a:spcAft>
              <a:buClrTx/>
              <a:buSzTx/>
              <a:buFontTx/>
              <a:buNone/>
              <a:tabLst/>
              <a:defRPr/>
            </a:pPr>
            <a:endParaRPr kumimoji="0" lang="en-US" sz="10400" b="1" i="0" u="none" strike="noStrike" kern="1200" cap="none" spc="-383" normalizeH="0" baseline="0" noProof="0" dirty="0">
              <a:ln>
                <a:noFill/>
              </a:ln>
              <a:solidFill>
                <a:schemeClr val="tx1"/>
              </a:solidFill>
              <a:effectLst/>
              <a:uLnTx/>
              <a:uFillTx/>
              <a:latin typeface="Arial" pitchFamily="34" charset="0"/>
              <a:ea typeface="+mj-ea"/>
              <a:cs typeface="Arial" pitchFamily="34" charset="0"/>
            </a:endParaRPr>
          </a:p>
        </p:txBody>
      </p:sp>
      <p:sp>
        <p:nvSpPr>
          <p:cNvPr id="41" name="Titel 40"/>
          <p:cNvSpPr>
            <a:spLocks noGrp="1"/>
          </p:cNvSpPr>
          <p:nvPr>
            <p:ph type="title"/>
          </p:nvPr>
        </p:nvSpPr>
        <p:spPr>
          <a:xfrm>
            <a:off x="1152303" y="648322"/>
            <a:ext cx="22970552" cy="3240360"/>
          </a:xfrm>
          <a:prstGeom prst="rect">
            <a:avLst/>
          </a:prstGeom>
        </p:spPr>
        <p:txBody>
          <a:bodyPr lIns="108320" tIns="54160" rIns="108320" bIns="54160" anchor="ctr"/>
          <a:lstStyle>
            <a:lvl1pPr algn="l">
              <a:defRPr sz="66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de-DE" dirty="0"/>
              <a:t>Titelmasterformat durch Klicken bearbeiten</a:t>
            </a:r>
          </a:p>
        </p:txBody>
      </p:sp>
      <p:pic>
        <p:nvPicPr>
          <p:cNvPr id="12" name="Grafik 11" descr="UPB_Standard.png"/>
          <p:cNvPicPr>
            <a:picLocks noChangeAspect="1"/>
          </p:cNvPicPr>
          <p:nvPr userDrawn="1"/>
        </p:nvPicPr>
        <p:blipFill>
          <a:blip r:embed="rId2" cstate="print"/>
          <a:stretch>
            <a:fillRect/>
          </a:stretch>
        </p:blipFill>
        <p:spPr>
          <a:xfrm>
            <a:off x="7489007" y="33179746"/>
            <a:ext cx="4459261" cy="1168320"/>
          </a:xfrm>
          <a:prstGeom prst="rect">
            <a:avLst/>
          </a:prstGeom>
        </p:spPr>
      </p:pic>
      <p:sp>
        <p:nvSpPr>
          <p:cNvPr id="9" name="Abgerundetes Rechteck 19">
            <a:extLst>
              <a:ext uri="{FF2B5EF4-FFF2-40B4-BE49-F238E27FC236}">
                <a16:creationId xmlns:a16="http://schemas.microsoft.com/office/drawing/2014/main" id="{D78992C0-3B7E-4334-8483-C8AD5FE66BB0}"/>
              </a:ext>
            </a:extLst>
          </p:cNvPr>
          <p:cNvSpPr/>
          <p:nvPr userDrawn="1"/>
        </p:nvSpPr>
        <p:spPr>
          <a:xfrm>
            <a:off x="20727153" y="1045537"/>
            <a:ext cx="3322929" cy="25599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18" name="Grafik 17">
            <a:extLst>
              <a:ext uri="{FF2B5EF4-FFF2-40B4-BE49-F238E27FC236}">
                <a16:creationId xmlns:a16="http://schemas.microsoft.com/office/drawing/2014/main" id="{D5A08FE8-ECEB-4975-9C23-076FD189D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11133" y="35035279"/>
            <a:ext cx="1821878" cy="641798"/>
          </a:xfrm>
          <a:prstGeom prst="rect">
            <a:avLst/>
          </a:prstGeom>
        </p:spPr>
      </p:pic>
      <p:pic>
        <p:nvPicPr>
          <p:cNvPr id="8" name="Grafik 7">
            <a:extLst>
              <a:ext uri="{FF2B5EF4-FFF2-40B4-BE49-F238E27FC236}">
                <a16:creationId xmlns:a16="http://schemas.microsoft.com/office/drawing/2014/main" id="{EEEB3DBC-B751-481D-8A23-F17AD4D593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42518" y="32961885"/>
            <a:ext cx="4008329" cy="1641091"/>
          </a:xfrm>
          <a:prstGeom prst="rect">
            <a:avLst/>
          </a:prstGeom>
        </p:spPr>
      </p:pic>
      <p:pic>
        <p:nvPicPr>
          <p:cNvPr id="13" name="Grafik 12">
            <a:extLst>
              <a:ext uri="{FF2B5EF4-FFF2-40B4-BE49-F238E27FC236}">
                <a16:creationId xmlns:a16="http://schemas.microsoft.com/office/drawing/2014/main" id="{84699848-07A3-40CF-B375-F5BFCE81A6D0}"/>
              </a:ext>
            </a:extLst>
          </p:cNvPr>
          <p:cNvPicPr>
            <a:picLocks noChangeAspect="1"/>
          </p:cNvPicPr>
          <p:nvPr userDrawn="1"/>
        </p:nvPicPr>
        <p:blipFill>
          <a:blip r:embed="rId5"/>
          <a:stretch>
            <a:fillRect/>
          </a:stretch>
        </p:blipFill>
        <p:spPr>
          <a:xfrm>
            <a:off x="12637579" y="33411962"/>
            <a:ext cx="4343226" cy="1084877"/>
          </a:xfrm>
          <a:prstGeom prst="rect">
            <a:avLst/>
          </a:prstGeom>
        </p:spPr>
      </p:pic>
      <p:grpSp>
        <p:nvGrpSpPr>
          <p:cNvPr id="38" name="Gruppieren 37">
            <a:extLst>
              <a:ext uri="{FF2B5EF4-FFF2-40B4-BE49-F238E27FC236}">
                <a16:creationId xmlns:a16="http://schemas.microsoft.com/office/drawing/2014/main" id="{32788471-2D74-4C7D-A58F-7091BFD6A380}"/>
              </a:ext>
            </a:extLst>
          </p:cNvPr>
          <p:cNvGrpSpPr/>
          <p:nvPr userDrawn="1"/>
        </p:nvGrpSpPr>
        <p:grpSpPr>
          <a:xfrm>
            <a:off x="21000126" y="1108632"/>
            <a:ext cx="2776982" cy="2433791"/>
            <a:chOff x="1645920" y="1071155"/>
            <a:chExt cx="6296297" cy="5299166"/>
          </a:xfrm>
        </p:grpSpPr>
        <p:sp>
          <p:nvSpPr>
            <p:cNvPr id="39" name="Ellipse 38">
              <a:extLst>
                <a:ext uri="{FF2B5EF4-FFF2-40B4-BE49-F238E27FC236}">
                  <a16:creationId xmlns:a16="http://schemas.microsoft.com/office/drawing/2014/main" id="{42A6759B-5FD8-455B-A5EC-38DBA1CC9382}"/>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9E66A4FD-B87F-4F76-886F-6A5E1C5A7480}"/>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a:extLst>
                <a:ext uri="{FF2B5EF4-FFF2-40B4-BE49-F238E27FC236}">
                  <a16:creationId xmlns:a16="http://schemas.microsoft.com/office/drawing/2014/main" id="{5C867688-6F1F-4894-BB69-471F6E906EDC}"/>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Freihandform: Form 42">
              <a:extLst>
                <a:ext uri="{FF2B5EF4-FFF2-40B4-BE49-F238E27FC236}">
                  <a16:creationId xmlns:a16="http://schemas.microsoft.com/office/drawing/2014/main" id="{FA99826B-AF06-47C4-B769-96195C6E4DEC}"/>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Form 43">
              <a:extLst>
                <a:ext uri="{FF2B5EF4-FFF2-40B4-BE49-F238E27FC236}">
                  <a16:creationId xmlns:a16="http://schemas.microsoft.com/office/drawing/2014/main" id="{4CF9DABD-F783-4C32-BE98-7C58EECB3A6C}"/>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DEB445F4-F9F0-4F3A-8BB4-9D7699E4C513}"/>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AA3BD6DD-0935-43D8-98AD-B86357030242}"/>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F6DDC8EE-A0B0-44D8-A315-4E4B1932E76F}"/>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ABAAE2E6-D841-4DE5-A07A-5DDBF14315C4}"/>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49A23F7D-20AA-4F13-A7C3-16DD77769C33}"/>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Ellipse 49">
              <a:extLst>
                <a:ext uri="{FF2B5EF4-FFF2-40B4-BE49-F238E27FC236}">
                  <a16:creationId xmlns:a16="http://schemas.microsoft.com/office/drawing/2014/main" id="{8AA1B387-20F4-4538-936F-3B808A23E83A}"/>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78D4212E-4DF0-4957-98EE-DD188435073E}"/>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ACEBD40E-076F-468D-AEA2-0E5D0054009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03779C3B-5D7E-4F68-B207-145566064645}"/>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8C0DF42D-E79D-47A3-83D2-17B0D6C1C142}"/>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E9CA2317-0865-4402-8F6B-3EBD512923C2}"/>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2E0806B2-4D4E-4C7C-9B38-26F813AC0B05}"/>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winkliges Dreieck 56">
              <a:extLst>
                <a:ext uri="{FF2B5EF4-FFF2-40B4-BE49-F238E27FC236}">
                  <a16:creationId xmlns:a16="http://schemas.microsoft.com/office/drawing/2014/main" id="{3ADFD106-B238-4D26-9179-96017E5DF659}"/>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winkliges Dreieck 57">
              <a:extLst>
                <a:ext uri="{FF2B5EF4-FFF2-40B4-BE49-F238E27FC236}">
                  <a16:creationId xmlns:a16="http://schemas.microsoft.com/office/drawing/2014/main" id="{4AF56269-F9D5-47CC-B8F9-AC7D9045C0B8}"/>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4D550EAA-7F28-49BD-9DCD-AB1A7F651753}"/>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0" name="Gruppieren 59">
            <a:extLst>
              <a:ext uri="{FF2B5EF4-FFF2-40B4-BE49-F238E27FC236}">
                <a16:creationId xmlns:a16="http://schemas.microsoft.com/office/drawing/2014/main" id="{58FC00CD-7B40-4B01-A743-EE94AEFAB7D4}"/>
              </a:ext>
            </a:extLst>
          </p:cNvPr>
          <p:cNvGrpSpPr/>
          <p:nvPr userDrawn="1"/>
        </p:nvGrpSpPr>
        <p:grpSpPr>
          <a:xfrm>
            <a:off x="17861694" y="33163890"/>
            <a:ext cx="1299935" cy="1200032"/>
            <a:chOff x="1645920" y="1071155"/>
            <a:chExt cx="6296297" cy="5299166"/>
          </a:xfrm>
        </p:grpSpPr>
        <p:sp>
          <p:nvSpPr>
            <p:cNvPr id="61" name="Ellipse 60">
              <a:extLst>
                <a:ext uri="{FF2B5EF4-FFF2-40B4-BE49-F238E27FC236}">
                  <a16:creationId xmlns:a16="http://schemas.microsoft.com/office/drawing/2014/main" id="{9E997A3B-CF0D-4361-B6E7-05917D097DE7}"/>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648D0119-ABAD-4A5D-A714-17198A17CBA4}"/>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Rechteck 62">
              <a:extLst>
                <a:ext uri="{FF2B5EF4-FFF2-40B4-BE49-F238E27FC236}">
                  <a16:creationId xmlns:a16="http://schemas.microsoft.com/office/drawing/2014/main" id="{5A22EE35-5C19-47DA-BC1C-AC4271577C6A}"/>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Freihandform: Form 63">
              <a:extLst>
                <a:ext uri="{FF2B5EF4-FFF2-40B4-BE49-F238E27FC236}">
                  <a16:creationId xmlns:a16="http://schemas.microsoft.com/office/drawing/2014/main" id="{9290FFBB-F485-4709-8353-47DC15F68F55}"/>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Freihandform: Form 64">
              <a:extLst>
                <a:ext uri="{FF2B5EF4-FFF2-40B4-BE49-F238E27FC236}">
                  <a16:creationId xmlns:a16="http://schemas.microsoft.com/office/drawing/2014/main" id="{C073691F-0981-4D0E-8B2F-973AC4D12813}"/>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5">
              <a:extLst>
                <a:ext uri="{FF2B5EF4-FFF2-40B4-BE49-F238E27FC236}">
                  <a16:creationId xmlns:a16="http://schemas.microsoft.com/office/drawing/2014/main" id="{D5C51609-F7CC-46A0-B574-42B3E5694865}"/>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77CEEB72-4F1C-4103-8884-47D0413B0ADA}"/>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AE98AFFB-DE0C-4428-92F6-EF2D1845AE50}"/>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BAB9FF12-1D5A-4CED-B57F-158B4180AE2A}"/>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a:extLst>
                <a:ext uri="{FF2B5EF4-FFF2-40B4-BE49-F238E27FC236}">
                  <a16:creationId xmlns:a16="http://schemas.microsoft.com/office/drawing/2014/main" id="{A3722D7C-A190-4AA8-97CC-7708E58032B9}"/>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1" name="Ellipse 70">
              <a:extLst>
                <a:ext uri="{FF2B5EF4-FFF2-40B4-BE49-F238E27FC236}">
                  <a16:creationId xmlns:a16="http://schemas.microsoft.com/office/drawing/2014/main" id="{F8B339C8-5A08-4671-B056-F584EDF8FF91}"/>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3BFBD8B5-D626-4399-A4AF-E6F45D2BF0C3}"/>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4711EA14-ED48-48AA-905F-EBE28F3DE4E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24615821-F1B7-43E0-8D89-BCFAFB0B1D2C}"/>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460CDDCA-9C1C-4770-ACB3-71AFE1BD603F}"/>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5B2093C9-7EFD-4CCF-AE05-16CDB3FC25A6}"/>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CF992C2B-C982-4033-B2DE-D28ABEF2A5B0}"/>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winkliges Dreieck 77">
              <a:extLst>
                <a:ext uri="{FF2B5EF4-FFF2-40B4-BE49-F238E27FC236}">
                  <a16:creationId xmlns:a16="http://schemas.microsoft.com/office/drawing/2014/main" id="{FB93E700-E28F-4B9A-8CA3-27D3EBD23E49}"/>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winkliges Dreieck 78">
              <a:extLst>
                <a:ext uri="{FF2B5EF4-FFF2-40B4-BE49-F238E27FC236}">
                  <a16:creationId xmlns:a16="http://schemas.microsoft.com/office/drawing/2014/main" id="{312F48B2-CAF0-4194-B749-E885D818936A}"/>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a:extLst>
                <a:ext uri="{FF2B5EF4-FFF2-40B4-BE49-F238E27FC236}">
                  <a16:creationId xmlns:a16="http://schemas.microsoft.com/office/drawing/2014/main" id="{D8DB8226-E2C6-460A-B931-229E696BEAB9}"/>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10160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5E35D87-F0D0-3090-7E1F-0B609A92B2D0}"/>
              </a:ext>
            </a:extLst>
          </p:cNvPr>
          <p:cNvGraphicFramePr>
            <a:graphicFrameLocks noChangeAspect="1"/>
          </p:cNvGraphicFramePr>
          <p:nvPr userDrawn="1">
            <p:custDataLst>
              <p:tags r:id="rId4"/>
            </p:custDataLst>
            <p:extLst>
              <p:ext uri="{D42A27DB-BD31-4B8C-83A1-F6EECF244321}">
                <p14:modId xmlns:p14="http://schemas.microsoft.com/office/powerpoint/2010/main" val="1349731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425" imgH="424" progId="TCLayout.ActiveDocument.1">
                  <p:embed/>
                </p:oleObj>
              </mc:Choice>
              <mc:Fallback>
                <p:oleObj name="think-cell Foli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Grafik 5" descr="Unbenannt-1.wmf"/>
          <p:cNvPicPr>
            <a:picLocks noChangeAspect="1"/>
          </p:cNvPicPr>
          <p:nvPr userDrawn="1"/>
        </p:nvPicPr>
        <p:blipFill>
          <a:blip r:embed="rId7" cstate="print"/>
          <a:stretch>
            <a:fillRect/>
          </a:stretch>
        </p:blipFill>
        <p:spPr>
          <a:xfrm rot="5400000">
            <a:off x="-1127901" y="9689814"/>
            <a:ext cx="27399761" cy="20800706"/>
          </a:xfrm>
          <a:prstGeom prst="rect">
            <a:avLst/>
          </a:prstGeom>
        </p:spPr>
      </p:pic>
      <p:sp>
        <p:nvSpPr>
          <p:cNvPr id="12" name="Inhaltsplatzhalter 46"/>
          <p:cNvSpPr txBox="1">
            <a:spLocks/>
          </p:cNvSpPr>
          <p:nvPr userDrawn="1"/>
        </p:nvSpPr>
        <p:spPr>
          <a:xfrm>
            <a:off x="936279" y="4608762"/>
            <a:ext cx="23474608" cy="30315367"/>
          </a:xfrm>
          <a:prstGeom prst="roundRect">
            <a:avLst>
              <a:gd name="adj" fmla="val 3143"/>
            </a:avLst>
          </a:prstGeom>
          <a:solidFill>
            <a:srgbClr val="FFFFFF">
              <a:alpha val="90980"/>
            </a:srgbClr>
          </a:solidFill>
        </p:spPr>
        <p:txBody>
          <a:bodyPr lIns="108320" tIns="54160" rIns="108320" bIns="54160"/>
          <a:lstStyle>
            <a:lvl1pPr>
              <a:defRPr>
                <a:solidFill>
                  <a:srgbClr val="001746"/>
                </a:solidFill>
              </a:defRPr>
            </a:lvl1pPr>
            <a:lvl2pPr>
              <a:defRPr>
                <a:solidFill>
                  <a:srgbClr val="001746"/>
                </a:solidFill>
              </a:defRPr>
            </a:lvl2pPr>
            <a:lvl3pPr>
              <a:defRPr>
                <a:solidFill>
                  <a:srgbClr val="001746"/>
                </a:solidFill>
              </a:defRPr>
            </a:lvl3pPr>
          </a:lstStyle>
          <a:p>
            <a:pPr marL="1573785" marR="0" lvl="0" indent="-1311487" algn="l" defTabSz="1083198" rtl="0" eaLnBrk="1" fontAlgn="auto" latinLnBrk="0" hangingPunct="1">
              <a:lnSpc>
                <a:spcPct val="100000"/>
              </a:lnSpc>
              <a:spcBef>
                <a:spcPts val="2677"/>
              </a:spcBef>
              <a:spcAft>
                <a:spcPts val="0"/>
              </a:spcAft>
              <a:buClr>
                <a:schemeClr val="tx2"/>
              </a:buClr>
              <a:buSzPct val="95000"/>
              <a:buFont typeface="Wingdings"/>
              <a:buNone/>
              <a:tabLst/>
              <a:defRPr/>
            </a:pPr>
            <a:endParaRPr kumimoji="0" lang="de-DE" sz="4300" b="0" i="0" u="none" strike="noStrike" kern="1200" cap="none" spc="0" normalizeH="0" baseline="0" noProof="0" dirty="0">
              <a:ln>
                <a:noFill/>
              </a:ln>
              <a:solidFill>
                <a:srgbClr val="001746"/>
              </a:solidFill>
              <a:effectLst/>
              <a:uLnTx/>
              <a:uFillTx/>
              <a:latin typeface="+mn-lt"/>
              <a:ea typeface="+mn-ea"/>
              <a:cs typeface="+mn-cs"/>
            </a:endParaRPr>
          </a:p>
        </p:txBody>
      </p:sp>
      <p:pic>
        <p:nvPicPr>
          <p:cNvPr id="4" name="Grafik 3" descr="visitenkarte.png"/>
          <p:cNvPicPr>
            <a:picLocks noChangeAspect="1"/>
          </p:cNvPicPr>
          <p:nvPr userDrawn="1"/>
        </p:nvPicPr>
        <p:blipFill>
          <a:blip r:embed="rId8" cstate="print"/>
          <a:stretch>
            <a:fillRect/>
          </a:stretch>
        </p:blipFill>
        <p:spPr>
          <a:xfrm>
            <a:off x="-770387" y="30658843"/>
            <a:ext cx="7971362" cy="49804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p:txStyles>
    <p:titleStyle>
      <a:lvl1pPr algn="ctr" rtl="0" eaLnBrk="1" latinLnBrk="0" hangingPunct="1">
        <a:spcBef>
          <a:spcPct val="0"/>
        </a:spcBef>
        <a:buNone/>
        <a:defRPr kumimoji="0" sz="10400" b="1" kern="1200" spc="-383" baseline="0">
          <a:solidFill>
            <a:schemeClr val="tx1"/>
          </a:solidFill>
          <a:latin typeface="Arial" pitchFamily="34" charset="0"/>
          <a:ea typeface="+mj-ea"/>
          <a:cs typeface="Arial" pitchFamily="34" charset="0"/>
        </a:defRPr>
      </a:lvl1pPr>
    </p:titleStyle>
    <p:bodyStyle>
      <a:lvl1pPr marL="1573785" indent="-1311487" algn="l" rtl="0" eaLnBrk="1" latinLnBrk="0" hangingPunct="1">
        <a:spcBef>
          <a:spcPts val="2677"/>
        </a:spcBef>
        <a:buClr>
          <a:schemeClr val="tx2"/>
        </a:buClr>
        <a:buSzPct val="95000"/>
        <a:buFont typeface="Wingdings"/>
        <a:buChar char=""/>
        <a:defRPr kumimoji="0" sz="7800" kern="1200">
          <a:solidFill>
            <a:schemeClr val="tx1"/>
          </a:solidFill>
          <a:latin typeface="+mn-lt"/>
          <a:ea typeface="+mn-ea"/>
          <a:cs typeface="+mn-cs"/>
        </a:defRPr>
      </a:lvl1pPr>
      <a:lvl2pPr marL="2832815" indent="-1092906" algn="l" rtl="0" eaLnBrk="1" latinLnBrk="0" hangingPunct="1">
        <a:spcBef>
          <a:spcPct val="20000"/>
        </a:spcBef>
        <a:buClr>
          <a:schemeClr val="accent2"/>
        </a:buClr>
        <a:buSzPct val="90000"/>
        <a:buFont typeface="Wingdings"/>
        <a:buChar char=""/>
        <a:defRPr kumimoji="0" sz="5700" kern="1200">
          <a:solidFill>
            <a:schemeClr val="tx1"/>
          </a:solidFill>
          <a:latin typeface="+mn-lt"/>
          <a:ea typeface="+mn-ea"/>
          <a:cs typeface="+mn-cs"/>
        </a:defRPr>
      </a:lvl2pPr>
      <a:lvl3pPr marL="3812057" indent="-874325" algn="l" rtl="0" eaLnBrk="1" latinLnBrk="0" hangingPunct="1">
        <a:spcBef>
          <a:spcPct val="20000"/>
        </a:spcBef>
        <a:buClr>
          <a:schemeClr val="accent2"/>
        </a:buClr>
        <a:buFont typeface="Wingdings 2"/>
        <a:buChar char=""/>
        <a:defRPr kumimoji="0" sz="4300" kern="1200">
          <a:solidFill>
            <a:schemeClr val="tx1"/>
          </a:solidFill>
          <a:latin typeface="+mn-lt"/>
          <a:ea typeface="+mn-ea"/>
          <a:cs typeface="+mn-cs"/>
        </a:defRPr>
      </a:lvl3pPr>
      <a:lvl4pPr marL="4826275" indent="-874325" algn="l" rtl="0" eaLnBrk="1" latinLnBrk="0" hangingPunct="1">
        <a:spcBef>
          <a:spcPct val="20000"/>
        </a:spcBef>
        <a:buClr>
          <a:schemeClr val="accent3"/>
        </a:buClr>
        <a:buFont typeface="Wingdings 3"/>
        <a:buChar char=""/>
        <a:defRPr kumimoji="0" sz="8400" kern="1200">
          <a:solidFill>
            <a:schemeClr val="tx1"/>
          </a:solidFill>
          <a:latin typeface="+mn-lt"/>
          <a:ea typeface="+mn-ea"/>
          <a:cs typeface="+mn-cs"/>
        </a:defRPr>
      </a:lvl4pPr>
      <a:lvl5pPr marL="5665627" indent="-804380" algn="l" rtl="0" eaLnBrk="1" latinLnBrk="0" hangingPunct="1">
        <a:spcBef>
          <a:spcPct val="20000"/>
        </a:spcBef>
        <a:buClr>
          <a:schemeClr val="accent3"/>
        </a:buClr>
        <a:buFont typeface="Wingdings 2"/>
        <a:buChar char=""/>
        <a:defRPr kumimoji="0" sz="7700" kern="1200">
          <a:solidFill>
            <a:schemeClr val="tx1"/>
          </a:solidFill>
          <a:latin typeface="+mn-lt"/>
          <a:ea typeface="+mn-ea"/>
          <a:cs typeface="+mn-cs"/>
        </a:defRPr>
      </a:lvl5pPr>
      <a:lvl6pPr marL="6539952" indent="-804380" algn="l" rtl="0" eaLnBrk="1" latinLnBrk="0" hangingPunct="1">
        <a:spcBef>
          <a:spcPct val="20000"/>
        </a:spcBef>
        <a:buClr>
          <a:schemeClr val="accent3"/>
        </a:buClr>
        <a:buFont typeface="Wingdings 2"/>
        <a:buChar char=""/>
        <a:defRPr kumimoji="0" sz="6900" kern="1200">
          <a:solidFill>
            <a:schemeClr val="tx1"/>
          </a:solidFill>
          <a:latin typeface="+mn-lt"/>
          <a:ea typeface="+mn-ea"/>
          <a:cs typeface="+mn-cs"/>
        </a:defRPr>
      </a:lvl6pPr>
      <a:lvl7pPr marL="7274386"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7pPr>
      <a:lvl8pPr marL="8008818"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8pPr>
      <a:lvl9pPr marL="8743251"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748650" algn="l" rtl="0" eaLnBrk="1" latinLnBrk="0" hangingPunct="1">
        <a:defRPr kumimoji="0" kern="1200">
          <a:solidFill>
            <a:schemeClr val="tx1"/>
          </a:solidFill>
          <a:latin typeface="+mn-lt"/>
          <a:ea typeface="+mn-ea"/>
          <a:cs typeface="+mn-cs"/>
        </a:defRPr>
      </a:lvl2pPr>
      <a:lvl3pPr marL="3497301" algn="l" rtl="0" eaLnBrk="1" latinLnBrk="0" hangingPunct="1">
        <a:defRPr kumimoji="0" kern="1200">
          <a:solidFill>
            <a:schemeClr val="tx1"/>
          </a:solidFill>
          <a:latin typeface="+mn-lt"/>
          <a:ea typeface="+mn-ea"/>
          <a:cs typeface="+mn-cs"/>
        </a:defRPr>
      </a:lvl3pPr>
      <a:lvl4pPr marL="5245950" algn="l" rtl="0" eaLnBrk="1" latinLnBrk="0" hangingPunct="1">
        <a:defRPr kumimoji="0" kern="1200">
          <a:solidFill>
            <a:schemeClr val="tx1"/>
          </a:solidFill>
          <a:latin typeface="+mn-lt"/>
          <a:ea typeface="+mn-ea"/>
          <a:cs typeface="+mn-cs"/>
        </a:defRPr>
      </a:lvl4pPr>
      <a:lvl5pPr marL="6994601" algn="l" rtl="0" eaLnBrk="1" latinLnBrk="0" hangingPunct="1">
        <a:defRPr kumimoji="0" kern="1200">
          <a:solidFill>
            <a:schemeClr val="tx1"/>
          </a:solidFill>
          <a:latin typeface="+mn-lt"/>
          <a:ea typeface="+mn-ea"/>
          <a:cs typeface="+mn-cs"/>
        </a:defRPr>
      </a:lvl5pPr>
      <a:lvl6pPr marL="8743251" algn="l" rtl="0" eaLnBrk="1" latinLnBrk="0" hangingPunct="1">
        <a:defRPr kumimoji="0" kern="1200">
          <a:solidFill>
            <a:schemeClr val="tx1"/>
          </a:solidFill>
          <a:latin typeface="+mn-lt"/>
          <a:ea typeface="+mn-ea"/>
          <a:cs typeface="+mn-cs"/>
        </a:defRPr>
      </a:lvl6pPr>
      <a:lvl7pPr marL="10491902" algn="l" rtl="0" eaLnBrk="1" latinLnBrk="0" hangingPunct="1">
        <a:defRPr kumimoji="0" kern="1200">
          <a:solidFill>
            <a:schemeClr val="tx1"/>
          </a:solidFill>
          <a:latin typeface="+mn-lt"/>
          <a:ea typeface="+mn-ea"/>
          <a:cs typeface="+mn-cs"/>
        </a:defRPr>
      </a:lvl7pPr>
      <a:lvl8pPr marL="12240551" algn="l" rtl="0" eaLnBrk="1" latinLnBrk="0" hangingPunct="1">
        <a:defRPr kumimoji="0" kern="1200">
          <a:solidFill>
            <a:schemeClr val="tx1"/>
          </a:solidFill>
          <a:latin typeface="+mn-lt"/>
          <a:ea typeface="+mn-ea"/>
          <a:cs typeface="+mn-cs"/>
        </a:defRPr>
      </a:lvl8pPr>
      <a:lvl9pPr marL="1398920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t.wiktionary.org/wiki/Portugal" TargetMode="External"/><Relationship Id="rId13" Type="http://schemas.openxmlformats.org/officeDocument/2006/relationships/image" Target="../media/image14.png"/><Relationship Id="rId3" Type="http://schemas.openxmlformats.org/officeDocument/2006/relationships/oleObject" Target="../embeddings/oleObject2.bin"/><Relationship Id="rId7" Type="http://schemas.openxmlformats.org/officeDocument/2006/relationships/image" Target="../media/image11.png"/><Relationship Id="rId12" Type="http://schemas.openxmlformats.org/officeDocument/2006/relationships/hyperlink" Target="http://www.publicdomainpictures.net/view-image.php?image=119665&amp;picture=&amp;jazyk=DE" TargetMode="External"/><Relationship Id="rId2" Type="http://schemas.openxmlformats.org/officeDocument/2006/relationships/slideLayout" Target="../slideLayouts/slideLayout2.xml"/><Relationship Id="rId16" Type="http://schemas.openxmlformats.org/officeDocument/2006/relationships/image" Target="../media/image16.png"/><Relationship Id="rId1" Type="http://schemas.openxmlformats.org/officeDocument/2006/relationships/tags" Target="../tags/tag3.xml"/><Relationship Id="rId6" Type="http://schemas.openxmlformats.org/officeDocument/2006/relationships/hyperlink" Target="https://pngimg.com/download/14615" TargetMode="External"/><Relationship Id="rId11" Type="http://schemas.openxmlformats.org/officeDocument/2006/relationships/image" Target="../media/image13.jpe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hyperlink" Target="https://de.wikipedia.org/wiki/Flagge_Kroatiens" TargetMode="External"/><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hyperlink" Target="https://pixabay.com/en/flag-country-cyprus-10405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665D4F8E-7E5D-11D9-CC7C-F72B6D0246D9}"/>
              </a:ext>
            </a:extLst>
          </p:cNvPr>
          <p:cNvGraphicFramePr>
            <a:graphicFrameLocks noChangeAspect="1"/>
          </p:cNvGraphicFramePr>
          <p:nvPr>
            <p:custDataLst>
              <p:tags r:id="rId1"/>
            </p:custDataLst>
            <p:extLst>
              <p:ext uri="{D42A27DB-BD31-4B8C-83A1-F6EECF244321}">
                <p14:modId xmlns:p14="http://schemas.microsoft.com/office/powerpoint/2010/main" val="2499751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9" name="Abgerundetes Rechteck 26">
            <a:extLst>
              <a:ext uri="{FF2B5EF4-FFF2-40B4-BE49-F238E27FC236}">
                <a16:creationId xmlns:a16="http://schemas.microsoft.com/office/drawing/2014/main" id="{6029BFB9-E592-DE2C-CDF1-C0D2B45CBDD7}"/>
              </a:ext>
            </a:extLst>
          </p:cNvPr>
          <p:cNvSpPr/>
          <p:nvPr/>
        </p:nvSpPr>
        <p:spPr>
          <a:xfrm>
            <a:off x="1595411" y="26712519"/>
            <a:ext cx="8301101" cy="93880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fr-FR" sz="3000" dirty="0">
                <a:solidFill>
                  <a:srgbClr val="002060"/>
                </a:solidFill>
              </a:rPr>
              <a:t>EU-CERT - Rapport du </a:t>
            </a:r>
            <a:r>
              <a:rPr lang="fr-FR" sz="3000" dirty="0" err="1">
                <a:solidFill>
                  <a:srgbClr val="002060"/>
                </a:solidFill>
              </a:rPr>
              <a:t>profane</a:t>
            </a:r>
          </a:p>
        </p:txBody>
      </p:sp>
      <p:sp>
        <p:nvSpPr>
          <p:cNvPr id="67" name="Abgerundetes Rechteck 26">
            <a:extLst>
              <a:ext uri="{FF2B5EF4-FFF2-40B4-BE49-F238E27FC236}">
                <a16:creationId xmlns:a16="http://schemas.microsoft.com/office/drawing/2014/main" id="{18110E61-F921-6331-C7B7-CBC4132569B5}"/>
              </a:ext>
            </a:extLst>
          </p:cNvPr>
          <p:cNvSpPr/>
          <p:nvPr/>
        </p:nvSpPr>
        <p:spPr>
          <a:xfrm>
            <a:off x="14504199" y="25851398"/>
            <a:ext cx="9284174" cy="93880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r"/>
            <a:r>
              <a:rPr lang="de-DE" sz="3000" dirty="0">
                <a:solidFill>
                  <a:srgbClr val="002060"/>
                </a:solidFill>
              </a:rPr>
              <a:t>EU-CERT - </a:t>
            </a:r>
            <a:r>
              <a:rPr lang="de-DE" sz="3000" dirty="0" err="1">
                <a:solidFill>
                  <a:srgbClr val="002060"/>
                </a:solidFill>
              </a:rPr>
              <a:t>Document d'</a:t>
            </a:r>
            <a:r>
              <a:rPr lang="de-DE" sz="3000" dirty="0">
                <a:solidFill>
                  <a:srgbClr val="002060"/>
                </a:solidFill>
              </a:rPr>
              <a:t>orientation</a:t>
            </a:r>
          </a:p>
        </p:txBody>
      </p:sp>
      <p:sp>
        <p:nvSpPr>
          <p:cNvPr id="64" name="Abgerundetes Rechteck 26">
            <a:extLst>
              <a:ext uri="{FF2B5EF4-FFF2-40B4-BE49-F238E27FC236}">
                <a16:creationId xmlns:a16="http://schemas.microsoft.com/office/drawing/2014/main" id="{B83FDB45-C9E4-F25E-C193-F43AD1F8286A}"/>
              </a:ext>
            </a:extLst>
          </p:cNvPr>
          <p:cNvSpPr/>
          <p:nvPr/>
        </p:nvSpPr>
        <p:spPr>
          <a:xfrm>
            <a:off x="1595412" y="24861652"/>
            <a:ext cx="9668104" cy="120549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en-GB" sz="3000" dirty="0">
                <a:solidFill>
                  <a:srgbClr val="002060"/>
                </a:solidFill>
              </a:rPr>
              <a:t>EU-CERT - Accréditation et certification - Extension aux prestataires de formation pour adultes</a:t>
            </a:r>
          </a:p>
        </p:txBody>
      </p:sp>
      <p:sp>
        <p:nvSpPr>
          <p:cNvPr id="49" name="Abgerundetes Rechteck 26">
            <a:extLst>
              <a:ext uri="{FF2B5EF4-FFF2-40B4-BE49-F238E27FC236}">
                <a16:creationId xmlns:a16="http://schemas.microsoft.com/office/drawing/2014/main" id="{A4936820-4925-6F07-0D53-5419355DDA03}"/>
              </a:ext>
            </a:extLst>
          </p:cNvPr>
          <p:cNvSpPr/>
          <p:nvPr/>
        </p:nvSpPr>
        <p:spPr>
          <a:xfrm>
            <a:off x="13404721" y="24089519"/>
            <a:ext cx="10383652" cy="93880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r"/>
            <a:r>
              <a:rPr lang="de-DE" sz="3000" dirty="0">
                <a:solidFill>
                  <a:srgbClr val="002060"/>
                </a:solidFill>
              </a:rPr>
              <a:t>EU-CERT - Manuel d'accréditation</a:t>
            </a:r>
          </a:p>
        </p:txBody>
      </p:sp>
      <p:sp>
        <p:nvSpPr>
          <p:cNvPr id="8" name="Fußzeilenplatzhalter 2"/>
          <p:cNvSpPr txBox="1">
            <a:spLocks/>
          </p:cNvSpPr>
          <p:nvPr/>
        </p:nvSpPr>
        <p:spPr>
          <a:xfrm>
            <a:off x="2696842" y="32652988"/>
            <a:ext cx="4218769" cy="1100209"/>
          </a:xfrm>
          <a:prstGeom prst="rect">
            <a:avLst/>
          </a:prstGeom>
        </p:spPr>
        <p:txBody>
          <a:bodyPr vert="horz" lIns="349729" tIns="174865" rIns="349729" bIns="174865" anchor="t" anchorCtr="0"/>
          <a:lstStyle>
            <a:defPPr>
              <a:defRPr lang="de-DE"/>
            </a:defPPr>
            <a:lvl1pPr marL="0" algn="r" defTabSz="3496880" rtl="0" eaLnBrk="1" latinLnBrk="0" hangingPunct="1">
              <a:defRPr kumimoji="0" sz="2800" kern="1200">
                <a:solidFill>
                  <a:srgbClr val="001746"/>
                </a:solidFill>
                <a:latin typeface="+mn-lt"/>
                <a:ea typeface="+mn-ea"/>
                <a:cs typeface="+mn-cs"/>
              </a:defRPr>
            </a:lvl1pPr>
            <a:lvl2pPr marL="1748440" algn="l" defTabSz="3496880" rtl="0" eaLnBrk="1" latinLnBrk="0" hangingPunct="1">
              <a:defRPr sz="6900" kern="1200">
                <a:solidFill>
                  <a:schemeClr val="tx1"/>
                </a:solidFill>
                <a:latin typeface="+mn-lt"/>
                <a:ea typeface="+mn-ea"/>
                <a:cs typeface="+mn-cs"/>
              </a:defRPr>
            </a:lvl2pPr>
            <a:lvl3pPr marL="3496880" algn="l" defTabSz="3496880" rtl="0" eaLnBrk="1" latinLnBrk="0" hangingPunct="1">
              <a:defRPr sz="6900" kern="1200">
                <a:solidFill>
                  <a:schemeClr val="tx1"/>
                </a:solidFill>
                <a:latin typeface="+mn-lt"/>
                <a:ea typeface="+mn-ea"/>
                <a:cs typeface="+mn-cs"/>
              </a:defRPr>
            </a:lvl3pPr>
            <a:lvl4pPr marL="5245320" algn="l" defTabSz="3496880" rtl="0" eaLnBrk="1" latinLnBrk="0" hangingPunct="1">
              <a:defRPr sz="6900" kern="1200">
                <a:solidFill>
                  <a:schemeClr val="tx1"/>
                </a:solidFill>
                <a:latin typeface="+mn-lt"/>
                <a:ea typeface="+mn-ea"/>
                <a:cs typeface="+mn-cs"/>
              </a:defRPr>
            </a:lvl4pPr>
            <a:lvl5pPr marL="6993762" algn="l" defTabSz="3496880" rtl="0" eaLnBrk="1" latinLnBrk="0" hangingPunct="1">
              <a:defRPr sz="6900" kern="1200">
                <a:solidFill>
                  <a:schemeClr val="tx1"/>
                </a:solidFill>
                <a:latin typeface="+mn-lt"/>
                <a:ea typeface="+mn-ea"/>
                <a:cs typeface="+mn-cs"/>
              </a:defRPr>
            </a:lvl5pPr>
            <a:lvl6pPr marL="8742202" algn="l" defTabSz="3496880" rtl="0" eaLnBrk="1" latinLnBrk="0" hangingPunct="1">
              <a:defRPr sz="6900" kern="1200">
                <a:solidFill>
                  <a:schemeClr val="tx1"/>
                </a:solidFill>
                <a:latin typeface="+mn-lt"/>
                <a:ea typeface="+mn-ea"/>
                <a:cs typeface="+mn-cs"/>
              </a:defRPr>
            </a:lvl6pPr>
            <a:lvl7pPr marL="10490642" algn="l" defTabSz="3496880" rtl="0" eaLnBrk="1" latinLnBrk="0" hangingPunct="1">
              <a:defRPr sz="6900" kern="1200">
                <a:solidFill>
                  <a:schemeClr val="tx1"/>
                </a:solidFill>
                <a:latin typeface="+mn-lt"/>
                <a:ea typeface="+mn-ea"/>
                <a:cs typeface="+mn-cs"/>
              </a:defRPr>
            </a:lvl7pPr>
            <a:lvl8pPr marL="12239082" algn="l" defTabSz="3496880" rtl="0" eaLnBrk="1" latinLnBrk="0" hangingPunct="1">
              <a:defRPr sz="6900" kern="1200">
                <a:solidFill>
                  <a:schemeClr val="tx1"/>
                </a:solidFill>
                <a:latin typeface="+mn-lt"/>
                <a:ea typeface="+mn-ea"/>
                <a:cs typeface="+mn-cs"/>
              </a:defRPr>
            </a:lvl8pPr>
            <a:lvl9pPr marL="13987522" algn="l" defTabSz="3496880" rtl="0" eaLnBrk="1" latinLnBrk="0" hangingPunct="1">
              <a:defRPr sz="6900" kern="1200">
                <a:solidFill>
                  <a:schemeClr val="tx1"/>
                </a:solidFill>
                <a:latin typeface="+mn-lt"/>
                <a:ea typeface="+mn-ea"/>
                <a:cs typeface="+mn-cs"/>
              </a:defRPr>
            </a:lvl9pPr>
          </a:lstStyle>
          <a:p>
            <a:pPr algn="ctr"/>
            <a:r>
              <a:rPr lang="de-DE" b="1" dirty="0" err="1"/>
              <a:t>Coordination du </a:t>
            </a:r>
            <a:r>
              <a:rPr lang="de-DE" b="1" dirty="0"/>
              <a:t>projet</a:t>
            </a:r>
          </a:p>
          <a:p>
            <a:r>
              <a:rPr lang="de-DE" b="1" dirty="0"/>
              <a:t>Marc Beutner</a:t>
            </a:r>
          </a:p>
          <a:p>
            <a:endParaRPr lang="de-DE" dirty="0"/>
          </a:p>
        </p:txBody>
      </p:sp>
      <p:grpSp>
        <p:nvGrpSpPr>
          <p:cNvPr id="21" name="Gruppieren 20">
            <a:extLst>
              <a:ext uri="{FF2B5EF4-FFF2-40B4-BE49-F238E27FC236}">
                <a16:creationId xmlns:a16="http://schemas.microsoft.com/office/drawing/2014/main" id="{3BBBE7DD-8620-418B-81B2-21BA04E4FF6C}"/>
              </a:ext>
            </a:extLst>
          </p:cNvPr>
          <p:cNvGrpSpPr/>
          <p:nvPr/>
        </p:nvGrpSpPr>
        <p:grpSpPr>
          <a:xfrm>
            <a:off x="7272983" y="31806533"/>
            <a:ext cx="16890844" cy="885349"/>
            <a:chOff x="7473849" y="32099556"/>
            <a:chExt cx="16890844" cy="885349"/>
          </a:xfrm>
        </p:grpSpPr>
        <p:sp>
          <p:nvSpPr>
            <p:cNvPr id="9" name="Textfeld 8"/>
            <p:cNvSpPr txBox="1"/>
            <p:nvPr/>
          </p:nvSpPr>
          <p:spPr>
            <a:xfrm>
              <a:off x="7593304" y="32099556"/>
              <a:ext cx="16771389" cy="885349"/>
            </a:xfrm>
            <a:prstGeom prst="roundRect">
              <a:avLst/>
            </a:prstGeom>
            <a:solidFill>
              <a:srgbClr val="E61E67"/>
            </a:solidFill>
            <a:ln>
              <a:noFill/>
            </a:ln>
          </p:spPr>
          <p:txBody>
            <a:bodyPr wrap="square" rtlCol="0">
              <a:spAutoFit/>
            </a:bodyPr>
            <a:lstStyle/>
            <a:p>
              <a:pPr algn="ctr"/>
              <a:r>
                <a:rPr lang="de-DE" sz="1000" dirty="0">
                  <a:solidFill>
                    <a:srgbClr val="FFFFFF"/>
                  </a:solidFill>
                </a:rPr>
                <a:t>a</a:t>
              </a:r>
              <a:br>
                <a:rPr lang="de-DE" sz="1000" dirty="0">
                  <a:solidFill>
                    <a:srgbClr val="FFFFFF"/>
                  </a:solidFill>
                </a:rPr>
              </a:br>
              <a:r>
                <a:rPr lang="de-DE" sz="2600" dirty="0">
                  <a:solidFill>
                    <a:srgbClr val="FFFFFF"/>
                  </a:solidFill>
                </a:rPr>
                <a:t>https://EU-CERT.eduproject.eu</a:t>
              </a:r>
              <a:endParaRPr lang="de-DE" sz="3200" dirty="0">
                <a:solidFill>
                  <a:srgbClr val="FFFFFF"/>
                </a:solidFill>
              </a:endParaRPr>
            </a:p>
            <a:p>
              <a:pPr algn="ctr"/>
              <a:r>
                <a:rPr lang="de-DE" sz="1000" dirty="0">
                  <a:solidFill>
                    <a:schemeClr val="bg1"/>
                  </a:solidFill>
                  <a:sym typeface="Wingdings" panose="05000000000000000000" pitchFamily="2" charset="2"/>
                </a:rPr>
                <a:t> </a:t>
              </a:r>
            </a:p>
          </p:txBody>
        </p:sp>
        <p:sp>
          <p:nvSpPr>
            <p:cNvPr id="10" name="Textfeld 9"/>
            <p:cNvSpPr txBox="1"/>
            <p:nvPr/>
          </p:nvSpPr>
          <p:spPr>
            <a:xfrm>
              <a:off x="7473849" y="32331842"/>
              <a:ext cx="3493378" cy="584775"/>
            </a:xfrm>
            <a:prstGeom prst="rect">
              <a:avLst/>
            </a:prstGeom>
            <a:noFill/>
          </p:spPr>
          <p:txBody>
            <a:bodyPr wrap="square" rtlCol="0">
              <a:spAutoFit/>
            </a:bodyPr>
            <a:lstStyle/>
            <a:p>
              <a:pPr algn="ctr"/>
              <a:r>
                <a:rPr lang="de-DE" sz="3200" dirty="0">
                  <a:solidFill>
                    <a:srgbClr val="FFFFFF"/>
                  </a:solidFill>
                </a:rPr>
                <a:t>------</a:t>
              </a:r>
            </a:p>
          </p:txBody>
        </p:sp>
        <p:sp>
          <p:nvSpPr>
            <p:cNvPr id="11" name="Textfeld 10"/>
            <p:cNvSpPr txBox="1"/>
            <p:nvPr/>
          </p:nvSpPr>
          <p:spPr>
            <a:xfrm>
              <a:off x="20845501" y="32331842"/>
              <a:ext cx="3493378" cy="584775"/>
            </a:xfrm>
            <a:prstGeom prst="rect">
              <a:avLst/>
            </a:prstGeom>
            <a:noFill/>
          </p:spPr>
          <p:txBody>
            <a:bodyPr wrap="square" rtlCol="0">
              <a:spAutoFit/>
            </a:bodyPr>
            <a:lstStyle/>
            <a:p>
              <a:pPr algn="ctr"/>
              <a:r>
                <a:rPr lang="de-DE" sz="3200" dirty="0">
                  <a:solidFill>
                    <a:srgbClr val="FFFFFF"/>
                  </a:solidFill>
                </a:rPr>
                <a:t>------</a:t>
              </a:r>
            </a:p>
          </p:txBody>
        </p:sp>
      </p:grpSp>
      <p:sp>
        <p:nvSpPr>
          <p:cNvPr id="17" name="Rechteck 16"/>
          <p:cNvSpPr/>
          <p:nvPr/>
        </p:nvSpPr>
        <p:spPr>
          <a:xfrm>
            <a:off x="644213" y="895098"/>
            <a:ext cx="23493800"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EU-CERT</a:t>
            </a:r>
            <a:br>
              <a:rPr lang="en-US" sz="4400" dirty="0"/>
            </a:br>
            <a:r>
              <a:rPr lang="en-US" sz="4400" dirty="0"/>
              <a:t>Certificats et accréditations européens pour les projets européens</a:t>
            </a:r>
          </a:p>
        </p:txBody>
      </p:sp>
      <p:grpSp>
        <p:nvGrpSpPr>
          <p:cNvPr id="15" name="Gruppieren 14">
            <a:extLst>
              <a:ext uri="{FF2B5EF4-FFF2-40B4-BE49-F238E27FC236}">
                <a16:creationId xmlns:a16="http://schemas.microsoft.com/office/drawing/2014/main" id="{A7BB8A59-E270-4455-BAA0-37742574C9D8}"/>
              </a:ext>
            </a:extLst>
          </p:cNvPr>
          <p:cNvGrpSpPr/>
          <p:nvPr/>
        </p:nvGrpSpPr>
        <p:grpSpPr>
          <a:xfrm>
            <a:off x="1474801" y="4804192"/>
            <a:ext cx="22313821" cy="7669605"/>
            <a:chOff x="1474802" y="4804192"/>
            <a:chExt cx="22663211" cy="8609301"/>
          </a:xfrm>
        </p:grpSpPr>
        <p:sp>
          <p:nvSpPr>
            <p:cNvPr id="73" name="Abgerundetes Rechteck 26">
              <a:extLst>
                <a:ext uri="{FF2B5EF4-FFF2-40B4-BE49-F238E27FC236}">
                  <a16:creationId xmlns:a16="http://schemas.microsoft.com/office/drawing/2014/main" id="{9872E04B-84EA-492F-A7E4-5C48F4C951BF}"/>
                </a:ext>
              </a:extLst>
            </p:cNvPr>
            <p:cNvSpPr/>
            <p:nvPr/>
          </p:nvSpPr>
          <p:spPr>
            <a:xfrm>
              <a:off x="1474802" y="4804192"/>
              <a:ext cx="22663211" cy="8609301"/>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endParaRPr lang="de-DE" sz="3000" dirty="0">
                <a:solidFill>
                  <a:srgbClr val="002060"/>
                </a:solidFill>
              </a:endParaRPr>
            </a:p>
          </p:txBody>
        </p:sp>
        <p:sp>
          <p:nvSpPr>
            <p:cNvPr id="46" name="Rectangle 7">
              <a:extLst>
                <a:ext uri="{FF2B5EF4-FFF2-40B4-BE49-F238E27FC236}">
                  <a16:creationId xmlns:a16="http://schemas.microsoft.com/office/drawing/2014/main" id="{BD7F8AA4-20C5-4B8C-AF31-D84FD5866DE0}"/>
                </a:ext>
              </a:extLst>
            </p:cNvPr>
            <p:cNvSpPr>
              <a:spLocks noChangeArrowheads="1"/>
            </p:cNvSpPr>
            <p:nvPr/>
          </p:nvSpPr>
          <p:spPr bwMode="auto">
            <a:xfrm>
              <a:off x="1903079" y="8908946"/>
              <a:ext cx="21322325" cy="17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US" sz="3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3000" b="0" i="0" u="none" strike="noStrike" cap="none" normalizeH="0" baseline="0" dirty="0">
                <a:ln>
                  <a:noFill/>
                </a:ln>
                <a:solidFill>
                  <a:srgbClr val="002060"/>
                </a:solidFill>
                <a:effectLst/>
              </a:endParaRPr>
            </a:p>
          </p:txBody>
        </p:sp>
      </p:grpSp>
      <p:sp>
        <p:nvSpPr>
          <p:cNvPr id="41" name="Textplatzhalter 3">
            <a:extLst>
              <a:ext uri="{FF2B5EF4-FFF2-40B4-BE49-F238E27FC236}">
                <a16:creationId xmlns:a16="http://schemas.microsoft.com/office/drawing/2014/main" id="{147A8260-972D-40A6-8291-7A9D194F1326}"/>
              </a:ext>
            </a:extLst>
          </p:cNvPr>
          <p:cNvSpPr txBox="1">
            <a:spLocks/>
          </p:cNvSpPr>
          <p:nvPr/>
        </p:nvSpPr>
        <p:spPr>
          <a:xfrm>
            <a:off x="1243620" y="2801407"/>
            <a:ext cx="13905501" cy="1413608"/>
          </a:xfrm>
          <a:prstGeom prst="rect">
            <a:avLst/>
          </a:prstGeom>
        </p:spPr>
        <p:txBody>
          <a:bodyPr>
            <a:normAutofit/>
          </a:bodyPr>
          <a:lstStyle>
            <a:lvl1pPr marL="1573785" indent="-1311487" algn="l" rtl="0" eaLnBrk="1" latinLnBrk="0" hangingPunct="1">
              <a:spcBef>
                <a:spcPts val="2677"/>
              </a:spcBef>
              <a:buClr>
                <a:schemeClr val="tx2"/>
              </a:buClr>
              <a:buSzPct val="95000"/>
              <a:buFont typeface="Wingdings"/>
              <a:buChar char=""/>
              <a:defRPr kumimoji="0" sz="7800" kern="1200">
                <a:solidFill>
                  <a:schemeClr val="tx1"/>
                </a:solidFill>
                <a:latin typeface="+mn-lt"/>
                <a:ea typeface="+mn-ea"/>
                <a:cs typeface="+mn-cs"/>
              </a:defRPr>
            </a:lvl1pPr>
            <a:lvl2pPr marL="2832815" indent="-1092906" algn="l" rtl="0" eaLnBrk="1" latinLnBrk="0" hangingPunct="1">
              <a:spcBef>
                <a:spcPct val="20000"/>
              </a:spcBef>
              <a:buClr>
                <a:schemeClr val="accent2"/>
              </a:buClr>
              <a:buSzPct val="90000"/>
              <a:buFont typeface="Wingdings"/>
              <a:buChar char=""/>
              <a:defRPr kumimoji="0" sz="5700" kern="1200">
                <a:solidFill>
                  <a:schemeClr val="tx1"/>
                </a:solidFill>
                <a:latin typeface="+mn-lt"/>
                <a:ea typeface="+mn-ea"/>
                <a:cs typeface="+mn-cs"/>
              </a:defRPr>
            </a:lvl2pPr>
            <a:lvl3pPr marL="3812057" indent="-874325" algn="l" rtl="0" eaLnBrk="1" latinLnBrk="0" hangingPunct="1">
              <a:spcBef>
                <a:spcPct val="20000"/>
              </a:spcBef>
              <a:buClr>
                <a:schemeClr val="accent2"/>
              </a:buClr>
              <a:buFont typeface="Wingdings 2"/>
              <a:buChar char=""/>
              <a:defRPr kumimoji="0" sz="4300" kern="1200">
                <a:solidFill>
                  <a:schemeClr val="tx1"/>
                </a:solidFill>
                <a:latin typeface="+mn-lt"/>
                <a:ea typeface="+mn-ea"/>
                <a:cs typeface="+mn-cs"/>
              </a:defRPr>
            </a:lvl3pPr>
            <a:lvl4pPr marL="4826275" indent="-874325" algn="l" rtl="0" eaLnBrk="1" latinLnBrk="0" hangingPunct="1">
              <a:spcBef>
                <a:spcPct val="20000"/>
              </a:spcBef>
              <a:buClr>
                <a:schemeClr val="accent3"/>
              </a:buClr>
              <a:buFont typeface="Wingdings 3"/>
              <a:buChar char=""/>
              <a:defRPr kumimoji="0" sz="8400" kern="1200">
                <a:solidFill>
                  <a:schemeClr val="tx1"/>
                </a:solidFill>
                <a:latin typeface="+mn-lt"/>
                <a:ea typeface="+mn-ea"/>
                <a:cs typeface="+mn-cs"/>
              </a:defRPr>
            </a:lvl4pPr>
            <a:lvl5pPr marL="5665627" indent="-804380" algn="l" rtl="0" eaLnBrk="1" latinLnBrk="0" hangingPunct="1">
              <a:spcBef>
                <a:spcPct val="20000"/>
              </a:spcBef>
              <a:buClr>
                <a:schemeClr val="accent3"/>
              </a:buClr>
              <a:buFont typeface="Wingdings 2"/>
              <a:buChar char=""/>
              <a:defRPr kumimoji="0" sz="7700" kern="1200">
                <a:solidFill>
                  <a:schemeClr val="tx1"/>
                </a:solidFill>
                <a:latin typeface="+mn-lt"/>
                <a:ea typeface="+mn-ea"/>
                <a:cs typeface="+mn-cs"/>
              </a:defRPr>
            </a:lvl5pPr>
            <a:lvl6pPr marL="6539952" indent="-804380" algn="l" rtl="0" eaLnBrk="1" latinLnBrk="0" hangingPunct="1">
              <a:spcBef>
                <a:spcPct val="20000"/>
              </a:spcBef>
              <a:buClr>
                <a:schemeClr val="accent3"/>
              </a:buClr>
              <a:buFont typeface="Wingdings 2"/>
              <a:buChar char=""/>
              <a:defRPr kumimoji="0" sz="6900" kern="1200">
                <a:solidFill>
                  <a:schemeClr val="tx1"/>
                </a:solidFill>
                <a:latin typeface="+mn-lt"/>
                <a:ea typeface="+mn-ea"/>
                <a:cs typeface="+mn-cs"/>
              </a:defRPr>
            </a:lvl6pPr>
            <a:lvl7pPr marL="7274386"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7pPr>
            <a:lvl8pPr marL="8008818"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8pPr>
            <a:lvl9pPr marL="8743251"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9pPr>
          </a:lstStyle>
          <a:p>
            <a:pPr marL="262298" indent="0" defTabSz="914400">
              <a:buNone/>
            </a:pPr>
            <a:r>
              <a:rPr lang="en-US" sz="2800" i="1" dirty="0">
                <a:solidFill>
                  <a:schemeClr val="bg1"/>
                </a:solidFill>
              </a:rPr>
              <a:t>Numéro de référence : </a:t>
            </a:r>
            <a:r>
              <a:rPr lang="fr-FR" sz="2800" dirty="0">
                <a:solidFill>
                  <a:schemeClr val="bg1"/>
                </a:solidFill>
              </a:rPr>
              <a:t>2021-1-DE02-KA220-ADU-000033541 </a:t>
            </a:r>
            <a:br>
              <a:rPr lang="fr-FR" sz="2800" dirty="0">
                <a:solidFill>
                  <a:schemeClr val="bg1"/>
                </a:solidFill>
              </a:rPr>
            </a:br>
            <a:r>
              <a:rPr lang="de-DE" sz="2800" i="1" dirty="0">
                <a:solidFill>
                  <a:schemeClr val="bg1"/>
                </a:solidFill>
              </a:rPr>
              <a:t>Durée du contrat </a:t>
            </a:r>
            <a:r>
              <a:rPr lang="de-DE" sz="2800" dirty="0">
                <a:solidFill>
                  <a:schemeClr val="bg1"/>
                </a:solidFill>
              </a:rPr>
              <a:t>: </a:t>
            </a:r>
            <a:r>
              <a:rPr lang="fr-FR" sz="2800" dirty="0">
                <a:solidFill>
                  <a:schemeClr val="bg1"/>
                </a:solidFill>
              </a:rPr>
              <a:t>01.02.2022 - 31.05.2024 </a:t>
            </a:r>
            <a:r>
              <a:rPr lang="de-DE" sz="2800" dirty="0">
                <a:solidFill>
                  <a:schemeClr val="bg1"/>
                </a:solidFill>
              </a:rPr>
              <a:t>(28 </a:t>
            </a:r>
            <a:r>
              <a:rPr lang="en-GB" sz="2800" dirty="0">
                <a:solidFill>
                  <a:schemeClr val="bg1"/>
                </a:solidFill>
              </a:rPr>
              <a:t>mois</a:t>
            </a:r>
            <a:r>
              <a:rPr lang="de-DE" sz="2800" dirty="0">
                <a:solidFill>
                  <a:schemeClr val="bg1"/>
                </a:solidFill>
              </a:rPr>
              <a:t>) </a:t>
            </a:r>
          </a:p>
          <a:p>
            <a:pPr marL="262298" indent="0" defTabSz="914400">
              <a:buNone/>
            </a:pPr>
            <a:endParaRPr lang="de-DE" sz="2800" dirty="0">
              <a:solidFill>
                <a:schemeClr val="bg1"/>
              </a:solidFill>
            </a:endParaRPr>
          </a:p>
        </p:txBody>
      </p:sp>
      <p:sp>
        <p:nvSpPr>
          <p:cNvPr id="48" name="Abgerundetes Rechteck 26">
            <a:extLst>
              <a:ext uri="{FF2B5EF4-FFF2-40B4-BE49-F238E27FC236}">
                <a16:creationId xmlns:a16="http://schemas.microsoft.com/office/drawing/2014/main" id="{227504DC-66B4-4A10-BBCA-B74808B4B8B1}"/>
              </a:ext>
            </a:extLst>
          </p:cNvPr>
          <p:cNvSpPr/>
          <p:nvPr/>
        </p:nvSpPr>
        <p:spPr>
          <a:xfrm>
            <a:off x="1595411" y="12673658"/>
            <a:ext cx="9576453" cy="1146979"/>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de-DE" sz="3000" dirty="0">
                <a:solidFill>
                  <a:srgbClr val="002060"/>
                </a:solidFill>
              </a:rPr>
              <a:t>EU-CERT - Recherche sur les </a:t>
            </a:r>
            <a:r>
              <a:rPr lang="de-DE" sz="3000" dirty="0" err="1">
                <a:solidFill>
                  <a:srgbClr val="002060"/>
                </a:solidFill>
              </a:rPr>
              <a:t>critères de </a:t>
            </a:r>
            <a:r>
              <a:rPr lang="de-DE" sz="3000" dirty="0">
                <a:solidFill>
                  <a:srgbClr val="002060"/>
                </a:solidFill>
              </a:rPr>
              <a:t>qualité, l'accréditation et les </a:t>
            </a:r>
            <a:r>
              <a:rPr lang="de-DE" sz="3000" dirty="0" err="1">
                <a:solidFill>
                  <a:srgbClr val="002060"/>
                </a:solidFill>
              </a:rPr>
              <a:t>structures de certification</a:t>
            </a:r>
            <a:endParaRPr lang="de-DE" sz="3000" dirty="0">
              <a:solidFill>
                <a:srgbClr val="002060"/>
              </a:solidFill>
            </a:endParaRPr>
          </a:p>
        </p:txBody>
      </p:sp>
      <p:sp>
        <p:nvSpPr>
          <p:cNvPr id="22" name="Abgerundetes Rechteck 26">
            <a:extLst>
              <a:ext uri="{FF2B5EF4-FFF2-40B4-BE49-F238E27FC236}">
                <a16:creationId xmlns:a16="http://schemas.microsoft.com/office/drawing/2014/main" id="{1F9E76A0-F8C3-5270-9370-C5E8619A3E4A}"/>
              </a:ext>
            </a:extLst>
          </p:cNvPr>
          <p:cNvSpPr/>
          <p:nvPr/>
        </p:nvSpPr>
        <p:spPr>
          <a:xfrm>
            <a:off x="13002434" y="13648083"/>
            <a:ext cx="10789665" cy="1219445"/>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r"/>
            <a:r>
              <a:rPr lang="de-DE" sz="3000" dirty="0">
                <a:solidFill>
                  <a:srgbClr val="002060"/>
                </a:solidFill>
              </a:rPr>
              <a:t>EU-CERT - Conception </a:t>
            </a:r>
            <a:r>
              <a:rPr lang="de-DE" sz="3000" dirty="0" err="1">
                <a:solidFill>
                  <a:srgbClr val="002060"/>
                </a:solidFill>
              </a:rPr>
              <a:t>des processus d'</a:t>
            </a:r>
            <a:r>
              <a:rPr lang="de-DE" sz="3000" dirty="0">
                <a:solidFill>
                  <a:srgbClr val="002060"/>
                </a:solidFill>
              </a:rPr>
              <a:t>accréditation et de </a:t>
            </a:r>
            <a:r>
              <a:rPr lang="de-DE" sz="3000" dirty="0" err="1">
                <a:solidFill>
                  <a:srgbClr val="002060"/>
                </a:solidFill>
              </a:rPr>
              <a:t>certification</a:t>
            </a:r>
            <a:endParaRPr lang="de-DE" sz="3000" dirty="0">
              <a:solidFill>
                <a:srgbClr val="002060"/>
              </a:solidFill>
            </a:endParaRPr>
          </a:p>
        </p:txBody>
      </p:sp>
      <p:grpSp>
        <p:nvGrpSpPr>
          <p:cNvPr id="13" name="Gruppieren 12">
            <a:extLst>
              <a:ext uri="{FF2B5EF4-FFF2-40B4-BE49-F238E27FC236}">
                <a16:creationId xmlns:a16="http://schemas.microsoft.com/office/drawing/2014/main" id="{817D34C7-7727-4A6A-8C0B-209EF30570AC}"/>
              </a:ext>
            </a:extLst>
          </p:cNvPr>
          <p:cNvGrpSpPr/>
          <p:nvPr/>
        </p:nvGrpSpPr>
        <p:grpSpPr>
          <a:xfrm>
            <a:off x="10873383" y="27363291"/>
            <a:ext cx="13192623" cy="4143012"/>
            <a:chOff x="4047476" y="24428586"/>
            <a:chExt cx="9140600" cy="6456083"/>
          </a:xfrm>
        </p:grpSpPr>
        <p:sp>
          <p:nvSpPr>
            <p:cNvPr id="62" name="Abgerundetes Rechteck 26">
              <a:extLst>
                <a:ext uri="{FF2B5EF4-FFF2-40B4-BE49-F238E27FC236}">
                  <a16:creationId xmlns:a16="http://schemas.microsoft.com/office/drawing/2014/main" id="{CD232B6A-C320-4C6D-8EF0-56342768AD60}"/>
                </a:ext>
              </a:extLst>
            </p:cNvPr>
            <p:cNvSpPr/>
            <p:nvPr/>
          </p:nvSpPr>
          <p:spPr>
            <a:xfrm>
              <a:off x="4047476" y="24428586"/>
              <a:ext cx="9140600" cy="645608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endParaRPr lang="de-DE" sz="2800" dirty="0">
                <a:solidFill>
                  <a:srgbClr val="002060"/>
                </a:solidFill>
              </a:endParaRPr>
            </a:p>
          </p:txBody>
        </p:sp>
        <p:pic>
          <p:nvPicPr>
            <p:cNvPr id="50" name="Grafik 49">
              <a:extLst>
                <a:ext uri="{FF2B5EF4-FFF2-40B4-BE49-F238E27FC236}">
                  <a16:creationId xmlns:a16="http://schemas.microsoft.com/office/drawing/2014/main" id="{98B0068F-E690-445C-B6FF-72318E804FE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134842" y="25790473"/>
              <a:ext cx="643602" cy="1037642"/>
            </a:xfrm>
            <a:prstGeom prst="rect">
              <a:avLst/>
            </a:prstGeom>
          </p:spPr>
        </p:pic>
        <p:pic>
          <p:nvPicPr>
            <p:cNvPr id="52" name="Grafik 51">
              <a:extLst>
                <a:ext uri="{FF2B5EF4-FFF2-40B4-BE49-F238E27FC236}">
                  <a16:creationId xmlns:a16="http://schemas.microsoft.com/office/drawing/2014/main" id="{B6A53C47-39B1-47C9-93F2-9957DDAAE808}"/>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582163" y="25786753"/>
              <a:ext cx="719879" cy="1174857"/>
            </a:xfrm>
            <a:prstGeom prst="rect">
              <a:avLst/>
            </a:prstGeom>
          </p:spPr>
        </p:pic>
        <p:pic>
          <p:nvPicPr>
            <p:cNvPr id="53" name="Grafik 52">
              <a:extLst>
                <a:ext uri="{FF2B5EF4-FFF2-40B4-BE49-F238E27FC236}">
                  <a16:creationId xmlns:a16="http://schemas.microsoft.com/office/drawing/2014/main" id="{C80F7F2A-2DA5-4C19-A3CA-61BCF9E26F55}"/>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579521" y="27585256"/>
              <a:ext cx="719879" cy="1146882"/>
            </a:xfrm>
            <a:prstGeom prst="rect">
              <a:avLst/>
            </a:prstGeom>
          </p:spPr>
        </p:pic>
        <p:pic>
          <p:nvPicPr>
            <p:cNvPr id="54" name="Grafik 53">
              <a:extLst>
                <a:ext uri="{FF2B5EF4-FFF2-40B4-BE49-F238E27FC236}">
                  <a16:creationId xmlns:a16="http://schemas.microsoft.com/office/drawing/2014/main" id="{B7183FE4-5C09-4704-B2E1-78FD020F26F8}"/>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2065116" y="27585256"/>
              <a:ext cx="747903" cy="1037642"/>
            </a:xfrm>
            <a:prstGeom prst="rect">
              <a:avLst/>
            </a:prstGeom>
          </p:spPr>
        </p:pic>
        <p:pic>
          <p:nvPicPr>
            <p:cNvPr id="55" name="Grafik 54">
              <a:extLst>
                <a:ext uri="{FF2B5EF4-FFF2-40B4-BE49-F238E27FC236}">
                  <a16:creationId xmlns:a16="http://schemas.microsoft.com/office/drawing/2014/main" id="{C9AD1FBE-CBFB-42EA-B0C1-ED2E56625EBA}"/>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579521" y="29380040"/>
              <a:ext cx="751649" cy="1074603"/>
            </a:xfrm>
            <a:prstGeom prst="rect">
              <a:avLst/>
            </a:prstGeom>
          </p:spPr>
        </p:pic>
        <p:sp>
          <p:nvSpPr>
            <p:cNvPr id="56" name="Rechteck 55">
              <a:extLst>
                <a:ext uri="{FF2B5EF4-FFF2-40B4-BE49-F238E27FC236}">
                  <a16:creationId xmlns:a16="http://schemas.microsoft.com/office/drawing/2014/main" id="{4BAEFC3C-071E-4119-B1BE-94205D4F949B}"/>
                </a:ext>
              </a:extLst>
            </p:cNvPr>
            <p:cNvSpPr/>
            <p:nvPr/>
          </p:nvSpPr>
          <p:spPr>
            <a:xfrm>
              <a:off x="9102522" y="26104681"/>
              <a:ext cx="3002961" cy="621811"/>
            </a:xfrm>
            <a:prstGeom prst="rect">
              <a:avLst/>
            </a:prstGeom>
          </p:spPr>
          <p:txBody>
            <a:bodyPr wrap="square">
              <a:spAutoFit/>
            </a:bodyPr>
            <a:lstStyle/>
            <a:p>
              <a:r>
                <a:rPr lang="de-DE" sz="2000" dirty="0"/>
                <a:t>Université de Paderborn Allemagne (</a:t>
              </a:r>
              <a:r>
                <a:rPr lang="de-DE" sz="2000" dirty="0" err="1"/>
                <a:t>Coordinateur</a:t>
              </a:r>
              <a:r>
                <a:rPr lang="de-DE" sz="2000" dirty="0"/>
                <a:t>)</a:t>
              </a:r>
            </a:p>
          </p:txBody>
        </p:sp>
        <p:sp>
          <p:nvSpPr>
            <p:cNvPr id="57" name="Rechteck 56">
              <a:extLst>
                <a:ext uri="{FF2B5EF4-FFF2-40B4-BE49-F238E27FC236}">
                  <a16:creationId xmlns:a16="http://schemas.microsoft.com/office/drawing/2014/main" id="{BBF2B374-A3BE-405B-BCD6-C14D6CED614F}"/>
                </a:ext>
              </a:extLst>
            </p:cNvPr>
            <p:cNvSpPr/>
            <p:nvPr/>
          </p:nvSpPr>
          <p:spPr>
            <a:xfrm>
              <a:off x="9102522" y="29345588"/>
              <a:ext cx="2618628" cy="1074603"/>
            </a:xfrm>
            <a:prstGeom prst="rect">
              <a:avLst/>
            </a:prstGeom>
          </p:spPr>
          <p:txBody>
            <a:bodyPr wrap="square">
              <a:spAutoFit/>
            </a:bodyPr>
            <a:lstStyle/>
            <a:p>
              <a:r>
                <a:rPr lang="de-DE" sz="2000" dirty="0" err="1"/>
                <a:t>Ingenious </a:t>
              </a:r>
              <a:r>
                <a:rPr lang="de-DE" sz="2000" dirty="0"/>
                <a:t>Knowledge GmbH Allemagne</a:t>
              </a:r>
            </a:p>
            <a:p>
              <a:r>
                <a:rPr lang="de-DE" sz="2000" dirty="0"/>
                <a:t>(</a:t>
              </a:r>
              <a:r>
                <a:rPr lang="de-DE" sz="2000" dirty="0" err="1"/>
                <a:t>Partenaire </a:t>
              </a:r>
              <a:r>
                <a:rPr lang="de-DE" sz="2000" dirty="0"/>
                <a:t>technique)</a:t>
              </a:r>
            </a:p>
          </p:txBody>
        </p:sp>
        <p:sp>
          <p:nvSpPr>
            <p:cNvPr id="58" name="Rechteck 57">
              <a:extLst>
                <a:ext uri="{FF2B5EF4-FFF2-40B4-BE49-F238E27FC236}">
                  <a16:creationId xmlns:a16="http://schemas.microsoft.com/office/drawing/2014/main" id="{8302D44E-3289-47CD-9367-E0E1B85EE736}"/>
                </a:ext>
              </a:extLst>
            </p:cNvPr>
            <p:cNvSpPr/>
            <p:nvPr/>
          </p:nvSpPr>
          <p:spPr>
            <a:xfrm>
              <a:off x="4317783" y="27879438"/>
              <a:ext cx="3207504" cy="607385"/>
            </a:xfrm>
            <a:prstGeom prst="rect">
              <a:avLst/>
            </a:prstGeom>
          </p:spPr>
          <p:txBody>
            <a:bodyPr wrap="square">
              <a:spAutoFit/>
            </a:bodyPr>
            <a:lstStyle/>
            <a:p>
              <a:r>
                <a:rPr lang="de-DE" sz="2000" dirty="0"/>
                <a:t>TIR Consulting Group </a:t>
              </a:r>
              <a:r>
                <a:rPr lang="de-DE" sz="2000" dirty="0" err="1"/>
                <a:t>j.d.o.o Croatia </a:t>
              </a:r>
              <a:r>
                <a:rPr lang="de-DE" sz="2000" dirty="0"/>
                <a:t>Grad Zagreb</a:t>
              </a:r>
            </a:p>
          </p:txBody>
        </p:sp>
        <p:sp>
          <p:nvSpPr>
            <p:cNvPr id="59" name="Rechteck 58">
              <a:extLst>
                <a:ext uri="{FF2B5EF4-FFF2-40B4-BE49-F238E27FC236}">
                  <a16:creationId xmlns:a16="http://schemas.microsoft.com/office/drawing/2014/main" id="{A2643E50-7D90-4D26-934A-71B98804CE31}"/>
                </a:ext>
              </a:extLst>
            </p:cNvPr>
            <p:cNvSpPr/>
            <p:nvPr/>
          </p:nvSpPr>
          <p:spPr>
            <a:xfrm>
              <a:off x="9102522" y="27879438"/>
              <a:ext cx="2908360" cy="607385"/>
            </a:xfrm>
            <a:prstGeom prst="rect">
              <a:avLst/>
            </a:prstGeom>
          </p:spPr>
          <p:txBody>
            <a:bodyPr wrap="square">
              <a:spAutoFit/>
            </a:bodyPr>
            <a:lstStyle/>
            <a:p>
              <a:r>
                <a:rPr lang="de-DE" sz="2000" dirty="0" err="1"/>
                <a:t>Esquare </a:t>
              </a:r>
              <a:r>
                <a:rPr lang="de-DE" sz="2000" dirty="0"/>
                <a:t>France Provence-Alpes-Côte d'Azur</a:t>
              </a:r>
            </a:p>
          </p:txBody>
        </p:sp>
        <p:sp>
          <p:nvSpPr>
            <p:cNvPr id="60" name="Rechteck 59">
              <a:extLst>
                <a:ext uri="{FF2B5EF4-FFF2-40B4-BE49-F238E27FC236}">
                  <a16:creationId xmlns:a16="http://schemas.microsoft.com/office/drawing/2014/main" id="{C58901D5-44EF-4FDF-A5CB-5ADF0624D243}"/>
                </a:ext>
              </a:extLst>
            </p:cNvPr>
            <p:cNvSpPr/>
            <p:nvPr/>
          </p:nvSpPr>
          <p:spPr>
            <a:xfrm>
              <a:off x="4318693" y="29613649"/>
              <a:ext cx="2915427" cy="607385"/>
            </a:xfrm>
            <a:prstGeom prst="rect">
              <a:avLst/>
            </a:prstGeom>
          </p:spPr>
          <p:txBody>
            <a:bodyPr wrap="square">
              <a:spAutoFit/>
            </a:bodyPr>
            <a:lstStyle/>
            <a:p>
              <a:r>
                <a:rPr lang="de-DE" sz="2000" dirty="0"/>
                <a:t>STANDO LTD Chypre </a:t>
              </a:r>
              <a:r>
                <a:rPr lang="el-GR" sz="2000" dirty="0"/>
                <a:t>Κύπρος (</a:t>
              </a:r>
              <a:r>
                <a:rPr lang="de-DE" sz="2000" dirty="0" err="1"/>
                <a:t>Kýpros</a:t>
              </a:r>
              <a:r>
                <a:rPr lang="de-DE" sz="2000" dirty="0"/>
                <a:t>) Nicosie</a:t>
              </a:r>
            </a:p>
          </p:txBody>
        </p:sp>
        <p:sp>
          <p:nvSpPr>
            <p:cNvPr id="61" name="Inhaltsplatzhalter 2">
              <a:extLst>
                <a:ext uri="{FF2B5EF4-FFF2-40B4-BE49-F238E27FC236}">
                  <a16:creationId xmlns:a16="http://schemas.microsoft.com/office/drawing/2014/main" id="{7BB68406-38E5-4EA9-A8A1-5C3BAA01AD88}"/>
                </a:ext>
              </a:extLst>
            </p:cNvPr>
            <p:cNvSpPr txBox="1">
              <a:spLocks/>
            </p:cNvSpPr>
            <p:nvPr/>
          </p:nvSpPr>
          <p:spPr>
            <a:xfrm>
              <a:off x="6377038" y="24729805"/>
              <a:ext cx="5566969" cy="78112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3600" b="1"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Partenaire du projet CERT de l'UE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lang="en-US" sz="3600" b="1" dirty="0">
                <a:solidFill>
                  <a:sysClr val="windowText" lastClr="000000">
                    <a:lumMod val="75000"/>
                    <a:lumOff val="25000"/>
                  </a:sysClr>
                </a:solidFill>
                <a:latin typeface="Calibri" panose="020F0502020204030204"/>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en-US" sz="3600" b="1"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36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 </a:t>
              </a:r>
              <a:endParaRPr kumimoji="0" lang="de-DE" sz="36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p:txBody>
        </p:sp>
        <p:sp>
          <p:nvSpPr>
            <p:cNvPr id="63" name="Inhaltsplatzhalter 2">
              <a:extLst>
                <a:ext uri="{FF2B5EF4-FFF2-40B4-BE49-F238E27FC236}">
                  <a16:creationId xmlns:a16="http://schemas.microsoft.com/office/drawing/2014/main" id="{855C2209-7CA8-4700-B81A-256A8B723533}"/>
                </a:ext>
              </a:extLst>
            </p:cNvPr>
            <p:cNvSpPr txBox="1">
              <a:spLocks/>
            </p:cNvSpPr>
            <p:nvPr/>
          </p:nvSpPr>
          <p:spPr>
            <a:xfrm>
              <a:off x="4165656" y="25940959"/>
              <a:ext cx="2797791" cy="1130094"/>
            </a:xfrm>
            <a:prstGeom prst="rect">
              <a:avLst/>
            </a:prstGeom>
          </p:spPr>
          <p:txBody>
            <a:bodyPr>
              <a:normAutofit fontScale="92500"/>
            </a:bodyPr>
            <a:lstStyle>
              <a:lvl1pPr marL="1573785" indent="-1311487" algn="l" rtl="0" eaLnBrk="1" latinLnBrk="0" hangingPunct="1">
                <a:spcBef>
                  <a:spcPts val="2677"/>
                </a:spcBef>
                <a:buClr>
                  <a:schemeClr val="tx2"/>
                </a:buClr>
                <a:buSzPct val="95000"/>
                <a:buFont typeface="Wingdings"/>
                <a:buChar char=""/>
                <a:defRPr kumimoji="0" sz="7800" kern="1200">
                  <a:solidFill>
                    <a:schemeClr val="tx1"/>
                  </a:solidFill>
                  <a:latin typeface="+mn-lt"/>
                  <a:ea typeface="+mn-ea"/>
                  <a:cs typeface="+mn-cs"/>
                </a:defRPr>
              </a:lvl1pPr>
              <a:lvl2pPr marL="2832815" indent="-1092906" algn="l" rtl="0" eaLnBrk="1" latinLnBrk="0" hangingPunct="1">
                <a:spcBef>
                  <a:spcPct val="20000"/>
                </a:spcBef>
                <a:buClr>
                  <a:schemeClr val="accent2"/>
                </a:buClr>
                <a:buSzPct val="90000"/>
                <a:buFont typeface="Wingdings"/>
                <a:buChar char=""/>
                <a:defRPr kumimoji="0" sz="5700" kern="1200">
                  <a:solidFill>
                    <a:schemeClr val="tx1"/>
                  </a:solidFill>
                  <a:latin typeface="+mn-lt"/>
                  <a:ea typeface="+mn-ea"/>
                  <a:cs typeface="+mn-cs"/>
                </a:defRPr>
              </a:lvl2pPr>
              <a:lvl3pPr marL="3812057" indent="-874325" algn="l" rtl="0" eaLnBrk="1" latinLnBrk="0" hangingPunct="1">
                <a:spcBef>
                  <a:spcPct val="20000"/>
                </a:spcBef>
                <a:buClr>
                  <a:schemeClr val="accent2"/>
                </a:buClr>
                <a:buFont typeface="Wingdings 2"/>
                <a:buChar char=""/>
                <a:defRPr kumimoji="0" sz="4300" kern="1200">
                  <a:solidFill>
                    <a:schemeClr val="tx1"/>
                  </a:solidFill>
                  <a:latin typeface="+mn-lt"/>
                  <a:ea typeface="+mn-ea"/>
                  <a:cs typeface="+mn-cs"/>
                </a:defRPr>
              </a:lvl3pPr>
              <a:lvl4pPr marL="4826275" indent="-874325" algn="l" rtl="0" eaLnBrk="1" latinLnBrk="0" hangingPunct="1">
                <a:spcBef>
                  <a:spcPct val="20000"/>
                </a:spcBef>
                <a:buClr>
                  <a:schemeClr val="accent3"/>
                </a:buClr>
                <a:buFont typeface="Wingdings 3"/>
                <a:buChar char=""/>
                <a:defRPr kumimoji="0" sz="8400" kern="1200">
                  <a:solidFill>
                    <a:schemeClr val="tx1"/>
                  </a:solidFill>
                  <a:latin typeface="+mn-lt"/>
                  <a:ea typeface="+mn-ea"/>
                  <a:cs typeface="+mn-cs"/>
                </a:defRPr>
              </a:lvl4pPr>
              <a:lvl5pPr marL="5665627" indent="-804380" algn="l" rtl="0" eaLnBrk="1" latinLnBrk="0" hangingPunct="1">
                <a:spcBef>
                  <a:spcPct val="20000"/>
                </a:spcBef>
                <a:buClr>
                  <a:schemeClr val="accent3"/>
                </a:buClr>
                <a:buFont typeface="Wingdings 2"/>
                <a:buChar char=""/>
                <a:defRPr kumimoji="0" sz="7700" kern="1200">
                  <a:solidFill>
                    <a:schemeClr val="tx1"/>
                  </a:solidFill>
                  <a:latin typeface="+mn-lt"/>
                  <a:ea typeface="+mn-ea"/>
                  <a:cs typeface="+mn-cs"/>
                </a:defRPr>
              </a:lvl5pPr>
              <a:lvl6pPr marL="6539952" indent="-804380" algn="l" rtl="0" eaLnBrk="1" latinLnBrk="0" hangingPunct="1">
                <a:spcBef>
                  <a:spcPct val="20000"/>
                </a:spcBef>
                <a:buClr>
                  <a:schemeClr val="accent3"/>
                </a:buClr>
                <a:buFont typeface="Wingdings 2"/>
                <a:buChar char=""/>
                <a:defRPr kumimoji="0" sz="6900" kern="1200">
                  <a:solidFill>
                    <a:schemeClr val="tx1"/>
                  </a:solidFill>
                  <a:latin typeface="+mn-lt"/>
                  <a:ea typeface="+mn-ea"/>
                  <a:cs typeface="+mn-cs"/>
                </a:defRPr>
              </a:lvl6pPr>
              <a:lvl7pPr marL="7274386"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7pPr>
              <a:lvl8pPr marL="8008818"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8pPr>
              <a:lvl9pPr marL="8743251"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9pPr>
            </a:lstStyle>
            <a:p>
              <a:pPr marL="262298" indent="0" defTabSz="914400">
                <a:buNone/>
              </a:pPr>
              <a:r>
                <a:rPr lang="de-DE" sz="2000" dirty="0"/>
                <a:t>Associação Rede de </a:t>
              </a:r>
              <a:r>
                <a:rPr lang="de-DE" sz="2000" dirty="0" err="1"/>
                <a:t>Universidades </a:t>
              </a:r>
              <a:r>
                <a:rPr lang="de-DE" sz="2000" dirty="0"/>
                <a:t>da </a:t>
              </a:r>
              <a:r>
                <a:rPr lang="de-DE" sz="2000" dirty="0" err="1"/>
                <a:t>Terceira </a:t>
              </a:r>
              <a:r>
                <a:rPr lang="de-DE" sz="2000" dirty="0"/>
                <a:t>Idade PortugalCentro </a:t>
              </a:r>
            </a:p>
          </p:txBody>
        </p:sp>
      </p:grpSp>
      <p:sp>
        <p:nvSpPr>
          <p:cNvPr id="30" name="Rechteck 29">
            <a:extLst>
              <a:ext uri="{FF2B5EF4-FFF2-40B4-BE49-F238E27FC236}">
                <a16:creationId xmlns:a16="http://schemas.microsoft.com/office/drawing/2014/main" id="{86A9BE92-E76C-4E3C-B41C-F3708ADB6BE1}"/>
              </a:ext>
            </a:extLst>
          </p:cNvPr>
          <p:cNvSpPr/>
          <p:nvPr/>
        </p:nvSpPr>
        <p:spPr>
          <a:xfrm>
            <a:off x="2313068" y="4946699"/>
            <a:ext cx="21000199" cy="7417415"/>
          </a:xfrm>
          <a:prstGeom prst="rect">
            <a:avLst/>
          </a:prstGeom>
        </p:spPr>
        <p:txBody>
          <a:bodyPr wrap="square">
            <a:spAutoFit/>
          </a:bodyPr>
          <a:lstStyle/>
          <a:p>
            <a:r>
              <a:rPr lang="en-GB" sz="4000" b="1" dirty="0">
                <a:solidFill>
                  <a:srgbClr val="000000"/>
                </a:solidFill>
                <a:latin typeface="Roboto"/>
              </a:rPr>
              <a:t>Site web de l'outil d'accréditation EU-CERT</a:t>
            </a:r>
          </a:p>
          <a:p>
            <a:r>
              <a:rPr lang="en-GB" sz="3600" dirty="0">
                <a:solidFill>
                  <a:srgbClr val="000000"/>
                </a:solidFill>
                <a:latin typeface="Roboto"/>
              </a:rPr>
              <a:t>Le site web de l'outil d'accréditation est au cœur du projet EU-CERT, car il est utilisé pour l'accréditation et la certification des projets et mesures d'éducation des adultes ERASMUS+.</a:t>
            </a:r>
          </a:p>
          <a:p>
            <a:r>
              <a:rPr lang="en-GB" sz="3600" dirty="0">
                <a:solidFill>
                  <a:srgbClr val="000000"/>
                </a:solidFill>
                <a:latin typeface="Roboto"/>
              </a:rPr>
              <a:t>Les coordinateurs de projets de l'UE, qui recherchent des résultats de projets accrédités, ont besoin d'un site web innovant et facilement accessible. Ce site contient des informations importantes sur le processus d'accréditation et garantit la transparence des procédures, ce qui a un impact sur la crédibilité et augmente la probabilité d'améliorer le transfert des résultats des projets.</a:t>
            </a:r>
          </a:p>
          <a:p>
            <a:r>
              <a:rPr lang="en-GB" sz="3600" dirty="0">
                <a:solidFill>
                  <a:srgbClr val="000000"/>
                </a:solidFill>
                <a:latin typeface="Roboto"/>
              </a:rPr>
              <a:t>Le site web comprend les sections suivantes : (1) informations sur les critères et les processus, (2) section utilisateur pour la candidature en ligne, le téléchargement des données et le processus de certification, (3) section évaluateur pour l'évaluation en ligne, y compris les règles d'évaluation et les étapes du processus d'accréditation, (4) section communication pour l'interaction entre l'utilisateur et l'évaluateur, et (5) section base de données pour le stockage des données en conformité avec les règles de sécurité des données.</a:t>
            </a:r>
          </a:p>
        </p:txBody>
      </p:sp>
      <p:pic>
        <p:nvPicPr>
          <p:cNvPr id="2" name="Grafik 1">
            <a:extLst>
              <a:ext uri="{FF2B5EF4-FFF2-40B4-BE49-F238E27FC236}">
                <a16:creationId xmlns:a16="http://schemas.microsoft.com/office/drawing/2014/main" id="{BCD097CC-C25B-D514-E3CB-F18C099AE94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547150" y="30515139"/>
            <a:ext cx="914338" cy="565294"/>
          </a:xfrm>
          <a:prstGeom prst="rect">
            <a:avLst/>
          </a:prstGeom>
        </p:spPr>
      </p:pic>
      <p:sp>
        <p:nvSpPr>
          <p:cNvPr id="3" name="Flussdiagramm: Verbinder 2">
            <a:extLst>
              <a:ext uri="{FF2B5EF4-FFF2-40B4-BE49-F238E27FC236}">
                <a16:creationId xmlns:a16="http://schemas.microsoft.com/office/drawing/2014/main" id="{5B88B783-A93F-FEDE-8FF1-06743CAAE0F6}"/>
              </a:ext>
            </a:extLst>
          </p:cNvPr>
          <p:cNvSpPr/>
          <p:nvPr/>
        </p:nvSpPr>
        <p:spPr>
          <a:xfrm>
            <a:off x="10937736" y="12495932"/>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PR1</a:t>
            </a:r>
            <a:endParaRPr lang="en-GB" sz="4400" dirty="0"/>
          </a:p>
        </p:txBody>
      </p:sp>
      <p:sp>
        <p:nvSpPr>
          <p:cNvPr id="4" name="Flussdiagramm: Verbinder 3">
            <a:extLst>
              <a:ext uri="{FF2B5EF4-FFF2-40B4-BE49-F238E27FC236}">
                <a16:creationId xmlns:a16="http://schemas.microsoft.com/office/drawing/2014/main" id="{3377C5FA-1822-10A1-23A0-1CF0F406D77E}"/>
              </a:ext>
            </a:extLst>
          </p:cNvPr>
          <p:cNvSpPr/>
          <p:nvPr/>
        </p:nvSpPr>
        <p:spPr>
          <a:xfrm>
            <a:off x="12469405" y="13627391"/>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PR2</a:t>
            </a:r>
          </a:p>
        </p:txBody>
      </p:sp>
      <p:sp>
        <p:nvSpPr>
          <p:cNvPr id="24" name="Abgerundetes Rechteck 26">
            <a:extLst>
              <a:ext uri="{FF2B5EF4-FFF2-40B4-BE49-F238E27FC236}">
                <a16:creationId xmlns:a16="http://schemas.microsoft.com/office/drawing/2014/main" id="{E704DB9F-F2F6-498D-5856-400FB1063362}"/>
              </a:ext>
            </a:extLst>
          </p:cNvPr>
          <p:cNvSpPr/>
          <p:nvPr/>
        </p:nvSpPr>
        <p:spPr>
          <a:xfrm>
            <a:off x="1595412" y="14605993"/>
            <a:ext cx="10181452" cy="1243965"/>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en-GB" sz="3000" b="1" dirty="0">
                <a:solidFill>
                  <a:srgbClr val="002060"/>
                </a:solidFill>
              </a:rPr>
              <a:t>EU-CERT - Accréditation Conception et programmation du site web et de la base de données</a:t>
            </a:r>
          </a:p>
        </p:txBody>
      </p:sp>
      <p:sp>
        <p:nvSpPr>
          <p:cNvPr id="5" name="Flussdiagramm: Verbinder 4">
            <a:extLst>
              <a:ext uri="{FF2B5EF4-FFF2-40B4-BE49-F238E27FC236}">
                <a16:creationId xmlns:a16="http://schemas.microsoft.com/office/drawing/2014/main" id="{DC94125C-74E4-77FA-420A-813D0DDD2C9C}"/>
              </a:ext>
            </a:extLst>
          </p:cNvPr>
          <p:cNvSpPr/>
          <p:nvPr/>
        </p:nvSpPr>
        <p:spPr>
          <a:xfrm>
            <a:off x="11315644" y="15267735"/>
            <a:ext cx="2155267" cy="2011943"/>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t>PR3</a:t>
            </a:r>
          </a:p>
        </p:txBody>
      </p:sp>
      <p:sp>
        <p:nvSpPr>
          <p:cNvPr id="6" name="Flussdiagramm: Verbinder 5">
            <a:extLst>
              <a:ext uri="{FF2B5EF4-FFF2-40B4-BE49-F238E27FC236}">
                <a16:creationId xmlns:a16="http://schemas.microsoft.com/office/drawing/2014/main" id="{4B743B70-03CD-F388-25AD-9FF5A7D062CB}"/>
              </a:ext>
            </a:extLst>
          </p:cNvPr>
          <p:cNvSpPr/>
          <p:nvPr/>
        </p:nvSpPr>
        <p:spPr>
          <a:xfrm>
            <a:off x="12732651" y="23183924"/>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PR4</a:t>
            </a:r>
          </a:p>
        </p:txBody>
      </p:sp>
      <p:sp>
        <p:nvSpPr>
          <p:cNvPr id="7" name="Flussdiagramm: Verbinder 6">
            <a:extLst>
              <a:ext uri="{FF2B5EF4-FFF2-40B4-BE49-F238E27FC236}">
                <a16:creationId xmlns:a16="http://schemas.microsoft.com/office/drawing/2014/main" id="{8426CBD6-D1AA-778F-66DD-558CE048A365}"/>
              </a:ext>
            </a:extLst>
          </p:cNvPr>
          <p:cNvSpPr/>
          <p:nvPr/>
        </p:nvSpPr>
        <p:spPr>
          <a:xfrm>
            <a:off x="10880398" y="24270889"/>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PR5</a:t>
            </a:r>
            <a:endParaRPr lang="en-GB" sz="4400" dirty="0"/>
          </a:p>
        </p:txBody>
      </p:sp>
      <p:sp>
        <p:nvSpPr>
          <p:cNvPr id="12" name="Flussdiagramm: Verbinder 11">
            <a:extLst>
              <a:ext uri="{FF2B5EF4-FFF2-40B4-BE49-F238E27FC236}">
                <a16:creationId xmlns:a16="http://schemas.microsoft.com/office/drawing/2014/main" id="{63A5795E-8680-3F70-9A87-78A53634DBE2}"/>
              </a:ext>
            </a:extLst>
          </p:cNvPr>
          <p:cNvSpPr/>
          <p:nvPr/>
        </p:nvSpPr>
        <p:spPr>
          <a:xfrm>
            <a:off x="13374162" y="25282031"/>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PR6</a:t>
            </a:r>
          </a:p>
        </p:txBody>
      </p:sp>
      <p:sp>
        <p:nvSpPr>
          <p:cNvPr id="14" name="Flussdiagramm: Verbinder 13">
            <a:extLst>
              <a:ext uri="{FF2B5EF4-FFF2-40B4-BE49-F238E27FC236}">
                <a16:creationId xmlns:a16="http://schemas.microsoft.com/office/drawing/2014/main" id="{49C38386-4084-E7B3-77DA-B3CA0D34620E}"/>
              </a:ext>
            </a:extLst>
          </p:cNvPr>
          <p:cNvSpPr/>
          <p:nvPr/>
        </p:nvSpPr>
        <p:spPr>
          <a:xfrm>
            <a:off x="8965210" y="26178792"/>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PR7</a:t>
            </a:r>
            <a:endParaRPr lang="en-GB" sz="4400" dirty="0"/>
          </a:p>
        </p:txBody>
      </p:sp>
      <p:cxnSp>
        <p:nvCxnSpPr>
          <p:cNvPr id="20" name="Gerader Verbinder 19">
            <a:extLst>
              <a:ext uri="{FF2B5EF4-FFF2-40B4-BE49-F238E27FC236}">
                <a16:creationId xmlns:a16="http://schemas.microsoft.com/office/drawing/2014/main" id="{470AD857-3C99-DDBE-A4B9-4EA509277BD8}"/>
              </a:ext>
            </a:extLst>
          </p:cNvPr>
          <p:cNvCxnSpPr>
            <a:cxnSpLocks/>
            <a:endCxn id="4" idx="1"/>
          </p:cNvCxnSpPr>
          <p:nvPr/>
        </p:nvCxnSpPr>
        <p:spPr>
          <a:xfrm>
            <a:off x="12202891" y="13658943"/>
            <a:ext cx="490822" cy="177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0CA36962-1144-628F-83E2-5A8401DE91F9}"/>
              </a:ext>
            </a:extLst>
          </p:cNvPr>
          <p:cNvCxnSpPr>
            <a:cxnSpLocks/>
            <a:stCxn id="4" idx="4"/>
            <a:endCxn id="5" idx="0"/>
          </p:cNvCxnSpPr>
          <p:nvPr/>
        </p:nvCxnSpPr>
        <p:spPr>
          <a:xfrm flipH="1">
            <a:off x="12393278" y="15057879"/>
            <a:ext cx="841962" cy="209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90764A30-996F-B052-9049-D0860F08D9D8}"/>
              </a:ext>
            </a:extLst>
          </p:cNvPr>
          <p:cNvCxnSpPr>
            <a:cxnSpLocks/>
            <a:stCxn id="5" idx="4"/>
            <a:endCxn id="6" idx="1"/>
          </p:cNvCxnSpPr>
          <p:nvPr/>
        </p:nvCxnSpPr>
        <p:spPr>
          <a:xfrm>
            <a:off x="12393278" y="17279678"/>
            <a:ext cx="563681" cy="6113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D63D793A-222C-07E3-F288-908244A47390}"/>
              </a:ext>
            </a:extLst>
          </p:cNvPr>
          <p:cNvCxnSpPr>
            <a:cxnSpLocks/>
            <a:stCxn id="6" idx="3"/>
            <a:endCxn id="7" idx="7"/>
          </p:cNvCxnSpPr>
          <p:nvPr/>
        </p:nvCxnSpPr>
        <p:spPr>
          <a:xfrm flipH="1">
            <a:off x="12187759" y="24404922"/>
            <a:ext cx="769200" cy="75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124966DC-E302-60DD-4EA0-612DD6C29F8A}"/>
              </a:ext>
            </a:extLst>
          </p:cNvPr>
          <p:cNvCxnSpPr>
            <a:cxnSpLocks/>
            <a:stCxn id="7" idx="6"/>
            <a:endCxn id="12" idx="1"/>
          </p:cNvCxnSpPr>
          <p:nvPr/>
        </p:nvCxnSpPr>
        <p:spPr>
          <a:xfrm>
            <a:off x="12412067" y="24986133"/>
            <a:ext cx="1186403" cy="505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B87C7ECC-A58A-516F-AFEB-63E88ED3F19C}"/>
              </a:ext>
            </a:extLst>
          </p:cNvPr>
          <p:cNvCxnSpPr>
            <a:cxnSpLocks/>
            <a:stCxn id="12" idx="2"/>
            <a:endCxn id="14" idx="6"/>
          </p:cNvCxnSpPr>
          <p:nvPr/>
        </p:nvCxnSpPr>
        <p:spPr>
          <a:xfrm flipH="1">
            <a:off x="10496879" y="25997275"/>
            <a:ext cx="2877283" cy="896761"/>
          </a:xfrm>
          <a:prstGeom prst="line">
            <a:avLst/>
          </a:prstGeom>
        </p:spPr>
        <p:style>
          <a:lnRef idx="1">
            <a:schemeClr val="accent1"/>
          </a:lnRef>
          <a:fillRef idx="0">
            <a:schemeClr val="accent1"/>
          </a:fillRef>
          <a:effectRef idx="0">
            <a:schemeClr val="accent1"/>
          </a:effectRef>
          <a:fontRef idx="minor">
            <a:schemeClr val="tx1"/>
          </a:fontRef>
        </p:style>
      </p:cxnSp>
      <p:sp>
        <p:nvSpPr>
          <p:cNvPr id="78" name="Abgerundetes Rechteck 26">
            <a:extLst>
              <a:ext uri="{FF2B5EF4-FFF2-40B4-BE49-F238E27FC236}">
                <a16:creationId xmlns:a16="http://schemas.microsoft.com/office/drawing/2014/main" id="{CEA181B1-0036-BC1A-885E-DF8E3D0A60BA}"/>
              </a:ext>
            </a:extLst>
          </p:cNvPr>
          <p:cNvSpPr/>
          <p:nvPr/>
        </p:nvSpPr>
        <p:spPr>
          <a:xfrm>
            <a:off x="1633549" y="28333813"/>
            <a:ext cx="8974585" cy="1721061"/>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endParaRPr lang="de-DE" sz="3000" dirty="0">
              <a:solidFill>
                <a:srgbClr val="002060"/>
              </a:solidFill>
            </a:endParaRPr>
          </a:p>
        </p:txBody>
      </p:sp>
      <p:sp>
        <p:nvSpPr>
          <p:cNvPr id="77" name="Inhaltsplatzhalter 2">
            <a:extLst>
              <a:ext uri="{FF2B5EF4-FFF2-40B4-BE49-F238E27FC236}">
                <a16:creationId xmlns:a16="http://schemas.microsoft.com/office/drawing/2014/main" id="{2C7EA422-5848-D8B3-3279-0D32211510F4}"/>
              </a:ext>
            </a:extLst>
          </p:cNvPr>
          <p:cNvSpPr txBox="1">
            <a:spLocks/>
          </p:cNvSpPr>
          <p:nvPr/>
        </p:nvSpPr>
        <p:spPr>
          <a:xfrm>
            <a:off x="1368327" y="28449618"/>
            <a:ext cx="9209370" cy="1793992"/>
          </a:xfrm>
          <a:prstGeom prst="rect">
            <a:avLst/>
          </a:prstGeom>
        </p:spPr>
        <p:txBody>
          <a:bodyPr>
            <a:noAutofit/>
          </a:bodyPr>
          <a:lstStyle>
            <a:lvl1pPr marL="1573785" indent="-1311487" algn="l" rtl="0" eaLnBrk="1" latinLnBrk="0" hangingPunct="1">
              <a:spcBef>
                <a:spcPts val="2677"/>
              </a:spcBef>
              <a:buClr>
                <a:schemeClr val="tx2"/>
              </a:buClr>
              <a:buSzPct val="95000"/>
              <a:buFont typeface="Wingdings"/>
              <a:buChar char=""/>
              <a:defRPr kumimoji="0" sz="7800" kern="1200">
                <a:solidFill>
                  <a:schemeClr val="tx1"/>
                </a:solidFill>
                <a:latin typeface="+mn-lt"/>
                <a:ea typeface="+mn-ea"/>
                <a:cs typeface="+mn-cs"/>
              </a:defRPr>
            </a:lvl1pPr>
            <a:lvl2pPr marL="2832815" indent="-1092906" algn="l" rtl="0" eaLnBrk="1" latinLnBrk="0" hangingPunct="1">
              <a:spcBef>
                <a:spcPct val="20000"/>
              </a:spcBef>
              <a:buClr>
                <a:schemeClr val="accent2"/>
              </a:buClr>
              <a:buSzPct val="90000"/>
              <a:buFont typeface="Wingdings"/>
              <a:buChar char=""/>
              <a:defRPr kumimoji="0" sz="5700" kern="1200">
                <a:solidFill>
                  <a:schemeClr val="tx1"/>
                </a:solidFill>
                <a:latin typeface="+mn-lt"/>
                <a:ea typeface="+mn-ea"/>
                <a:cs typeface="+mn-cs"/>
              </a:defRPr>
            </a:lvl2pPr>
            <a:lvl3pPr marL="3812057" indent="-874325" algn="l" rtl="0" eaLnBrk="1" latinLnBrk="0" hangingPunct="1">
              <a:spcBef>
                <a:spcPct val="20000"/>
              </a:spcBef>
              <a:buClr>
                <a:schemeClr val="accent2"/>
              </a:buClr>
              <a:buFont typeface="Wingdings 2"/>
              <a:buChar char=""/>
              <a:defRPr kumimoji="0" sz="4300" kern="1200">
                <a:solidFill>
                  <a:schemeClr val="tx1"/>
                </a:solidFill>
                <a:latin typeface="+mn-lt"/>
                <a:ea typeface="+mn-ea"/>
                <a:cs typeface="+mn-cs"/>
              </a:defRPr>
            </a:lvl3pPr>
            <a:lvl4pPr marL="4826275" indent="-874325" algn="l" rtl="0" eaLnBrk="1" latinLnBrk="0" hangingPunct="1">
              <a:spcBef>
                <a:spcPct val="20000"/>
              </a:spcBef>
              <a:buClr>
                <a:schemeClr val="accent3"/>
              </a:buClr>
              <a:buFont typeface="Wingdings 3"/>
              <a:buChar char=""/>
              <a:defRPr kumimoji="0" sz="8400" kern="1200">
                <a:solidFill>
                  <a:schemeClr val="tx1"/>
                </a:solidFill>
                <a:latin typeface="+mn-lt"/>
                <a:ea typeface="+mn-ea"/>
                <a:cs typeface="+mn-cs"/>
              </a:defRPr>
            </a:lvl4pPr>
            <a:lvl5pPr marL="5665627" indent="-804380" algn="l" rtl="0" eaLnBrk="1" latinLnBrk="0" hangingPunct="1">
              <a:spcBef>
                <a:spcPct val="20000"/>
              </a:spcBef>
              <a:buClr>
                <a:schemeClr val="accent3"/>
              </a:buClr>
              <a:buFont typeface="Wingdings 2"/>
              <a:buChar char=""/>
              <a:defRPr kumimoji="0" sz="7700" kern="1200">
                <a:solidFill>
                  <a:schemeClr val="tx1"/>
                </a:solidFill>
                <a:latin typeface="+mn-lt"/>
                <a:ea typeface="+mn-ea"/>
                <a:cs typeface="+mn-cs"/>
              </a:defRPr>
            </a:lvl5pPr>
            <a:lvl6pPr marL="6539952" indent="-804380" algn="l" rtl="0" eaLnBrk="1" latinLnBrk="0" hangingPunct="1">
              <a:spcBef>
                <a:spcPct val="20000"/>
              </a:spcBef>
              <a:buClr>
                <a:schemeClr val="accent3"/>
              </a:buClr>
              <a:buFont typeface="Wingdings 2"/>
              <a:buChar char=""/>
              <a:defRPr kumimoji="0" sz="6900" kern="1200">
                <a:solidFill>
                  <a:schemeClr val="tx1"/>
                </a:solidFill>
                <a:latin typeface="+mn-lt"/>
                <a:ea typeface="+mn-ea"/>
                <a:cs typeface="+mn-cs"/>
              </a:defRPr>
            </a:lvl6pPr>
            <a:lvl7pPr marL="7274386"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7pPr>
            <a:lvl8pPr marL="8008818"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8pPr>
            <a:lvl9pPr marL="8743251"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9pPr>
          </a:lstStyle>
          <a:p>
            <a:pPr marL="262298" indent="0" algn="just" defTabSz="914400">
              <a:buNone/>
            </a:pPr>
            <a:r>
              <a:rPr lang="en-GB" sz="3200" dirty="0"/>
              <a:t>Les partenaires du projet travaillent sur les résultats finaux du projet afin que le projet dans son ensemble puisse faire état de grandes réussites.</a:t>
            </a:r>
            <a:endParaRPr lang="de-DE" sz="3200" dirty="0"/>
          </a:p>
        </p:txBody>
      </p:sp>
      <p:pic>
        <p:nvPicPr>
          <p:cNvPr id="33" name="Grafik 32">
            <a:extLst>
              <a:ext uri="{FF2B5EF4-FFF2-40B4-BE49-F238E27FC236}">
                <a16:creationId xmlns:a16="http://schemas.microsoft.com/office/drawing/2014/main" id="{69C64746-E7A1-92F9-9783-887D096C65DB}"/>
              </a:ext>
            </a:extLst>
          </p:cNvPr>
          <p:cNvPicPr>
            <a:picLocks noChangeAspect="1"/>
          </p:cNvPicPr>
          <p:nvPr/>
        </p:nvPicPr>
        <p:blipFill>
          <a:blip r:embed="rId15"/>
          <a:stretch>
            <a:fillRect/>
          </a:stretch>
        </p:blipFill>
        <p:spPr>
          <a:xfrm>
            <a:off x="1370178" y="16656751"/>
            <a:ext cx="9801686" cy="7702937"/>
          </a:xfrm>
          <a:prstGeom prst="rect">
            <a:avLst/>
          </a:prstGeom>
          <a:ln>
            <a:solidFill>
              <a:schemeClr val="tx1"/>
            </a:solidFill>
          </a:ln>
        </p:spPr>
      </p:pic>
      <p:pic>
        <p:nvPicPr>
          <p:cNvPr id="72" name="Grafik 71">
            <a:extLst>
              <a:ext uri="{FF2B5EF4-FFF2-40B4-BE49-F238E27FC236}">
                <a16:creationId xmlns:a16="http://schemas.microsoft.com/office/drawing/2014/main" id="{05321204-6A51-34F5-6EC1-586D519E26D7}"/>
              </a:ext>
            </a:extLst>
          </p:cNvPr>
          <p:cNvPicPr>
            <a:picLocks noChangeAspect="1"/>
          </p:cNvPicPr>
          <p:nvPr/>
        </p:nvPicPr>
        <p:blipFill>
          <a:blip r:embed="rId16"/>
          <a:stretch>
            <a:fillRect/>
          </a:stretch>
        </p:blipFill>
        <p:spPr>
          <a:xfrm>
            <a:off x="13825711" y="16656095"/>
            <a:ext cx="10079994" cy="6383576"/>
          </a:xfrm>
          <a:prstGeom prst="rect">
            <a:avLst/>
          </a:prstGeom>
          <a:ln>
            <a:solidFill>
              <a:schemeClr val="tx1"/>
            </a:solidFill>
          </a:ln>
        </p:spPr>
      </p:pic>
      <p:sp>
        <p:nvSpPr>
          <p:cNvPr id="74" name="Abgerundetes Rechteck 26">
            <a:extLst>
              <a:ext uri="{FF2B5EF4-FFF2-40B4-BE49-F238E27FC236}">
                <a16:creationId xmlns:a16="http://schemas.microsoft.com/office/drawing/2014/main" id="{5CC31A1B-47B7-433A-AB95-F3A0327A8DD2}"/>
              </a:ext>
            </a:extLst>
          </p:cNvPr>
          <p:cNvSpPr/>
          <p:nvPr/>
        </p:nvSpPr>
        <p:spPr>
          <a:xfrm>
            <a:off x="17915903" y="15576066"/>
            <a:ext cx="5872470" cy="792890"/>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en-GB" sz="3000" b="1" dirty="0">
                <a:solidFill>
                  <a:srgbClr val="002060"/>
                </a:solidFill>
              </a:rPr>
              <a:t>Quelques impressions sur le site web</a:t>
            </a:r>
          </a:p>
        </p:txBody>
      </p:sp>
    </p:spTree>
    <p:extLst>
      <p:ext uri="{BB962C8B-B14F-4D97-AF65-F5344CB8AC3E}">
        <p14:creationId xmlns:p14="http://schemas.microsoft.com/office/powerpoint/2010/main" val="364236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_Iapetus">
  <a:themeElements>
    <a:clrScheme name="Benutzerdefiniert 2">
      <a:dk1>
        <a:sysClr val="windowText" lastClr="000000"/>
      </a:dk1>
      <a:lt1>
        <a:sysClr val="window" lastClr="FFFFFF"/>
      </a:lt1>
      <a:dk2>
        <a:srgbClr val="464653"/>
      </a:dk2>
      <a:lt2>
        <a:srgbClr val="DDE9EC"/>
      </a:lt2>
      <a:accent1>
        <a:srgbClr val="727CA3"/>
      </a:accent1>
      <a:accent2>
        <a:srgbClr val="9FB8CD"/>
      </a:accent2>
      <a:accent3>
        <a:srgbClr val="E98211"/>
      </a:accent3>
      <a:accent4>
        <a:srgbClr val="FADA7A"/>
      </a:accent4>
      <a:accent5>
        <a:srgbClr val="E4E8AF"/>
      </a:accent5>
      <a:accent6>
        <a:srgbClr val="B20202"/>
      </a:accent6>
      <a:hlink>
        <a:srgbClr val="B292CA"/>
      </a:hlink>
      <a:folHlink>
        <a:srgbClr val="6B5680"/>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0</TotalTime>
  <Words>398</Words>
  <Application>Microsoft Office PowerPoint</Application>
  <PresentationFormat>Custom</PresentationFormat>
  <Paragraphs>39</Paragraphs>
  <Slides>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Corbel</vt:lpstr>
      <vt:lpstr>Roboto</vt:lpstr>
      <vt:lpstr>Wingdings</vt:lpstr>
      <vt:lpstr>Wingdings 2</vt:lpstr>
      <vt:lpstr>Wingdings 3</vt:lpstr>
      <vt:lpstr>5_Iapetus</vt:lpstr>
      <vt:lpstr>think-cell Folie</vt:lpstr>
      <vt:lpstr>PowerPoint Presentation</vt:lpstr>
    </vt:vector>
  </TitlesOfParts>
  <Company>Universität Paderborn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Marc Beutner</dc:creator>
  <cp:keywords>, docId:828B3645DAA4A2F0A25DC30F324E38A1</cp:keywords>
  <cp:lastModifiedBy>Zuzana Kusá</cp:lastModifiedBy>
  <cp:revision>374</cp:revision>
  <cp:lastPrinted>2015-08-12T11:23:49Z</cp:lastPrinted>
  <dcterms:created xsi:type="dcterms:W3CDTF">2010-08-25T14:48:58Z</dcterms:created>
  <dcterms:modified xsi:type="dcterms:W3CDTF">2024-01-15T10:14:47Z</dcterms:modified>
</cp:coreProperties>
</file>