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6" roundtripDataSignature="AMtx7mgj6mo8geOtNk3oWGAr8dXOyAMIM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e95fbd8643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g2e95fbd8643_0_4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 mit Überschrift"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5183188" y="987425"/>
            <a:ext cx="6172200" cy="4873625"/>
          </a:xfrm>
          <a:prstGeom prst="rect">
            <a:avLst/>
          </a:prstGeom>
          <a:noFill/>
          <a:ln>
            <a:noFill/>
          </a:ln>
        </p:spPr>
      </p:sp>
      <p:sp>
        <p:nvSpPr>
          <p:cNvPr id="64" name="Google Shape;64;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1.png"/><Relationship Id="rId11" Type="http://schemas.openxmlformats.org/officeDocument/2006/relationships/image" Target="../media/image8.png"/><Relationship Id="rId10" Type="http://schemas.openxmlformats.org/officeDocument/2006/relationships/image" Target="../media/image6.png"/><Relationship Id="rId9" Type="http://schemas.openxmlformats.org/officeDocument/2006/relationships/image" Target="../media/image9.png"/><Relationship Id="rId5" Type="http://schemas.openxmlformats.org/officeDocument/2006/relationships/image" Target="../media/image2.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g2e95fbd8643_0_48"/>
          <p:cNvSpPr/>
          <p:nvPr/>
        </p:nvSpPr>
        <p:spPr>
          <a:xfrm>
            <a:off x="267850" y="140050"/>
            <a:ext cx="9222600" cy="1072800"/>
          </a:xfrm>
          <a:prstGeom prst="roundRect">
            <a:avLst>
              <a:gd fmla="val 16667" name="adj"/>
            </a:avLst>
          </a:prstGeom>
          <a:solidFill>
            <a:srgbClr val="9CC2E5"/>
          </a:solidFill>
          <a:ln cap="flat" cmpd="sng" w="12700">
            <a:solidFill>
              <a:srgbClr val="1E4E7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5" name="Google Shape;85;g2e95fbd8643_0_48"/>
          <p:cNvSpPr/>
          <p:nvPr/>
        </p:nvSpPr>
        <p:spPr>
          <a:xfrm>
            <a:off x="314225" y="1411100"/>
            <a:ext cx="8656500" cy="42504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400"/>
              </a:spcBef>
              <a:spcAft>
                <a:spcPts val="0"/>
              </a:spcAft>
              <a:buSzPts val="1100"/>
              <a:buNone/>
            </a:pPr>
            <a:r>
              <a:rPr b="1" lang="en-US" sz="1700">
                <a:solidFill>
                  <a:schemeClr val="dk1"/>
                </a:solidFill>
              </a:rPr>
              <a:t>Einführung in EU-CERT</a:t>
            </a:r>
            <a:endParaRPr b="1" sz="1700">
              <a:solidFill>
                <a:schemeClr val="dk1"/>
              </a:solidFill>
            </a:endParaRPr>
          </a:p>
          <a:p>
            <a:pPr indent="0" lvl="0" marL="0" rtl="0" algn="l">
              <a:lnSpc>
                <a:spcPct val="115000"/>
              </a:lnSpc>
              <a:spcBef>
                <a:spcPts val="1200"/>
              </a:spcBef>
              <a:spcAft>
                <a:spcPts val="0"/>
              </a:spcAft>
              <a:buSzPts val="1100"/>
              <a:buNone/>
            </a:pPr>
            <a:r>
              <a:rPr lang="en-US" sz="1300">
                <a:solidFill>
                  <a:schemeClr val="dk1"/>
                </a:solidFill>
              </a:rPr>
              <a:t>Das Erasmus+ Projekt EU-CERT konzentriert sich auf die Verbesserung der Qualität und Transparenz der Erwachsenenbildung in Europa. Unser Hauptziel ist die Entwicklung und Implementierung eines robusten Akkreditierungssystems für Projekte der Erwachsenenbildung, um sicherzustellen, dass die Bildungsergebnisse höchsten Standards entsprechen und nahtlos in die tägliche Praxis integriert werden können.</a:t>
            </a:r>
            <a:endParaRPr sz="1300">
              <a:solidFill>
                <a:schemeClr val="dk1"/>
              </a:solidFill>
            </a:endParaRPr>
          </a:p>
          <a:p>
            <a:pPr indent="0" lvl="0" marL="0" rtl="0" algn="l">
              <a:lnSpc>
                <a:spcPct val="115000"/>
              </a:lnSpc>
              <a:spcBef>
                <a:spcPts val="1200"/>
              </a:spcBef>
              <a:spcAft>
                <a:spcPts val="0"/>
              </a:spcAft>
              <a:buSzPts val="1100"/>
              <a:buNone/>
            </a:pPr>
            <a:r>
              <a:rPr b="1" lang="en-US" sz="1500">
                <a:solidFill>
                  <a:schemeClr val="dk1"/>
                </a:solidFill>
              </a:rPr>
              <a:t>Hauptziele:</a:t>
            </a:r>
            <a:endParaRPr b="1" sz="1500">
              <a:solidFill>
                <a:schemeClr val="dk1"/>
              </a:solidFill>
            </a:endParaRPr>
          </a:p>
          <a:p>
            <a:pPr indent="-311150" lvl="0" marL="457200" rtl="0" algn="l">
              <a:lnSpc>
                <a:spcPct val="115000"/>
              </a:lnSpc>
              <a:spcBef>
                <a:spcPts val="1200"/>
              </a:spcBef>
              <a:spcAft>
                <a:spcPts val="0"/>
              </a:spcAft>
              <a:buClr>
                <a:schemeClr val="dk1"/>
              </a:buClr>
              <a:buSzPts val="1300"/>
              <a:buChar char="●"/>
            </a:pPr>
            <a:r>
              <a:rPr b="1" lang="en-US" sz="1300">
                <a:solidFill>
                  <a:schemeClr val="dk1"/>
                </a:solidFill>
              </a:rPr>
              <a:t>Definition europäischer Kriterien:</a:t>
            </a:r>
            <a:r>
              <a:rPr lang="en-US" sz="1300">
                <a:solidFill>
                  <a:schemeClr val="dk1"/>
                </a:solidFill>
              </a:rPr>
              <a:t> Etablierung klarer und konsistenter Kriterien für die Akkreditierung von ERASMUS+ Projekten der Erwachsenenbildung.</a:t>
            </a:r>
            <a:endParaRPr sz="1300">
              <a:solidFill>
                <a:schemeClr val="dk1"/>
              </a:solidFill>
            </a:endParaRPr>
          </a:p>
          <a:p>
            <a:pPr indent="-311150" lvl="0" marL="457200" rtl="0" algn="l">
              <a:lnSpc>
                <a:spcPct val="115000"/>
              </a:lnSpc>
              <a:spcBef>
                <a:spcPts val="0"/>
              </a:spcBef>
              <a:spcAft>
                <a:spcPts val="0"/>
              </a:spcAft>
              <a:buClr>
                <a:schemeClr val="dk1"/>
              </a:buClr>
              <a:buSzPts val="1300"/>
              <a:buChar char="●"/>
            </a:pPr>
            <a:r>
              <a:rPr b="1" lang="en-US" sz="1300">
                <a:solidFill>
                  <a:schemeClr val="dk1"/>
                </a:solidFill>
              </a:rPr>
              <a:t>Entwicklung von Akkreditierungsprozessen:</a:t>
            </a:r>
            <a:r>
              <a:rPr lang="en-US" sz="1300">
                <a:solidFill>
                  <a:schemeClr val="dk1"/>
                </a:solidFill>
              </a:rPr>
              <a:t> Schaffung einer zuverlässigen und nachhaltigen Akkreditierungsstruktur, die auch über die Dauer des Projekts hinaus wirksam bleibt.</a:t>
            </a:r>
            <a:endParaRPr sz="1300">
              <a:solidFill>
                <a:schemeClr val="dk1"/>
              </a:solidFill>
            </a:endParaRPr>
          </a:p>
          <a:p>
            <a:pPr indent="-311150" lvl="0" marL="457200" rtl="0" algn="l">
              <a:lnSpc>
                <a:spcPct val="115000"/>
              </a:lnSpc>
              <a:spcBef>
                <a:spcPts val="0"/>
              </a:spcBef>
              <a:spcAft>
                <a:spcPts val="0"/>
              </a:spcAft>
              <a:buClr>
                <a:schemeClr val="dk1"/>
              </a:buClr>
              <a:buSzPts val="1300"/>
              <a:buChar char="●"/>
            </a:pPr>
            <a:r>
              <a:rPr b="1" lang="en-US" sz="1300">
                <a:solidFill>
                  <a:schemeClr val="dk1"/>
                </a:solidFill>
              </a:rPr>
              <a:t>Förderung von Qualität und Transparenz:</a:t>
            </a:r>
            <a:r>
              <a:rPr lang="en-US" sz="1300">
                <a:solidFill>
                  <a:schemeClr val="dk1"/>
                </a:solidFill>
              </a:rPr>
              <a:t> Sicherstellen, dass Anbieter von Erwachsenenbildung hochwertige Bildungsressourcen leicht identifizieren und nutzen können.</a:t>
            </a:r>
            <a:endParaRPr sz="1300">
              <a:solidFill>
                <a:schemeClr val="dk1"/>
              </a:solidFill>
            </a:endParaRPr>
          </a:p>
          <a:p>
            <a:pPr indent="-311150" lvl="0" marL="457200" rtl="0" algn="l">
              <a:lnSpc>
                <a:spcPct val="115000"/>
              </a:lnSpc>
              <a:spcBef>
                <a:spcPts val="0"/>
              </a:spcBef>
              <a:spcAft>
                <a:spcPts val="0"/>
              </a:spcAft>
              <a:buClr>
                <a:schemeClr val="dk1"/>
              </a:buClr>
              <a:buSzPts val="1300"/>
              <a:buChar char="●"/>
            </a:pPr>
            <a:r>
              <a:rPr b="1" lang="en-US" sz="1300">
                <a:solidFill>
                  <a:schemeClr val="dk1"/>
                </a:solidFill>
              </a:rPr>
              <a:t>Unterstützung des lebenslangen Lernens:</a:t>
            </a:r>
            <a:r>
              <a:rPr lang="en-US" sz="1300">
                <a:solidFill>
                  <a:schemeClr val="dk1"/>
                </a:solidFill>
              </a:rPr>
              <a:t> Förderung einer Gemeinschaft von lebenslangen Lernenden durch die Einhaltung strenger Standards und gemeinsamer Werte in der Erwachsenenbildung.</a:t>
            </a:r>
            <a:endParaRPr sz="1300">
              <a:solidFill>
                <a:schemeClr val="dk1"/>
              </a:solidFill>
            </a:endParaRPr>
          </a:p>
          <a:p>
            <a:pPr indent="0" lvl="0" marL="0" rtl="0" algn="l">
              <a:lnSpc>
                <a:spcPct val="115000"/>
              </a:lnSpc>
              <a:spcBef>
                <a:spcPts val="1200"/>
              </a:spcBef>
              <a:spcAft>
                <a:spcPts val="0"/>
              </a:spcAft>
              <a:buSzPts val="1100"/>
              <a:buNone/>
            </a:pPr>
            <a:r>
              <a:rPr lang="en-US" sz="1300">
                <a:solidFill>
                  <a:schemeClr val="dk1"/>
                </a:solidFill>
              </a:rPr>
              <a:t>Begleiten Sie uns bei der Förderung der Exzellenz in der Erwachsenenbildung in ganz Europa mit EU-CERT!</a:t>
            </a:r>
            <a:endParaRPr sz="1600">
              <a:solidFill>
                <a:schemeClr val="dk1"/>
              </a:solidFill>
            </a:endParaRPr>
          </a:p>
          <a:p>
            <a:pPr indent="0" lvl="0" marL="0" marR="0" rtl="0" algn="just">
              <a:spcBef>
                <a:spcPts val="1200"/>
              </a:spcBef>
              <a:spcAft>
                <a:spcPts val="0"/>
              </a:spcAft>
              <a:buNone/>
            </a:pPr>
            <a:r>
              <a:t/>
            </a:r>
            <a:endParaRPr b="1" sz="1900">
              <a:solidFill>
                <a:srgbClr val="001746"/>
              </a:solidFill>
              <a:latin typeface="Calibri"/>
              <a:ea typeface="Calibri"/>
              <a:cs typeface="Calibri"/>
              <a:sym typeface="Calibri"/>
            </a:endParaRPr>
          </a:p>
          <a:p>
            <a:pPr indent="0" lvl="0" marL="0" marR="0" rtl="0" algn="just">
              <a:spcBef>
                <a:spcPts val="600"/>
              </a:spcBef>
              <a:spcAft>
                <a:spcPts val="0"/>
              </a:spcAft>
              <a:buNone/>
            </a:pPr>
            <a:r>
              <a:t/>
            </a:r>
            <a:endParaRPr b="0" i="0" sz="1800" u="none" cap="none" strike="noStrike">
              <a:solidFill>
                <a:srgbClr val="001746"/>
              </a:solidFill>
              <a:latin typeface="Calibri"/>
              <a:ea typeface="Calibri"/>
              <a:cs typeface="Calibri"/>
              <a:sym typeface="Calibri"/>
            </a:endParaRPr>
          </a:p>
          <a:p>
            <a:pPr indent="0" lvl="0" marL="0" marR="0" rtl="0" algn="l">
              <a:spcBef>
                <a:spcPts val="0"/>
              </a:spcBef>
              <a:spcAft>
                <a:spcPts val="0"/>
              </a:spcAft>
              <a:buNone/>
            </a:pPr>
            <a:r>
              <a:t/>
            </a:r>
            <a:endParaRPr sz="1300">
              <a:solidFill>
                <a:srgbClr val="001746"/>
              </a:solidFill>
              <a:latin typeface="Calibri"/>
              <a:ea typeface="Calibri"/>
              <a:cs typeface="Calibri"/>
              <a:sym typeface="Calibri"/>
            </a:endParaRPr>
          </a:p>
          <a:p>
            <a:pPr indent="0" lvl="0" marL="0" marR="0" rtl="0" algn="just">
              <a:spcBef>
                <a:spcPts val="0"/>
              </a:spcBef>
              <a:spcAft>
                <a:spcPts val="0"/>
              </a:spcAft>
              <a:buNone/>
            </a:pPr>
            <a:r>
              <a:t/>
            </a:r>
            <a:endParaRPr sz="1600">
              <a:solidFill>
                <a:srgbClr val="001746"/>
              </a:solidFill>
              <a:latin typeface="Calibri"/>
              <a:ea typeface="Calibri"/>
              <a:cs typeface="Calibri"/>
              <a:sym typeface="Calibri"/>
            </a:endParaRPr>
          </a:p>
          <a:p>
            <a:pPr indent="0" lvl="0" marL="0" marR="0" rtl="0" algn="just">
              <a:spcBef>
                <a:spcPts val="600"/>
              </a:spcBef>
              <a:spcAft>
                <a:spcPts val="0"/>
              </a:spcAft>
              <a:buNone/>
            </a:pPr>
            <a:r>
              <a:t/>
            </a:r>
            <a:endParaRPr i="1">
              <a:solidFill>
                <a:srgbClr val="808080"/>
              </a:solidFill>
              <a:latin typeface="Times New Roman"/>
              <a:ea typeface="Times New Roman"/>
              <a:cs typeface="Times New Roman"/>
              <a:sym typeface="Times New Roman"/>
            </a:endParaRPr>
          </a:p>
        </p:txBody>
      </p:sp>
      <p:sp>
        <p:nvSpPr>
          <p:cNvPr id="86" name="Google Shape;86;g2e95fbd8643_0_48"/>
          <p:cNvSpPr/>
          <p:nvPr/>
        </p:nvSpPr>
        <p:spPr>
          <a:xfrm>
            <a:off x="438900" y="205825"/>
            <a:ext cx="8894100" cy="941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1200"/>
              </a:spcAft>
              <a:buNone/>
            </a:pPr>
            <a:r>
              <a:rPr b="1" lang="en-US" sz="2100">
                <a:solidFill>
                  <a:schemeClr val="dk1"/>
                </a:solidFill>
              </a:rPr>
              <a:t>EU-CERT </a:t>
            </a:r>
            <a:br>
              <a:rPr b="1" lang="en-US" sz="2100">
                <a:solidFill>
                  <a:schemeClr val="dk1"/>
                </a:solidFill>
              </a:rPr>
            </a:br>
            <a:r>
              <a:rPr b="1" i="1" lang="en-US" sz="2100">
                <a:solidFill>
                  <a:schemeClr val="dk1"/>
                </a:solidFill>
              </a:rPr>
              <a:t>European Certificates and Accreditation for European Projects </a:t>
            </a:r>
            <a:br>
              <a:rPr b="1" i="1" lang="en-US" sz="2100">
                <a:solidFill>
                  <a:schemeClr val="dk1"/>
                </a:solidFill>
              </a:rPr>
            </a:br>
            <a:r>
              <a:rPr lang="en-US" sz="1600">
                <a:solidFill>
                  <a:schemeClr val="dk1"/>
                </a:solidFill>
              </a:rPr>
              <a:t>Projektnummer: 2021-1-DE02-KA220-ADU-00003354</a:t>
            </a:r>
            <a:endParaRPr sz="1600">
              <a:solidFill>
                <a:schemeClr val="dk1"/>
              </a:solidFill>
            </a:endParaRPr>
          </a:p>
        </p:txBody>
      </p:sp>
      <p:pic>
        <p:nvPicPr>
          <p:cNvPr id="87" name="Google Shape;87;g2e95fbd8643_0_48"/>
          <p:cNvPicPr preferRelativeResize="0"/>
          <p:nvPr/>
        </p:nvPicPr>
        <p:blipFill rotWithShape="1">
          <a:blip r:embed="rId3">
            <a:alphaModFix/>
          </a:blip>
          <a:srcRect b="0" l="0" r="0" t="0"/>
          <a:stretch/>
        </p:blipFill>
        <p:spPr>
          <a:xfrm>
            <a:off x="8970684" y="6207401"/>
            <a:ext cx="1009650" cy="381000"/>
          </a:xfrm>
          <a:prstGeom prst="rect">
            <a:avLst/>
          </a:prstGeom>
          <a:noFill/>
          <a:ln>
            <a:noFill/>
          </a:ln>
        </p:spPr>
      </p:pic>
      <p:sp>
        <p:nvSpPr>
          <p:cNvPr id="88" name="Google Shape;88;g2e95fbd8643_0_48"/>
          <p:cNvSpPr/>
          <p:nvPr/>
        </p:nvSpPr>
        <p:spPr>
          <a:xfrm>
            <a:off x="14864" y="6020349"/>
            <a:ext cx="12164700" cy="90600"/>
          </a:xfrm>
          <a:prstGeom prst="roundRect">
            <a:avLst>
              <a:gd fmla="val 16667" name="adj"/>
            </a:avLst>
          </a:prstGeom>
          <a:solidFill>
            <a:srgbClr val="1E4E7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9" name="Google Shape;89;g2e95fbd8643_0_48"/>
          <p:cNvSpPr/>
          <p:nvPr/>
        </p:nvSpPr>
        <p:spPr>
          <a:xfrm>
            <a:off x="9333000" y="1431450"/>
            <a:ext cx="2556600" cy="3995100"/>
          </a:xfrm>
          <a:prstGeom prst="roundRect">
            <a:avLst>
              <a:gd fmla="val 16667" name="adj"/>
            </a:avLst>
          </a:prstGeom>
          <a:solidFill>
            <a:schemeClr val="lt1"/>
          </a:solidFill>
          <a:ln cap="flat" cmpd="sng" w="28575">
            <a:solidFill>
              <a:srgbClr val="1E4E7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90" name="Google Shape;90;g2e95fbd8643_0_48"/>
          <p:cNvSpPr/>
          <p:nvPr/>
        </p:nvSpPr>
        <p:spPr>
          <a:xfrm>
            <a:off x="9615921" y="4229752"/>
            <a:ext cx="1480200" cy="738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a:solidFill>
                  <a:srgbClr val="001746"/>
                </a:solidFill>
                <a:latin typeface="Calibri"/>
                <a:ea typeface="Calibri"/>
                <a:cs typeface="Calibri"/>
                <a:sym typeface="Calibri"/>
              </a:rPr>
              <a:t>Visit our website </a:t>
            </a:r>
            <a:endParaRPr i="1" sz="1200">
              <a:solidFill>
                <a:srgbClr val="808080"/>
              </a:solidFill>
              <a:latin typeface="Times New Roman"/>
              <a:ea typeface="Times New Roman"/>
              <a:cs typeface="Times New Roman"/>
              <a:sym typeface="Times New Roman"/>
            </a:endParaRPr>
          </a:p>
        </p:txBody>
      </p:sp>
      <p:sp>
        <p:nvSpPr>
          <p:cNvPr id="91" name="Google Shape;91;g2e95fbd8643_0_48"/>
          <p:cNvSpPr/>
          <p:nvPr/>
        </p:nvSpPr>
        <p:spPr>
          <a:xfrm>
            <a:off x="20464272" y="7050023"/>
            <a:ext cx="3480600" cy="23372100"/>
          </a:xfrm>
          <a:prstGeom prst="roundRect">
            <a:avLst>
              <a:gd fmla="val 16667" name="adj"/>
            </a:avLst>
          </a:prstGeom>
          <a:solidFill>
            <a:schemeClr val="lt1"/>
          </a:solidFill>
          <a:ln cap="flat" cmpd="sng" w="12700">
            <a:solidFill>
              <a:srgbClr val="42719B"/>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4400">
                <a:solidFill>
                  <a:srgbClr val="001746"/>
                </a:solidFill>
                <a:latin typeface="Calibri"/>
                <a:ea typeface="Calibri"/>
                <a:cs typeface="Calibri"/>
                <a:sym typeface="Calibri"/>
              </a:rPr>
              <a:t>Die DigI-VET Lernplattform ist in den Projektsprachen –  Deutsch, Englisch, Rumänisch und Griechisch verfügbar. </a:t>
            </a:r>
            <a:endParaRPr/>
          </a:p>
          <a:p>
            <a:pPr indent="0" lvl="0" marL="0" marR="0" rtl="0" algn="l">
              <a:spcBef>
                <a:spcPts val="0"/>
              </a:spcBef>
              <a:spcAft>
                <a:spcPts val="0"/>
              </a:spcAft>
              <a:buNone/>
            </a:pPr>
            <a:r>
              <a:t/>
            </a:r>
            <a:endParaRPr b="1" sz="3600">
              <a:solidFill>
                <a:srgbClr val="002060"/>
              </a:solidFill>
              <a:latin typeface="Calibri"/>
              <a:ea typeface="Calibri"/>
              <a:cs typeface="Calibri"/>
              <a:sym typeface="Calibri"/>
            </a:endParaRPr>
          </a:p>
          <a:p>
            <a:pPr indent="-571500" lvl="0" marL="571500" marR="0" rtl="0" algn="l">
              <a:spcBef>
                <a:spcPts val="0"/>
              </a:spcBef>
              <a:spcAft>
                <a:spcPts val="0"/>
              </a:spcAft>
              <a:buClr>
                <a:srgbClr val="001746"/>
              </a:buClr>
              <a:buSzPts val="3600"/>
              <a:buFont typeface="Arial"/>
              <a:buChar char="•"/>
            </a:pPr>
            <a:r>
              <a:rPr b="1" lang="en-US" sz="3600">
                <a:solidFill>
                  <a:srgbClr val="001746"/>
                </a:solidFill>
                <a:latin typeface="Calibri"/>
                <a:ea typeface="Calibri"/>
                <a:cs typeface="Calibri"/>
                <a:sym typeface="Calibri"/>
              </a:rPr>
              <a:t>Englische</a:t>
            </a:r>
            <a:endParaRPr/>
          </a:p>
          <a:p>
            <a:pPr indent="0" lvl="0" marL="0" marR="0" rtl="0" algn="l">
              <a:spcBef>
                <a:spcPts val="0"/>
              </a:spcBef>
              <a:spcAft>
                <a:spcPts val="0"/>
              </a:spcAft>
              <a:buNone/>
            </a:pPr>
            <a:r>
              <a:rPr b="1" lang="en-US" sz="3600">
                <a:solidFill>
                  <a:srgbClr val="001746"/>
                </a:solidFill>
                <a:latin typeface="Calibri"/>
                <a:ea typeface="Calibri"/>
                <a:cs typeface="Calibri"/>
                <a:sym typeface="Calibri"/>
              </a:rPr>
              <a:t>      Lernplattform: </a:t>
            </a:r>
            <a:endParaRPr/>
          </a:p>
          <a:p>
            <a:pPr indent="-342900" lvl="0" marL="571500" marR="0" rtl="0" algn="l">
              <a:spcBef>
                <a:spcPts val="0"/>
              </a:spcBef>
              <a:spcAft>
                <a:spcPts val="0"/>
              </a:spcAft>
              <a:buClr>
                <a:schemeClr val="dk1"/>
              </a:buClr>
              <a:buSzPts val="3600"/>
              <a:buFont typeface="Arial"/>
              <a:buNone/>
            </a:pPr>
            <a:r>
              <a:t/>
            </a:r>
            <a:endParaRPr b="1" sz="3600">
              <a:solidFill>
                <a:srgbClr val="002060"/>
              </a:solidFill>
              <a:latin typeface="Calibri"/>
              <a:ea typeface="Calibri"/>
              <a:cs typeface="Calibri"/>
              <a:sym typeface="Calibri"/>
            </a:endParaRPr>
          </a:p>
          <a:p>
            <a:pPr indent="-342900" lvl="0" marL="571500" marR="0" rtl="0" algn="l">
              <a:spcBef>
                <a:spcPts val="0"/>
              </a:spcBef>
              <a:spcAft>
                <a:spcPts val="0"/>
              </a:spcAft>
              <a:buClr>
                <a:schemeClr val="dk1"/>
              </a:buClr>
              <a:buSzPts val="3600"/>
              <a:buFont typeface="Arial"/>
              <a:buNone/>
            </a:pPr>
            <a:r>
              <a:t/>
            </a:r>
            <a:endParaRPr b="1" sz="3600">
              <a:solidFill>
                <a:srgbClr val="002060"/>
              </a:solidFill>
              <a:latin typeface="Calibri"/>
              <a:ea typeface="Calibri"/>
              <a:cs typeface="Calibri"/>
              <a:sym typeface="Calibri"/>
            </a:endParaRPr>
          </a:p>
          <a:p>
            <a:pPr indent="-342900" lvl="0" marL="571500" marR="0" rtl="0" algn="l">
              <a:spcBef>
                <a:spcPts val="0"/>
              </a:spcBef>
              <a:spcAft>
                <a:spcPts val="0"/>
              </a:spcAft>
              <a:buClr>
                <a:schemeClr val="dk1"/>
              </a:buClr>
              <a:buSzPts val="3600"/>
              <a:buFont typeface="Arial"/>
              <a:buNone/>
            </a:pPr>
            <a:r>
              <a:t/>
            </a:r>
            <a:endParaRPr b="1" sz="3600">
              <a:solidFill>
                <a:srgbClr val="002060"/>
              </a:solidFill>
              <a:latin typeface="Calibri"/>
              <a:ea typeface="Calibri"/>
              <a:cs typeface="Calibri"/>
              <a:sym typeface="Calibri"/>
            </a:endParaRPr>
          </a:p>
          <a:p>
            <a:pPr indent="0" lvl="0" marL="0" marR="0" rtl="0" algn="l">
              <a:spcBef>
                <a:spcPts val="0"/>
              </a:spcBef>
              <a:spcAft>
                <a:spcPts val="0"/>
              </a:spcAft>
              <a:buNone/>
            </a:pPr>
            <a:r>
              <a:t/>
            </a:r>
            <a:endParaRPr b="1" sz="3600">
              <a:solidFill>
                <a:srgbClr val="002060"/>
              </a:solidFill>
              <a:latin typeface="Calibri"/>
              <a:ea typeface="Calibri"/>
              <a:cs typeface="Calibri"/>
              <a:sym typeface="Calibri"/>
            </a:endParaRPr>
          </a:p>
          <a:p>
            <a:pPr indent="0" lvl="0" marL="0" marR="0" rtl="0" algn="l">
              <a:spcBef>
                <a:spcPts val="0"/>
              </a:spcBef>
              <a:spcAft>
                <a:spcPts val="0"/>
              </a:spcAft>
              <a:buNone/>
            </a:pPr>
            <a:r>
              <a:t/>
            </a:r>
            <a:endParaRPr b="1" sz="3600">
              <a:solidFill>
                <a:srgbClr val="002060"/>
              </a:solidFill>
              <a:latin typeface="Calibri"/>
              <a:ea typeface="Calibri"/>
              <a:cs typeface="Calibri"/>
              <a:sym typeface="Calibri"/>
            </a:endParaRPr>
          </a:p>
          <a:p>
            <a:pPr indent="0" lvl="0" marL="0" marR="0" rtl="0" algn="l">
              <a:spcBef>
                <a:spcPts val="0"/>
              </a:spcBef>
              <a:spcAft>
                <a:spcPts val="0"/>
              </a:spcAft>
              <a:buNone/>
            </a:pPr>
            <a:r>
              <a:t/>
            </a:r>
            <a:endParaRPr b="1" sz="3600">
              <a:solidFill>
                <a:srgbClr val="002060"/>
              </a:solidFill>
              <a:latin typeface="Calibri"/>
              <a:ea typeface="Calibri"/>
              <a:cs typeface="Calibri"/>
              <a:sym typeface="Calibri"/>
            </a:endParaRPr>
          </a:p>
          <a:p>
            <a:pPr indent="0" lvl="1" marL="457200" marR="0" rtl="0" algn="l">
              <a:spcBef>
                <a:spcPts val="0"/>
              </a:spcBef>
              <a:spcAft>
                <a:spcPts val="0"/>
              </a:spcAft>
              <a:buNone/>
            </a:pPr>
            <a:r>
              <a:t/>
            </a:r>
            <a:endParaRPr b="1" i="0" sz="3600" u="none" cap="none" strike="noStrike">
              <a:solidFill>
                <a:srgbClr val="001746"/>
              </a:solidFill>
              <a:latin typeface="Calibri"/>
              <a:ea typeface="Calibri"/>
              <a:cs typeface="Calibri"/>
              <a:sym typeface="Calibri"/>
            </a:endParaRPr>
          </a:p>
          <a:p>
            <a:pPr indent="-571500" lvl="0" marL="571500" marR="0" rtl="0" algn="l">
              <a:spcBef>
                <a:spcPts val="0"/>
              </a:spcBef>
              <a:spcAft>
                <a:spcPts val="0"/>
              </a:spcAft>
              <a:buClr>
                <a:srgbClr val="001746"/>
              </a:buClr>
              <a:buSzPts val="3600"/>
              <a:buFont typeface="Arial"/>
              <a:buChar char="•"/>
            </a:pPr>
            <a:r>
              <a:rPr b="1" lang="en-US" sz="3600">
                <a:solidFill>
                  <a:srgbClr val="001746"/>
                </a:solidFill>
                <a:latin typeface="Calibri"/>
                <a:ea typeface="Calibri"/>
                <a:cs typeface="Calibri"/>
                <a:sym typeface="Calibri"/>
              </a:rPr>
              <a:t>Deutsche </a:t>
            </a:r>
            <a:endParaRPr/>
          </a:p>
          <a:p>
            <a:pPr indent="0" lvl="0" marL="0" marR="0" rtl="0" algn="l">
              <a:spcBef>
                <a:spcPts val="0"/>
              </a:spcBef>
              <a:spcAft>
                <a:spcPts val="0"/>
              </a:spcAft>
              <a:buNone/>
            </a:pPr>
            <a:r>
              <a:rPr b="1" lang="en-US" sz="3600">
                <a:solidFill>
                  <a:srgbClr val="001746"/>
                </a:solidFill>
                <a:latin typeface="Calibri"/>
                <a:ea typeface="Calibri"/>
                <a:cs typeface="Calibri"/>
                <a:sym typeface="Calibri"/>
              </a:rPr>
              <a:t>      Lernplattform:</a:t>
            </a:r>
            <a:endParaRPr/>
          </a:p>
          <a:p>
            <a:pPr indent="-342900" lvl="0" marL="571500" marR="0" rtl="0" algn="l">
              <a:spcBef>
                <a:spcPts val="0"/>
              </a:spcBef>
              <a:spcAft>
                <a:spcPts val="0"/>
              </a:spcAft>
              <a:buClr>
                <a:schemeClr val="dk1"/>
              </a:buClr>
              <a:buSzPts val="3600"/>
              <a:buFont typeface="Arial"/>
              <a:buNone/>
            </a:pPr>
            <a:r>
              <a:t/>
            </a:r>
            <a:endParaRPr b="1" sz="3600">
              <a:solidFill>
                <a:srgbClr val="002060"/>
              </a:solidFill>
              <a:latin typeface="Calibri"/>
              <a:ea typeface="Calibri"/>
              <a:cs typeface="Calibri"/>
              <a:sym typeface="Calibri"/>
            </a:endParaRPr>
          </a:p>
          <a:p>
            <a:pPr indent="-342900" lvl="0" marL="571500" marR="0" rtl="0" algn="l">
              <a:spcBef>
                <a:spcPts val="0"/>
              </a:spcBef>
              <a:spcAft>
                <a:spcPts val="0"/>
              </a:spcAft>
              <a:buClr>
                <a:schemeClr val="dk1"/>
              </a:buClr>
              <a:buSzPts val="3600"/>
              <a:buFont typeface="Arial"/>
              <a:buNone/>
            </a:pPr>
            <a:r>
              <a:t/>
            </a:r>
            <a:endParaRPr b="1" sz="3600">
              <a:solidFill>
                <a:srgbClr val="002060"/>
              </a:solidFill>
              <a:latin typeface="Calibri"/>
              <a:ea typeface="Calibri"/>
              <a:cs typeface="Calibri"/>
              <a:sym typeface="Calibri"/>
            </a:endParaRPr>
          </a:p>
          <a:p>
            <a:pPr indent="-342900" lvl="0" marL="571500" marR="0" rtl="0" algn="l">
              <a:spcBef>
                <a:spcPts val="0"/>
              </a:spcBef>
              <a:spcAft>
                <a:spcPts val="0"/>
              </a:spcAft>
              <a:buClr>
                <a:schemeClr val="dk1"/>
              </a:buClr>
              <a:buSzPts val="3600"/>
              <a:buFont typeface="Arial"/>
              <a:buNone/>
            </a:pPr>
            <a:r>
              <a:t/>
            </a:r>
            <a:endParaRPr b="1" sz="3600">
              <a:solidFill>
                <a:srgbClr val="002060"/>
              </a:solidFill>
              <a:latin typeface="Calibri"/>
              <a:ea typeface="Calibri"/>
              <a:cs typeface="Calibri"/>
              <a:sym typeface="Calibri"/>
            </a:endParaRPr>
          </a:p>
          <a:p>
            <a:pPr indent="-342900" lvl="0" marL="571500" marR="0" rtl="0" algn="l">
              <a:spcBef>
                <a:spcPts val="0"/>
              </a:spcBef>
              <a:spcAft>
                <a:spcPts val="0"/>
              </a:spcAft>
              <a:buClr>
                <a:schemeClr val="dk1"/>
              </a:buClr>
              <a:buSzPts val="3600"/>
              <a:buFont typeface="Arial"/>
              <a:buNone/>
            </a:pPr>
            <a:r>
              <a:t/>
            </a:r>
            <a:endParaRPr b="1" sz="3600">
              <a:solidFill>
                <a:srgbClr val="002060"/>
              </a:solidFill>
              <a:latin typeface="Calibri"/>
              <a:ea typeface="Calibri"/>
              <a:cs typeface="Calibri"/>
              <a:sym typeface="Calibri"/>
            </a:endParaRPr>
          </a:p>
          <a:p>
            <a:pPr indent="-342900" lvl="0" marL="571500" marR="0" rtl="0" algn="l">
              <a:spcBef>
                <a:spcPts val="0"/>
              </a:spcBef>
              <a:spcAft>
                <a:spcPts val="0"/>
              </a:spcAft>
              <a:buClr>
                <a:schemeClr val="dk1"/>
              </a:buClr>
              <a:buSzPts val="3600"/>
              <a:buFont typeface="Arial"/>
              <a:buNone/>
            </a:pPr>
            <a:r>
              <a:t/>
            </a:r>
            <a:endParaRPr b="1" sz="3600">
              <a:solidFill>
                <a:srgbClr val="002060"/>
              </a:solidFill>
              <a:latin typeface="Calibri"/>
              <a:ea typeface="Calibri"/>
              <a:cs typeface="Calibri"/>
              <a:sym typeface="Calibri"/>
            </a:endParaRPr>
          </a:p>
          <a:p>
            <a:pPr indent="-342900" lvl="0" marL="571500" marR="0" rtl="0" algn="l">
              <a:spcBef>
                <a:spcPts val="0"/>
              </a:spcBef>
              <a:spcAft>
                <a:spcPts val="0"/>
              </a:spcAft>
              <a:buClr>
                <a:schemeClr val="dk1"/>
              </a:buClr>
              <a:buSzPts val="3600"/>
              <a:buFont typeface="Arial"/>
              <a:buNone/>
            </a:pPr>
            <a:r>
              <a:t/>
            </a:r>
            <a:endParaRPr b="1" sz="3600">
              <a:solidFill>
                <a:srgbClr val="002060"/>
              </a:solidFill>
              <a:latin typeface="Calibri"/>
              <a:ea typeface="Calibri"/>
              <a:cs typeface="Calibri"/>
              <a:sym typeface="Calibri"/>
            </a:endParaRPr>
          </a:p>
          <a:p>
            <a:pPr indent="0" lvl="1" marL="457200" marR="0" rtl="0" algn="l">
              <a:spcBef>
                <a:spcPts val="0"/>
              </a:spcBef>
              <a:spcAft>
                <a:spcPts val="0"/>
              </a:spcAft>
              <a:buNone/>
            </a:pPr>
            <a:r>
              <a:t/>
            </a:r>
            <a:endParaRPr b="1" i="0" sz="3600" u="none" cap="none" strike="noStrike">
              <a:solidFill>
                <a:srgbClr val="002060"/>
              </a:solidFill>
              <a:latin typeface="Calibri"/>
              <a:ea typeface="Calibri"/>
              <a:cs typeface="Calibri"/>
              <a:sym typeface="Calibri"/>
            </a:endParaRPr>
          </a:p>
          <a:p>
            <a:pPr indent="-571500" lvl="0" marL="571500" marR="0" rtl="0" algn="l">
              <a:spcBef>
                <a:spcPts val="0"/>
              </a:spcBef>
              <a:spcAft>
                <a:spcPts val="0"/>
              </a:spcAft>
              <a:buClr>
                <a:srgbClr val="001746"/>
              </a:buClr>
              <a:buSzPts val="3600"/>
              <a:buFont typeface="Arial"/>
              <a:buChar char="•"/>
            </a:pPr>
            <a:r>
              <a:rPr b="1" lang="en-US" sz="3600">
                <a:solidFill>
                  <a:srgbClr val="001746"/>
                </a:solidFill>
                <a:latin typeface="Calibri"/>
                <a:ea typeface="Calibri"/>
                <a:cs typeface="Calibri"/>
                <a:sym typeface="Calibri"/>
              </a:rPr>
              <a:t>Griechische Lernplattform: </a:t>
            </a:r>
            <a:endParaRPr/>
          </a:p>
          <a:p>
            <a:pPr indent="0" lvl="1" marL="457200" marR="0" rtl="0" algn="l">
              <a:spcBef>
                <a:spcPts val="0"/>
              </a:spcBef>
              <a:spcAft>
                <a:spcPts val="0"/>
              </a:spcAft>
              <a:buNone/>
            </a:pPr>
            <a:r>
              <a:t/>
            </a:r>
            <a:endParaRPr b="1" i="0" sz="3600" u="none" cap="none" strike="noStrike">
              <a:solidFill>
                <a:srgbClr val="002060"/>
              </a:solidFill>
              <a:latin typeface="Calibri"/>
              <a:ea typeface="Calibri"/>
              <a:cs typeface="Calibri"/>
              <a:sym typeface="Calibri"/>
            </a:endParaRPr>
          </a:p>
          <a:p>
            <a:pPr indent="0" lvl="1" marL="457200" marR="0" rtl="0" algn="l">
              <a:spcBef>
                <a:spcPts val="0"/>
              </a:spcBef>
              <a:spcAft>
                <a:spcPts val="0"/>
              </a:spcAft>
              <a:buNone/>
            </a:pPr>
            <a:r>
              <a:t/>
            </a:r>
            <a:endParaRPr b="1" i="0" sz="3600" u="none" cap="none" strike="noStrike">
              <a:solidFill>
                <a:srgbClr val="002060"/>
              </a:solidFill>
              <a:latin typeface="Calibri"/>
              <a:ea typeface="Calibri"/>
              <a:cs typeface="Calibri"/>
              <a:sym typeface="Calibri"/>
            </a:endParaRPr>
          </a:p>
          <a:p>
            <a:pPr indent="0" lvl="1" marL="457200" marR="0" rtl="0" algn="l">
              <a:spcBef>
                <a:spcPts val="0"/>
              </a:spcBef>
              <a:spcAft>
                <a:spcPts val="0"/>
              </a:spcAft>
              <a:buNone/>
            </a:pPr>
            <a:r>
              <a:t/>
            </a:r>
            <a:endParaRPr b="1" i="0" sz="3600" u="none" cap="none" strike="noStrike">
              <a:solidFill>
                <a:srgbClr val="002060"/>
              </a:solidFill>
              <a:latin typeface="Calibri"/>
              <a:ea typeface="Calibri"/>
              <a:cs typeface="Calibri"/>
              <a:sym typeface="Calibri"/>
            </a:endParaRPr>
          </a:p>
          <a:p>
            <a:pPr indent="0" lvl="1" marL="457200" marR="0" rtl="0" algn="l">
              <a:spcBef>
                <a:spcPts val="0"/>
              </a:spcBef>
              <a:spcAft>
                <a:spcPts val="0"/>
              </a:spcAft>
              <a:buNone/>
            </a:pPr>
            <a:r>
              <a:t/>
            </a:r>
            <a:endParaRPr b="1" i="0" sz="3600" u="none" cap="none" strike="noStrike">
              <a:solidFill>
                <a:srgbClr val="002060"/>
              </a:solidFill>
              <a:latin typeface="Calibri"/>
              <a:ea typeface="Calibri"/>
              <a:cs typeface="Calibri"/>
              <a:sym typeface="Calibri"/>
            </a:endParaRPr>
          </a:p>
          <a:p>
            <a:pPr indent="0" lvl="1" marL="457200" marR="0" rtl="0" algn="l">
              <a:spcBef>
                <a:spcPts val="0"/>
              </a:spcBef>
              <a:spcAft>
                <a:spcPts val="0"/>
              </a:spcAft>
              <a:buNone/>
            </a:pPr>
            <a:r>
              <a:t/>
            </a:r>
            <a:endParaRPr b="1" i="0" sz="3600" u="none" cap="none" strike="noStrike">
              <a:solidFill>
                <a:srgbClr val="002060"/>
              </a:solidFill>
              <a:latin typeface="Calibri"/>
              <a:ea typeface="Calibri"/>
              <a:cs typeface="Calibri"/>
              <a:sym typeface="Calibri"/>
            </a:endParaRPr>
          </a:p>
          <a:p>
            <a:pPr indent="0" lvl="1" marL="457200" marR="0" rtl="0" algn="l">
              <a:spcBef>
                <a:spcPts val="0"/>
              </a:spcBef>
              <a:spcAft>
                <a:spcPts val="0"/>
              </a:spcAft>
              <a:buNone/>
            </a:pPr>
            <a:r>
              <a:t/>
            </a:r>
            <a:endParaRPr b="1" i="0" sz="3600" u="none" cap="none" strike="noStrike">
              <a:solidFill>
                <a:srgbClr val="002060"/>
              </a:solidFill>
              <a:latin typeface="Calibri"/>
              <a:ea typeface="Calibri"/>
              <a:cs typeface="Calibri"/>
              <a:sym typeface="Calibri"/>
            </a:endParaRPr>
          </a:p>
          <a:p>
            <a:pPr indent="0" lvl="1" marL="457200" marR="0" rtl="0" algn="l">
              <a:spcBef>
                <a:spcPts val="0"/>
              </a:spcBef>
              <a:spcAft>
                <a:spcPts val="0"/>
              </a:spcAft>
              <a:buNone/>
            </a:pPr>
            <a:r>
              <a:t/>
            </a:r>
            <a:endParaRPr b="1" i="0" sz="3600" u="none" cap="none" strike="noStrike">
              <a:solidFill>
                <a:srgbClr val="002060"/>
              </a:solidFill>
              <a:latin typeface="Calibri"/>
              <a:ea typeface="Calibri"/>
              <a:cs typeface="Calibri"/>
              <a:sym typeface="Calibri"/>
            </a:endParaRPr>
          </a:p>
          <a:p>
            <a:pPr indent="0" lvl="1" marL="457200" marR="0" rtl="0" algn="l">
              <a:spcBef>
                <a:spcPts val="0"/>
              </a:spcBef>
              <a:spcAft>
                <a:spcPts val="0"/>
              </a:spcAft>
              <a:buNone/>
            </a:pPr>
            <a:r>
              <a:t/>
            </a:r>
            <a:endParaRPr b="1" i="0" sz="3600" u="none" cap="none" strike="noStrike">
              <a:solidFill>
                <a:srgbClr val="002060"/>
              </a:solidFill>
              <a:latin typeface="Calibri"/>
              <a:ea typeface="Calibri"/>
              <a:cs typeface="Calibri"/>
              <a:sym typeface="Calibri"/>
            </a:endParaRPr>
          </a:p>
          <a:p>
            <a:pPr indent="-571500" lvl="0" marL="571500" marR="0" rtl="0" algn="l">
              <a:spcBef>
                <a:spcPts val="0"/>
              </a:spcBef>
              <a:spcAft>
                <a:spcPts val="0"/>
              </a:spcAft>
              <a:buClr>
                <a:srgbClr val="001746"/>
              </a:buClr>
              <a:buSzPts val="3600"/>
              <a:buFont typeface="Arial"/>
              <a:buChar char="•"/>
            </a:pPr>
            <a:r>
              <a:rPr b="1" lang="en-US" sz="3600">
                <a:solidFill>
                  <a:srgbClr val="001746"/>
                </a:solidFill>
                <a:latin typeface="Calibri"/>
                <a:ea typeface="Calibri"/>
                <a:cs typeface="Calibri"/>
                <a:sym typeface="Calibri"/>
              </a:rPr>
              <a:t>Rumänische Lernplattform:</a:t>
            </a:r>
            <a:endParaRPr/>
          </a:p>
          <a:p>
            <a:pPr indent="-342900" lvl="0" marL="571500" marR="0" rtl="0" algn="l">
              <a:spcBef>
                <a:spcPts val="0"/>
              </a:spcBef>
              <a:spcAft>
                <a:spcPts val="0"/>
              </a:spcAft>
              <a:buClr>
                <a:schemeClr val="dk1"/>
              </a:buClr>
              <a:buSzPts val="3600"/>
              <a:buFont typeface="Arial"/>
              <a:buNone/>
            </a:pPr>
            <a:r>
              <a:t/>
            </a:r>
            <a:endParaRPr b="1" sz="3600">
              <a:solidFill>
                <a:schemeClr val="lt1"/>
              </a:solidFill>
              <a:latin typeface="Calibri"/>
              <a:ea typeface="Calibri"/>
              <a:cs typeface="Calibri"/>
              <a:sym typeface="Calibri"/>
            </a:endParaRPr>
          </a:p>
          <a:p>
            <a:pPr indent="-342900" lvl="0" marL="571500" marR="0" rtl="0" algn="l">
              <a:spcBef>
                <a:spcPts val="0"/>
              </a:spcBef>
              <a:spcAft>
                <a:spcPts val="0"/>
              </a:spcAft>
              <a:buClr>
                <a:schemeClr val="dk1"/>
              </a:buClr>
              <a:buSzPts val="3600"/>
              <a:buFont typeface="Arial"/>
              <a:buNone/>
            </a:pPr>
            <a:r>
              <a:t/>
            </a:r>
            <a:endParaRPr b="1" sz="3600">
              <a:solidFill>
                <a:schemeClr val="lt1"/>
              </a:solidFill>
              <a:latin typeface="Calibri"/>
              <a:ea typeface="Calibri"/>
              <a:cs typeface="Calibri"/>
              <a:sym typeface="Calibri"/>
            </a:endParaRPr>
          </a:p>
          <a:p>
            <a:pPr indent="-342900" lvl="0" marL="571500" marR="0" rtl="0" algn="l">
              <a:spcBef>
                <a:spcPts val="0"/>
              </a:spcBef>
              <a:spcAft>
                <a:spcPts val="0"/>
              </a:spcAft>
              <a:buClr>
                <a:schemeClr val="dk1"/>
              </a:buClr>
              <a:buSzPts val="3600"/>
              <a:buFont typeface="Arial"/>
              <a:buNone/>
            </a:pPr>
            <a:r>
              <a:t/>
            </a:r>
            <a:endParaRPr b="1" sz="3600">
              <a:solidFill>
                <a:schemeClr val="lt1"/>
              </a:solidFill>
              <a:latin typeface="Calibri"/>
              <a:ea typeface="Calibri"/>
              <a:cs typeface="Calibri"/>
              <a:sym typeface="Calibri"/>
            </a:endParaRPr>
          </a:p>
        </p:txBody>
      </p:sp>
      <p:pic>
        <p:nvPicPr>
          <p:cNvPr id="92" name="Google Shape;92;g2e95fbd8643_0_48"/>
          <p:cNvPicPr preferRelativeResize="0"/>
          <p:nvPr/>
        </p:nvPicPr>
        <p:blipFill rotWithShape="1">
          <a:blip r:embed="rId4">
            <a:alphaModFix/>
          </a:blip>
          <a:srcRect b="0" l="0" r="0" t="0"/>
          <a:stretch/>
        </p:blipFill>
        <p:spPr>
          <a:xfrm>
            <a:off x="19342186" y="16247936"/>
            <a:ext cx="2270235" cy="2549649"/>
          </a:xfrm>
          <a:prstGeom prst="rect">
            <a:avLst/>
          </a:prstGeom>
          <a:noFill/>
          <a:ln>
            <a:noFill/>
          </a:ln>
        </p:spPr>
      </p:pic>
      <p:pic>
        <p:nvPicPr>
          <p:cNvPr id="93" name="Google Shape;93;g2e95fbd8643_0_48"/>
          <p:cNvPicPr preferRelativeResize="0"/>
          <p:nvPr/>
        </p:nvPicPr>
        <p:blipFill rotWithShape="1">
          <a:blip r:embed="rId5">
            <a:alphaModFix/>
          </a:blip>
          <a:srcRect b="0" l="0" r="0" t="0"/>
          <a:stretch/>
        </p:blipFill>
        <p:spPr>
          <a:xfrm>
            <a:off x="19432575" y="11446157"/>
            <a:ext cx="2270235" cy="2514722"/>
          </a:xfrm>
          <a:prstGeom prst="rect">
            <a:avLst/>
          </a:prstGeom>
          <a:noFill/>
          <a:ln>
            <a:noFill/>
          </a:ln>
        </p:spPr>
      </p:pic>
      <p:pic>
        <p:nvPicPr>
          <p:cNvPr id="94" name="Google Shape;94;g2e95fbd8643_0_48"/>
          <p:cNvPicPr preferRelativeResize="0"/>
          <p:nvPr/>
        </p:nvPicPr>
        <p:blipFill rotWithShape="1">
          <a:blip r:embed="rId6">
            <a:alphaModFix/>
          </a:blip>
          <a:srcRect b="0" l="0" r="0" t="0"/>
          <a:stretch/>
        </p:blipFill>
        <p:spPr>
          <a:xfrm>
            <a:off x="19511959" y="21658010"/>
            <a:ext cx="2095602" cy="2523454"/>
          </a:xfrm>
          <a:prstGeom prst="rect">
            <a:avLst/>
          </a:prstGeom>
          <a:noFill/>
          <a:ln>
            <a:noFill/>
          </a:ln>
        </p:spPr>
      </p:pic>
      <p:pic>
        <p:nvPicPr>
          <p:cNvPr id="95" name="Google Shape;95;g2e95fbd8643_0_48"/>
          <p:cNvPicPr preferRelativeResize="0"/>
          <p:nvPr/>
        </p:nvPicPr>
        <p:blipFill rotWithShape="1">
          <a:blip r:embed="rId7">
            <a:alphaModFix/>
          </a:blip>
          <a:srcRect b="0" l="0" r="0" t="0"/>
          <a:stretch/>
        </p:blipFill>
        <p:spPr>
          <a:xfrm>
            <a:off x="19511959" y="27083829"/>
            <a:ext cx="2095602" cy="2462332"/>
          </a:xfrm>
          <a:prstGeom prst="rect">
            <a:avLst/>
          </a:prstGeom>
          <a:noFill/>
          <a:ln>
            <a:noFill/>
          </a:ln>
        </p:spPr>
      </p:pic>
      <p:pic>
        <p:nvPicPr>
          <p:cNvPr id="96" name="Google Shape;96;g2e95fbd8643_0_48"/>
          <p:cNvPicPr preferRelativeResize="0"/>
          <p:nvPr/>
        </p:nvPicPr>
        <p:blipFill rotWithShape="1">
          <a:blip r:embed="rId8">
            <a:alphaModFix/>
          </a:blip>
          <a:srcRect b="0" l="0" r="0" t="0"/>
          <a:stretch/>
        </p:blipFill>
        <p:spPr>
          <a:xfrm>
            <a:off x="10117793" y="6121208"/>
            <a:ext cx="1987551" cy="567690"/>
          </a:xfrm>
          <a:prstGeom prst="rect">
            <a:avLst/>
          </a:prstGeom>
          <a:noFill/>
          <a:ln>
            <a:noFill/>
          </a:ln>
        </p:spPr>
      </p:pic>
      <p:pic>
        <p:nvPicPr>
          <p:cNvPr id="97" name="Google Shape;97;g2e95fbd8643_0_48"/>
          <p:cNvPicPr preferRelativeResize="0"/>
          <p:nvPr/>
        </p:nvPicPr>
        <p:blipFill rotWithShape="1">
          <a:blip r:embed="rId9">
            <a:alphaModFix/>
          </a:blip>
          <a:srcRect b="0" l="0" r="0" t="0"/>
          <a:stretch/>
        </p:blipFill>
        <p:spPr>
          <a:xfrm>
            <a:off x="263128" y="6156068"/>
            <a:ext cx="1226017" cy="501956"/>
          </a:xfrm>
          <a:prstGeom prst="rect">
            <a:avLst/>
          </a:prstGeom>
          <a:noFill/>
          <a:ln>
            <a:noFill/>
          </a:ln>
        </p:spPr>
      </p:pic>
      <p:pic>
        <p:nvPicPr>
          <p:cNvPr id="98" name="Google Shape;98;g2e95fbd8643_0_48"/>
          <p:cNvPicPr preferRelativeResize="0"/>
          <p:nvPr/>
        </p:nvPicPr>
        <p:blipFill>
          <a:blip r:embed="rId10">
            <a:alphaModFix/>
          </a:blip>
          <a:stretch>
            <a:fillRect/>
          </a:stretch>
        </p:blipFill>
        <p:spPr>
          <a:xfrm>
            <a:off x="9998288" y="138890"/>
            <a:ext cx="1226025" cy="1075123"/>
          </a:xfrm>
          <a:prstGeom prst="rect">
            <a:avLst/>
          </a:prstGeom>
          <a:noFill/>
          <a:ln>
            <a:noFill/>
          </a:ln>
        </p:spPr>
      </p:pic>
      <p:pic>
        <p:nvPicPr>
          <p:cNvPr id="99" name="Google Shape;99;g2e95fbd8643_0_48"/>
          <p:cNvPicPr preferRelativeResize="0"/>
          <p:nvPr/>
        </p:nvPicPr>
        <p:blipFill>
          <a:blip r:embed="rId10">
            <a:alphaModFix/>
          </a:blip>
          <a:stretch>
            <a:fillRect/>
          </a:stretch>
        </p:blipFill>
        <p:spPr>
          <a:xfrm>
            <a:off x="8185814" y="6123200"/>
            <a:ext cx="647386" cy="567700"/>
          </a:xfrm>
          <a:prstGeom prst="rect">
            <a:avLst/>
          </a:prstGeom>
          <a:noFill/>
          <a:ln>
            <a:noFill/>
          </a:ln>
        </p:spPr>
      </p:pic>
      <p:pic>
        <p:nvPicPr>
          <p:cNvPr id="100" name="Google Shape;100;g2e95fbd8643_0_48"/>
          <p:cNvPicPr preferRelativeResize="0"/>
          <p:nvPr/>
        </p:nvPicPr>
        <p:blipFill rotWithShape="1">
          <a:blip r:embed="rId11">
            <a:alphaModFix/>
          </a:blip>
          <a:srcRect b="14527" l="29331" r="10611" t="4586"/>
          <a:stretch/>
        </p:blipFill>
        <p:spPr>
          <a:xfrm>
            <a:off x="9515900" y="1945950"/>
            <a:ext cx="2190800" cy="2966100"/>
          </a:xfrm>
          <a:prstGeom prst="rect">
            <a:avLst/>
          </a:prstGeom>
          <a:noFill/>
          <a:ln>
            <a:noFill/>
          </a:ln>
        </p:spPr>
      </p:pic>
      <p:sp>
        <p:nvSpPr>
          <p:cNvPr id="101" name="Google Shape;101;g2e95fbd8643_0_48"/>
          <p:cNvSpPr txBox="1"/>
          <p:nvPr/>
        </p:nvSpPr>
        <p:spPr>
          <a:xfrm>
            <a:off x="1538850" y="6151100"/>
            <a:ext cx="6694200" cy="507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700"/>
              <a:t>The European Commsson support for the producton of ths publcaton does not consttute an endorsement of the contents whch reflects</a:t>
            </a:r>
            <a:endParaRPr sz="700"/>
          </a:p>
          <a:p>
            <a:pPr indent="0" lvl="0" marL="0" rtl="0" algn="ctr">
              <a:spcBef>
                <a:spcPts val="0"/>
              </a:spcBef>
              <a:spcAft>
                <a:spcPts val="0"/>
              </a:spcAft>
              <a:buNone/>
            </a:pPr>
            <a:r>
              <a:rPr lang="en-US" sz="700"/>
              <a:t>the vews only of the authors, and the Commsson cannot be held responsble for any use whch may be made of the nformaton</a:t>
            </a:r>
            <a:endParaRPr sz="700"/>
          </a:p>
          <a:p>
            <a:pPr indent="0" lvl="0" marL="0" rtl="0" algn="ctr">
              <a:spcBef>
                <a:spcPts val="0"/>
              </a:spcBef>
              <a:spcAft>
                <a:spcPts val="0"/>
              </a:spcAft>
              <a:buNone/>
            </a:pPr>
            <a:r>
              <a:rPr lang="en-US" sz="700"/>
              <a:t>contaned theren</a:t>
            </a:r>
            <a:endParaRPr sz="7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2015-05-11T10:05:23Z</dcterms:created>
  <dc:creator>Admin</dc:creator>
</cp:coreProperties>
</file>