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h+1oOqUYupMHPafgaLfJzPoiEL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foli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vertikaler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kaler Titel u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Inhal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bschnitts-&#10;überschrift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wei Inhalte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leich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r Tite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r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alt mit Überschrift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 mit Überschrift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g"/><Relationship Id="rId4" Type="http://schemas.openxmlformats.org/officeDocument/2006/relationships/image" Target="../media/image6.png"/><Relationship Id="rId11" Type="http://schemas.openxmlformats.org/officeDocument/2006/relationships/image" Target="../media/image2.png"/><Relationship Id="rId10" Type="http://schemas.openxmlformats.org/officeDocument/2006/relationships/image" Target="../media/image10.png"/><Relationship Id="rId9" Type="http://schemas.openxmlformats.org/officeDocument/2006/relationships/image" Target="../media/image8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1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267850" y="140050"/>
            <a:ext cx="9222600" cy="1072800"/>
          </a:xfrm>
          <a:prstGeom prst="roundRect">
            <a:avLst>
              <a:gd fmla="val 16667" name="adj"/>
            </a:avLst>
          </a:prstGeom>
          <a:solidFill>
            <a:srgbClr val="9CC2E5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314225" y="1411100"/>
            <a:ext cx="8656500" cy="42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Erasmus+ Project EU-CERT focuses on elevating the quality and transparency of adult education in Europe. Our primary aim is to develop and implement a robust accreditation system for adult education projects, ensuring that educational results are of the highest standard and can be seamlessly integrated into daily practices.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 Objectives: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Define European Criteria: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Establish clear, consistent criteria for accrediting ERASMUS+ adult education projects.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 Accreditation Processes: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Create a reliable and sustainable accreditation structure that remains effective beyond the project's duration.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Promote Quality and Transparency: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Ensure that adult education providers can easily identify and utilize high-quality educational resources.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 Lifelong Learning: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Foster a community of lifelong learners by upholding rigorous standards and shared values in adult education.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Join us in advancing the excellence of adult education across Europe with EU-CERT!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1" i="0" sz="1700" u="none" cap="none" strike="noStrike">
              <a:solidFill>
                <a:srgbClr val="00174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174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174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174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rgbClr val="80808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438900" y="205825"/>
            <a:ext cx="8894100" cy="9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EU-CERT </a:t>
            </a:r>
            <a:br>
              <a:rPr b="1" i="0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European Certificates and Accreditation for European Projects </a:t>
            </a:r>
            <a:br>
              <a:rPr b="1" i="1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Projektnummer: 2021-1-DE02-KA220-ADU-00003354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70684" y="6207401"/>
            <a:ext cx="100965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/>
          <p:nvPr/>
        </p:nvSpPr>
        <p:spPr>
          <a:xfrm>
            <a:off x="14864" y="6020349"/>
            <a:ext cx="12164717" cy="90559"/>
          </a:xfrm>
          <a:prstGeom prst="roundRect">
            <a:avLst>
              <a:gd fmla="val 16667" name="adj"/>
            </a:avLst>
          </a:prstGeom>
          <a:solidFill>
            <a:srgbClr val="1E4E7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9333000" y="1431450"/>
            <a:ext cx="2556600" cy="3995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9615921" y="4229752"/>
            <a:ext cx="1480200" cy="7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Visit our website </a:t>
            </a:r>
            <a:endParaRPr b="0" i="1" sz="1200" u="none" cap="none" strike="noStrike">
              <a:solidFill>
                <a:srgbClr val="80808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20464272" y="7050023"/>
            <a:ext cx="3480663" cy="23372095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Die DigI-VET Lernplattform ist in den Projektsprachen –  Deutsch, Englisch, Rumänisch und Griechisch verfügbar.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1746"/>
              </a:buClr>
              <a:buSzPts val="3600"/>
              <a:buFont typeface="Arial"/>
              <a:buChar char="•"/>
            </a:pPr>
            <a:r>
              <a:rPr b="1" i="0" lang="en-US" sz="36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Englische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      Lernplattform: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174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1746"/>
              </a:buClr>
              <a:buSzPts val="3600"/>
              <a:buFont typeface="Arial"/>
              <a:buChar char="•"/>
            </a:pPr>
            <a:r>
              <a:rPr b="1" i="0" lang="en-US" sz="36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Deutsche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      Lernplattform: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1746"/>
              </a:buClr>
              <a:buSzPts val="3600"/>
              <a:buFont typeface="Arial"/>
              <a:buChar char="•"/>
            </a:pPr>
            <a:r>
              <a:rPr b="1" i="0" lang="en-US" sz="36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Griechische Lernplattform: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1746"/>
              </a:buClr>
              <a:buSzPts val="3600"/>
              <a:buFont typeface="Arial"/>
              <a:buChar char="•"/>
            </a:pPr>
            <a:r>
              <a:rPr b="1" i="0" lang="en-US" sz="36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Rumänische Lernplattform: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342186" y="16247936"/>
            <a:ext cx="2270235" cy="2549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9432575" y="11446157"/>
            <a:ext cx="2270235" cy="2514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9511959" y="21658010"/>
            <a:ext cx="2095602" cy="2523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9511959" y="27083829"/>
            <a:ext cx="2095602" cy="2462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117793" y="6121208"/>
            <a:ext cx="1987550" cy="56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63128" y="6156068"/>
            <a:ext cx="1226017" cy="501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9998288" y="138890"/>
            <a:ext cx="1226025" cy="1075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8185814" y="6123200"/>
            <a:ext cx="647386" cy="56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"/>
          <p:cNvPicPr preferRelativeResize="0"/>
          <p:nvPr/>
        </p:nvPicPr>
        <p:blipFill rotWithShape="1">
          <a:blip r:embed="rId11">
            <a:alphaModFix/>
          </a:blip>
          <a:srcRect b="14526" l="29330" r="10611" t="4586"/>
          <a:stretch/>
        </p:blipFill>
        <p:spPr>
          <a:xfrm>
            <a:off x="9515900" y="1945950"/>
            <a:ext cx="2190800" cy="2966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"/>
          <p:cNvSpPr txBox="1"/>
          <p:nvPr/>
        </p:nvSpPr>
        <p:spPr>
          <a:xfrm>
            <a:off x="1538850" y="6151100"/>
            <a:ext cx="66942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/>
              <a:t>The European Commsson support for the producton of ths publcaton does not consttute an endorsement of the contents whch reflects</a:t>
            </a:r>
            <a:endParaRPr sz="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/>
              <a:t>the vews only of the authors, and the Commsson cannot be held responsble for any use whch may be made of the nformaton</a:t>
            </a:r>
            <a:endParaRPr sz="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/>
              <a:t>contaned theren</a:t>
            </a:r>
            <a:endParaRPr sz="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2015-05-11T10:05:23Z</dcterms:created>
  <dc:creator>Admin</dc:creator>
</cp:coreProperties>
</file>