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5ag686yG7n2jqT2EskMkNKzTn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968adbcc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2e968adbccd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Relationship Id="rId4" Type="http://schemas.openxmlformats.org/officeDocument/2006/relationships/image" Target="../media/image4.png"/><Relationship Id="rId11" Type="http://schemas.openxmlformats.org/officeDocument/2006/relationships/image" Target="../media/image6.png"/><Relationship Id="rId10" Type="http://schemas.openxmlformats.org/officeDocument/2006/relationships/image" Target="../media/image1.png"/><Relationship Id="rId12" Type="http://schemas.openxmlformats.org/officeDocument/2006/relationships/image" Target="../media/image9.png"/><Relationship Id="rId9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1.png"/><Relationship Id="rId7" Type="http://schemas.openxmlformats.org/officeDocument/2006/relationships/image" Target="../media/image8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968adbccd_0_24"/>
          <p:cNvSpPr/>
          <p:nvPr/>
        </p:nvSpPr>
        <p:spPr>
          <a:xfrm>
            <a:off x="314700" y="1431450"/>
            <a:ext cx="2509800" cy="399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2e968adbccd_0_24"/>
          <p:cNvSpPr/>
          <p:nvPr/>
        </p:nvSpPr>
        <p:spPr>
          <a:xfrm>
            <a:off x="267850" y="140050"/>
            <a:ext cx="9222600" cy="1072800"/>
          </a:xfrm>
          <a:prstGeom prst="roundRect">
            <a:avLst>
              <a:gd fmla="val 16667" name="adj"/>
            </a:avLst>
          </a:prstGeom>
          <a:solidFill>
            <a:srgbClr val="9CC2E5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2e968adbccd_0_24"/>
          <p:cNvSpPr/>
          <p:nvPr/>
        </p:nvSpPr>
        <p:spPr>
          <a:xfrm>
            <a:off x="3162913" y="1303800"/>
            <a:ext cx="5807700" cy="42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Entdecken Sie die EU-CERT Akkreditierungs-Website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Das Erasmus+ Projekt EU-CERT freut sich, Ihnen unsere Akkreditierungs-Website vorstellen zu können. Auf dieser Plattform finden Sie alle wichtigen Informationen und Ressourcen zur Akkreditierung von Projekten der Erwachsenenbildung.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Hier finden Sie den QR-Code, der Sie direkt auf unsere Website führt !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Besuchen Sie uns und entdecken Sie, wie EU-CERT zur Verbesserung der Qualität und Transparenz in der Erwachsenenbildung beiträgt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1" sz="1400" u="none" cap="none" strike="noStrike">
              <a:solidFill>
                <a:srgbClr val="808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g2e968adbccd_0_24"/>
          <p:cNvSpPr/>
          <p:nvPr/>
        </p:nvSpPr>
        <p:spPr>
          <a:xfrm>
            <a:off x="438900" y="205825"/>
            <a:ext cx="88941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EU-CERT </a:t>
            </a:r>
            <a:b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Certificates and Accreditation for European Projects </a:t>
            </a:r>
            <a:br>
              <a:rPr b="1" i="1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Projektnummer: 2021-1-DE02-KA220-ADU-00003354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e968adbccd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0684" y="6207401"/>
            <a:ext cx="100965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2e968adbccd_0_24"/>
          <p:cNvSpPr/>
          <p:nvPr/>
        </p:nvSpPr>
        <p:spPr>
          <a:xfrm>
            <a:off x="14864" y="6020349"/>
            <a:ext cx="12164700" cy="906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2e968adbccd_0_24"/>
          <p:cNvSpPr/>
          <p:nvPr/>
        </p:nvSpPr>
        <p:spPr>
          <a:xfrm>
            <a:off x="9333000" y="1431450"/>
            <a:ext cx="2556600" cy="399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e968adbccd_0_24"/>
          <p:cNvSpPr/>
          <p:nvPr/>
        </p:nvSpPr>
        <p:spPr>
          <a:xfrm>
            <a:off x="9615921" y="4229752"/>
            <a:ext cx="14802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Visit our website </a:t>
            </a:r>
            <a:endParaRPr b="0" i="1" sz="1200" u="none" cap="none" strike="noStrike">
              <a:solidFill>
                <a:srgbClr val="808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g2e968adbccd_0_24"/>
          <p:cNvSpPr/>
          <p:nvPr/>
        </p:nvSpPr>
        <p:spPr>
          <a:xfrm>
            <a:off x="20464272" y="7050023"/>
            <a:ext cx="3480600" cy="23372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Die DigI-VET Lernplattform ist in den Projektsprachen –  Deutsch, Englisch, Rumänisch und Griechisch verfügbar.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Englische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      Lernplattform: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Deutsche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      Lernplattform: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Griechische Lernplattform: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Rumänische Lernplattform: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g2e968adbccd_0_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42186" y="16247936"/>
            <a:ext cx="2270235" cy="2549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e968adbccd_0_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432575" y="11446157"/>
            <a:ext cx="2270235" cy="2514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e968adbccd_0_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511959" y="21658010"/>
            <a:ext cx="2095602" cy="2523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e968adbccd_0_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511959" y="27083829"/>
            <a:ext cx="2095602" cy="2462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e968adbccd_0_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7793" y="6121208"/>
            <a:ext cx="1987551" cy="56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e968adbccd_0_2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63128" y="6156068"/>
            <a:ext cx="1226017" cy="501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e968adbccd_0_2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998288" y="138890"/>
            <a:ext cx="1226025" cy="1075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e968adbccd_0_2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185814" y="6123200"/>
            <a:ext cx="647386" cy="56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e968adbccd_0_24"/>
          <p:cNvPicPr preferRelativeResize="0"/>
          <p:nvPr/>
        </p:nvPicPr>
        <p:blipFill rotWithShape="1">
          <a:blip r:embed="rId11">
            <a:alphaModFix/>
          </a:blip>
          <a:srcRect b="14527" l="29331" r="10611" t="4586"/>
          <a:stretch/>
        </p:blipFill>
        <p:spPr>
          <a:xfrm>
            <a:off x="9515900" y="1945950"/>
            <a:ext cx="2190800" cy="29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e968adbccd_0_24"/>
          <p:cNvSpPr/>
          <p:nvPr/>
        </p:nvSpPr>
        <p:spPr>
          <a:xfrm>
            <a:off x="9329425" y="4776275"/>
            <a:ext cx="2556600" cy="381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Website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g2e968adbccd_0_24"/>
          <p:cNvPicPr preferRelativeResize="0"/>
          <p:nvPr/>
        </p:nvPicPr>
        <p:blipFill rotWithShape="1">
          <a:blip r:embed="rId12">
            <a:alphaModFix/>
          </a:blip>
          <a:srcRect b="0" l="8394" r="22568" t="7774"/>
          <a:stretch/>
        </p:blipFill>
        <p:spPr>
          <a:xfrm>
            <a:off x="498350" y="1872087"/>
            <a:ext cx="2095600" cy="311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2e968adbccd_0_24"/>
          <p:cNvSpPr/>
          <p:nvPr/>
        </p:nvSpPr>
        <p:spPr>
          <a:xfrm>
            <a:off x="314700" y="4776275"/>
            <a:ext cx="2509800" cy="381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Accreditation Tool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e968adbccd_0_24"/>
          <p:cNvSpPr txBox="1"/>
          <p:nvPr/>
        </p:nvSpPr>
        <p:spPr>
          <a:xfrm>
            <a:off x="1538850" y="6151100"/>
            <a:ext cx="6694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The European Commsson support for the producton of ths publcaton does not consttute an endorsement of the contents whch reflects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the vews only of the authors, and the Commsson cannot be held responsble for any use whch may be made of the nformaton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/>
              <a:t>contaned theren</a:t>
            </a:r>
            <a:endParaRPr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2015-05-11T10:05:23Z</dcterms:created>
  <dc:creator>Admin</dc:creator>
</cp:coreProperties>
</file>