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j4ISn47q4wCJbW8+xIVE8NoDS1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968adbccd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2e968adbccd_0_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-&#10;überschrift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Relationship Id="rId4" Type="http://schemas.openxmlformats.org/officeDocument/2006/relationships/image" Target="../media/image5.png"/><Relationship Id="rId11" Type="http://schemas.openxmlformats.org/officeDocument/2006/relationships/image" Target="../media/image7.png"/><Relationship Id="rId10" Type="http://schemas.openxmlformats.org/officeDocument/2006/relationships/image" Target="../media/image9.png"/><Relationship Id="rId12" Type="http://schemas.openxmlformats.org/officeDocument/2006/relationships/image" Target="../media/image10.png"/><Relationship Id="rId9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6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e968adbccd_0_51"/>
          <p:cNvSpPr/>
          <p:nvPr/>
        </p:nvSpPr>
        <p:spPr>
          <a:xfrm>
            <a:off x="314700" y="1431450"/>
            <a:ext cx="2509800" cy="3995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g2e968adbccd_0_51"/>
          <p:cNvSpPr/>
          <p:nvPr/>
        </p:nvSpPr>
        <p:spPr>
          <a:xfrm>
            <a:off x="267850" y="140050"/>
            <a:ext cx="9222600" cy="1072800"/>
          </a:xfrm>
          <a:prstGeom prst="roundRect">
            <a:avLst>
              <a:gd fmla="val 16667" name="adj"/>
            </a:avLst>
          </a:prstGeom>
          <a:solidFill>
            <a:srgbClr val="9CC2E5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2e968adbccd_0_51"/>
          <p:cNvSpPr/>
          <p:nvPr/>
        </p:nvSpPr>
        <p:spPr>
          <a:xfrm>
            <a:off x="3193050" y="1303800"/>
            <a:ext cx="5777400" cy="42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Discover the EU-CERT Accreditation Website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Erasmus+ project EU-CERT is proud to present our accreditation website. On this platform, you will find all the important information and resources for accrediting adult education projects.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 is the QR code that will take you directly to our website: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Visit us and discover how EU-CERT is contributing to the improvement of quality and transparency in adult education!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2e968adbccd_0_51"/>
          <p:cNvSpPr/>
          <p:nvPr/>
        </p:nvSpPr>
        <p:spPr>
          <a:xfrm>
            <a:off x="438900" y="205825"/>
            <a:ext cx="8894100" cy="9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EU-CERT </a:t>
            </a:r>
            <a:br>
              <a:rPr b="1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European Certificates and Accreditation for European Projects </a:t>
            </a:r>
            <a:br>
              <a:rPr b="1" i="1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Projektnummer: 2021-1-DE02-KA220-ADU-00003354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e968adbccd_0_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70684" y="6207401"/>
            <a:ext cx="100965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2e968adbccd_0_51"/>
          <p:cNvSpPr/>
          <p:nvPr/>
        </p:nvSpPr>
        <p:spPr>
          <a:xfrm>
            <a:off x="14864" y="6020349"/>
            <a:ext cx="12164700" cy="90600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g2e968adbccd_0_51"/>
          <p:cNvSpPr/>
          <p:nvPr/>
        </p:nvSpPr>
        <p:spPr>
          <a:xfrm>
            <a:off x="9333000" y="1431450"/>
            <a:ext cx="2556600" cy="3995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2e968adbccd_0_51"/>
          <p:cNvSpPr/>
          <p:nvPr/>
        </p:nvSpPr>
        <p:spPr>
          <a:xfrm>
            <a:off x="9615921" y="4229752"/>
            <a:ext cx="14802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Visit our website </a:t>
            </a:r>
            <a:endParaRPr b="0" i="1" sz="1200" u="none" cap="none" strike="noStrike">
              <a:solidFill>
                <a:srgbClr val="808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g2e968adbccd_0_51"/>
          <p:cNvSpPr/>
          <p:nvPr/>
        </p:nvSpPr>
        <p:spPr>
          <a:xfrm>
            <a:off x="20464272" y="7050023"/>
            <a:ext cx="3480600" cy="23372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Die DigI-VET Lernplattform ist in den Projektsprachen –  Deutsch, Englisch, Rumänisch und Griechisch verfügbar.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746"/>
              </a:buClr>
              <a:buSzPts val="3600"/>
              <a:buFont typeface="Arial"/>
              <a:buChar char="•"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Englische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      Lernplattform: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17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746"/>
              </a:buClr>
              <a:buSzPts val="3600"/>
              <a:buFont typeface="Arial"/>
              <a:buChar char="•"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Deutsche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      Lernplattform: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746"/>
              </a:buClr>
              <a:buSzPts val="3600"/>
              <a:buFont typeface="Arial"/>
              <a:buChar char="•"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Griechische Lernplattform: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746"/>
              </a:buClr>
              <a:buSzPts val="3600"/>
              <a:buFont typeface="Arial"/>
              <a:buChar char="•"/>
            </a:pPr>
            <a:r>
              <a:rPr b="1" i="0" lang="en-US" sz="3600" u="none" cap="none" strike="noStrike">
                <a:solidFill>
                  <a:srgbClr val="001746"/>
                </a:solidFill>
                <a:latin typeface="Calibri"/>
                <a:ea typeface="Calibri"/>
                <a:cs typeface="Calibri"/>
                <a:sym typeface="Calibri"/>
              </a:rPr>
              <a:t>Rumänische Lernplattform: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g2e968adbccd_0_5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342186" y="16247936"/>
            <a:ext cx="2270235" cy="2549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2e968adbccd_0_5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432575" y="11446157"/>
            <a:ext cx="2270235" cy="2514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2e968adbccd_0_5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511959" y="21658010"/>
            <a:ext cx="2095602" cy="2523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e968adbccd_0_5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9511959" y="27083829"/>
            <a:ext cx="2095602" cy="2462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e968adbccd_0_5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17793" y="6121208"/>
            <a:ext cx="1987551" cy="56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e968adbccd_0_5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63128" y="6156068"/>
            <a:ext cx="1226017" cy="501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e968adbccd_0_5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998288" y="138890"/>
            <a:ext cx="1226025" cy="1075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e968adbccd_0_5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185814" y="6123200"/>
            <a:ext cx="647386" cy="56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e968adbccd_0_51"/>
          <p:cNvPicPr preferRelativeResize="0"/>
          <p:nvPr/>
        </p:nvPicPr>
        <p:blipFill rotWithShape="1">
          <a:blip r:embed="rId11">
            <a:alphaModFix/>
          </a:blip>
          <a:srcRect b="14526" l="29330" r="10611" t="4586"/>
          <a:stretch/>
        </p:blipFill>
        <p:spPr>
          <a:xfrm>
            <a:off x="9515900" y="1945950"/>
            <a:ext cx="2190800" cy="2966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2e968adbccd_0_51"/>
          <p:cNvSpPr/>
          <p:nvPr/>
        </p:nvSpPr>
        <p:spPr>
          <a:xfrm>
            <a:off x="9329425" y="4776275"/>
            <a:ext cx="2556600" cy="381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Website</a:t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g2e968adbccd_0_51"/>
          <p:cNvPicPr preferRelativeResize="0"/>
          <p:nvPr/>
        </p:nvPicPr>
        <p:blipFill rotWithShape="1">
          <a:blip r:embed="rId12">
            <a:alphaModFix/>
          </a:blip>
          <a:srcRect b="0" l="8394" r="22568" t="7773"/>
          <a:stretch/>
        </p:blipFill>
        <p:spPr>
          <a:xfrm>
            <a:off x="498350" y="1872087"/>
            <a:ext cx="2095600" cy="3113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2e968adbccd_0_51"/>
          <p:cNvSpPr/>
          <p:nvPr/>
        </p:nvSpPr>
        <p:spPr>
          <a:xfrm>
            <a:off x="314700" y="4776275"/>
            <a:ext cx="2509800" cy="381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Accreditation Tool</a:t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2e968adbccd_0_51"/>
          <p:cNvSpPr txBox="1"/>
          <p:nvPr/>
        </p:nvSpPr>
        <p:spPr>
          <a:xfrm>
            <a:off x="1538850" y="6151100"/>
            <a:ext cx="6694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European Commsson support for the producton of ths publcaton does not consttute an endorsement of the contents whch reflects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vews only of the authors, and the Commsson cannot be held responsble for any use whch may be made of the nformaton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contaned theren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2015-05-11T10:05:23Z</dcterms:created>
  <dc:creator>Admin</dc:creator>
</cp:coreProperties>
</file>