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5"/>
  </p:notesMasterIdLst>
  <p:handoutMasterIdLst>
    <p:handoutMasterId r:id="rId16"/>
  </p:handoutMasterIdLst>
  <p:sldIdLst>
    <p:sldId id="289" r:id="rId5"/>
    <p:sldId id="353" r:id="rId6"/>
    <p:sldId id="354" r:id="rId7"/>
    <p:sldId id="355" r:id="rId8"/>
    <p:sldId id="356" r:id="rId9"/>
    <p:sldId id="359" r:id="rId10"/>
    <p:sldId id="357" r:id="rId11"/>
    <p:sldId id="358" r:id="rId12"/>
    <p:sldId id="360" r:id="rId13"/>
    <p:sldId id="35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showGuides="1">
      <p:cViewPr varScale="1">
        <p:scale>
          <a:sx n="78" d="100"/>
          <a:sy n="78" d="100"/>
        </p:scale>
        <p:origin x="845" y="43"/>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597E6E-3109-4AAB-AAB1-C47A5A47C08E}"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de-DE"/>
        </a:p>
      </dgm:t>
    </dgm:pt>
    <dgm:pt modelId="{40C860DC-2B16-4E2D-A703-ECEB53F23D2C}">
      <dgm:prSet phldrT="[Text]"/>
      <dgm:spPr/>
      <dgm:t>
        <a:bodyPr/>
        <a:lstStyle/>
        <a:p>
          <a:r>
            <a:rPr lang="de-DE" dirty="0">
              <a:latin typeface="Arial" panose="020B0604020202020204" pitchFamily="34" charset="0"/>
              <a:cs typeface="Arial" panose="020B0604020202020204" pitchFamily="34" charset="0"/>
            </a:rPr>
            <a:t>Inscription sur le site de la</a:t>
          </a:r>
          <a:br>
            <a:rPr lang="de-DE" dirty="0">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 WEAS</a:t>
          </a:r>
        </a:p>
        <a:p>
          <a:r>
            <a:rPr lang="de-DE" altLang="de-DE" b="1" dirty="0" err="1">
              <a:solidFill>
                <a:schemeClr val="bg1"/>
              </a:solidFill>
              <a:latin typeface="Arial" panose="020B0604020202020204" pitchFamily="34" charset="0"/>
              <a:cs typeface="Arial" panose="020B0604020202020204" pitchFamily="34" charset="0"/>
            </a:rPr>
            <a:t>Basé sur le web</a:t>
          </a:r>
          <a:br>
            <a:rPr lang="de-DE"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Système de candidature électronique</a:t>
          </a:r>
          <a:endParaRPr lang="de-DE" dirty="0">
            <a:latin typeface="Arial" panose="020B0604020202020204" pitchFamily="34" charset="0"/>
            <a:cs typeface="Arial" panose="020B0604020202020204" pitchFamily="34" charset="0"/>
          </a:endParaRPr>
        </a:p>
      </dgm:t>
    </dgm:pt>
    <dgm:pt modelId="{5ABF8C05-8F0A-402E-9E3A-094D6D01DE51}" type="parTrans" cxnId="{B82CD518-670F-42DA-8604-B3D9688543E3}">
      <dgm:prSet/>
      <dgm:spPr/>
      <dgm:t>
        <a:bodyPr/>
        <a:lstStyle/>
        <a:p>
          <a:endParaRPr lang="de-DE"/>
        </a:p>
      </dgm:t>
    </dgm:pt>
    <dgm:pt modelId="{CD986C19-D7B9-40D6-A48A-DCE2CFF8E1BE}" type="sibTrans" cxnId="{B82CD518-670F-42DA-8604-B3D9688543E3}">
      <dgm:prSet/>
      <dgm:spPr/>
      <dgm:t>
        <a:bodyPr/>
        <a:lstStyle/>
        <a:p>
          <a:endParaRPr lang="de-DE"/>
        </a:p>
      </dgm:t>
    </dgm:pt>
    <dgm:pt modelId="{9C492EBC-F8F8-4D94-B125-E85E23D8941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Sélection de</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Type d'accréditation</a:t>
          </a:r>
        </a:p>
      </dgm:t>
    </dgm:pt>
    <dgm:pt modelId="{F24DAB32-9564-43C3-AA4F-E566CE247854}" type="parTrans" cxnId="{A9255E15-7DA8-4F18-8738-8D7FACB5B382}">
      <dgm:prSet/>
      <dgm:spPr/>
      <dgm:t>
        <a:bodyPr/>
        <a:lstStyle/>
        <a:p>
          <a:endParaRPr lang="de-DE"/>
        </a:p>
      </dgm:t>
    </dgm:pt>
    <dgm:pt modelId="{3A113117-088C-4F2F-B423-885024E5F6B8}" type="sibTrans" cxnId="{A9255E15-7DA8-4F18-8738-8D7FACB5B382}">
      <dgm:prSet/>
      <dgm:spPr/>
      <dgm:t>
        <a:bodyPr/>
        <a:lstStyle/>
        <a:p>
          <a:endParaRPr lang="de-DE"/>
        </a:p>
      </dgm:t>
    </dgm:pt>
    <dgm:pt modelId="{3C73A24F-B6C4-4140-834C-C53B1CB2C8F1}">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Répondre aux questions relatives </a:t>
          </a:r>
          <a:r>
            <a:rPr lang="de-DE" dirty="0">
              <a:latin typeface="Arial" panose="020B0604020202020204" pitchFamily="34" charset="0"/>
              <a:cs typeface="Arial" panose="020B0604020202020204" pitchFamily="34" charset="0"/>
            </a:rPr>
            <a:t>aux </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les critères formels </a:t>
          </a:r>
        </a:p>
      </dgm:t>
    </dgm:pt>
    <dgm:pt modelId="{531FB329-A205-410B-A275-E8F01C008C94}" type="parTrans" cxnId="{7DD2488A-B103-4532-9397-65B02B8D0D69}">
      <dgm:prSet/>
      <dgm:spPr/>
      <dgm:t>
        <a:bodyPr/>
        <a:lstStyle/>
        <a:p>
          <a:endParaRPr lang="de-DE"/>
        </a:p>
      </dgm:t>
    </dgm:pt>
    <dgm:pt modelId="{BAF8C6DE-4E62-4E3F-98B6-30793388DDE9}" type="sibTrans" cxnId="{7DD2488A-B103-4532-9397-65B02B8D0D69}">
      <dgm:prSet/>
      <dgm:spPr/>
      <dgm:t>
        <a:bodyPr/>
        <a:lstStyle/>
        <a:p>
          <a:endParaRPr lang="de-DE"/>
        </a:p>
      </dgm:t>
    </dgm:pt>
    <dgm:pt modelId="{A92922AF-5596-4682-BD0B-7F7126B24C4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Répondre aux questions relatives </a:t>
          </a:r>
          <a:r>
            <a:rPr lang="de-DE" dirty="0">
              <a:latin typeface="Arial" panose="020B0604020202020204" pitchFamily="34" charset="0"/>
              <a:cs typeface="Arial" panose="020B0604020202020204" pitchFamily="34" charset="0"/>
            </a:rPr>
            <a:t>à</a:t>
          </a:r>
          <a:br>
            <a:rPr lang="de-DE" dirty="0">
              <a:latin typeface="Arial" panose="020B0604020202020204" pitchFamily="34" charset="0"/>
              <a:cs typeface="Arial" panose="020B0604020202020204" pitchFamily="34" charset="0"/>
            </a:rPr>
          </a:br>
          <a:r>
            <a:rPr lang="de-DE" altLang="de-DE" b="1" dirty="0" err="1">
              <a:solidFill>
                <a:schemeClr val="bg1"/>
              </a:solidFill>
              <a:latin typeface="Arial" panose="020B0604020202020204" pitchFamily="34" charset="0"/>
              <a:cs typeface="Arial" panose="020B0604020202020204" pitchFamily="34" charset="0"/>
            </a:rPr>
            <a:t> Critères liés au sujet </a:t>
          </a:r>
          <a:r>
            <a:rPr lang="de-DE" altLang="de-DE" b="1" dirty="0">
              <a:solidFill>
                <a:schemeClr val="bg1"/>
              </a:solidFill>
              <a:latin typeface="Arial" panose="020B0604020202020204" pitchFamily="34" charset="0"/>
              <a:cs typeface="Arial" panose="020B0604020202020204" pitchFamily="34" charset="0"/>
            </a:rPr>
            <a:t>/ </a:t>
          </a:r>
          <a:r>
            <a:rPr lang="de-DE" altLang="de-DE" b="1" dirty="0" err="1">
              <a:solidFill>
                <a:schemeClr val="bg1"/>
              </a:solidFill>
              <a:latin typeface="Arial" panose="020B0604020202020204" pitchFamily="34" charset="0"/>
              <a:cs typeface="Arial" panose="020B0604020202020204" pitchFamily="34" charset="0"/>
            </a:rPr>
            <a:t>au contenu</a:t>
          </a:r>
          <a:endParaRPr lang="de-DE" dirty="0">
            <a:latin typeface="Arial" panose="020B0604020202020204" pitchFamily="34" charset="0"/>
            <a:cs typeface="Arial" panose="020B0604020202020204" pitchFamily="34" charset="0"/>
          </a:endParaRPr>
        </a:p>
      </dgm:t>
    </dgm:pt>
    <dgm:pt modelId="{5BE326CF-CF23-4E68-8A83-007776AA6283}" type="parTrans" cxnId="{474E51D8-88AD-4E00-ACAD-8042DB7E3EAD}">
      <dgm:prSet/>
      <dgm:spPr/>
      <dgm:t>
        <a:bodyPr/>
        <a:lstStyle/>
        <a:p>
          <a:endParaRPr lang="de-DE"/>
        </a:p>
      </dgm:t>
    </dgm:pt>
    <dgm:pt modelId="{18558E65-0575-4C3F-B88F-143E8E132F54}" type="sibTrans" cxnId="{474E51D8-88AD-4E00-ACAD-8042DB7E3EAD}">
      <dgm:prSet/>
      <dgm:spPr/>
      <dgm:t>
        <a:bodyPr/>
        <a:lstStyle/>
        <a:p>
          <a:endParaRPr lang="de-DE"/>
        </a:p>
      </dgm:t>
    </dgm:pt>
    <dgm:pt modelId="{E7ADCA45-ADE3-438B-90E5-DC8844A146B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Téléchargement </a:t>
          </a:r>
          <a:r>
            <a:rPr lang="de-DE" dirty="0" err="1">
              <a:latin typeface="Arial" panose="020B0604020202020204" pitchFamily="34" charset="0"/>
              <a:cs typeface="Arial" panose="020B0604020202020204" pitchFamily="34" charset="0"/>
            </a:rPr>
            <a:t>du </a:t>
          </a:r>
          <a:r>
            <a:rPr lang="de-DE" dirty="0">
              <a:latin typeface="Arial" panose="020B0604020202020204" pitchFamily="34" charset="0"/>
              <a:cs typeface="Arial" panose="020B0604020202020204" pitchFamily="34" charset="0"/>
            </a:rPr>
            <a:t>matériel</a:t>
          </a:r>
        </a:p>
      </dgm:t>
    </dgm:pt>
    <dgm:pt modelId="{B8553931-7F97-49BB-8867-BC1E7D30C2E2}" type="parTrans" cxnId="{7A9D00C8-11CA-4428-9ADD-2F7B0DEE7044}">
      <dgm:prSet/>
      <dgm:spPr/>
      <dgm:t>
        <a:bodyPr/>
        <a:lstStyle/>
        <a:p>
          <a:endParaRPr lang="de-DE"/>
        </a:p>
      </dgm:t>
    </dgm:pt>
    <dgm:pt modelId="{1E5779C0-5CB4-4AD6-A532-95D3159659AB}" type="sibTrans" cxnId="{7A9D00C8-11CA-4428-9ADD-2F7B0DEE7044}">
      <dgm:prSet/>
      <dgm:spPr/>
      <dgm:t>
        <a:bodyPr/>
        <a:lstStyle/>
        <a:p>
          <a:endParaRPr lang="de-DE"/>
        </a:p>
      </dgm:t>
    </dgm:pt>
    <dgm:pt modelId="{A735444C-C73C-4A93-B98F-551439C55381}">
      <dgm:prSet phldrT="[Text]">
        <dgm:style>
          <a:lnRef idx="3">
            <a:schemeClr val="lt1"/>
          </a:lnRef>
          <a:fillRef idx="1">
            <a:schemeClr val="accent2"/>
          </a:fillRef>
          <a:effectRef idx="1">
            <a:schemeClr val="accent2"/>
          </a:effectRef>
          <a:fontRef idx="minor">
            <a:schemeClr val="lt1"/>
          </a:fontRef>
        </dgm:style>
      </dgm:prSet>
      <dgm:spPr/>
      <dgm:t>
        <a:bodyPr/>
        <a:lstStyle/>
        <a:p>
          <a:r>
            <a:rPr lang="en-US" altLang="de-DE" b="1" dirty="0">
              <a:solidFill>
                <a:schemeClr val="bg1"/>
              </a:solidFill>
              <a:latin typeface="Arial" panose="020B0604020202020204" pitchFamily="34" charset="0"/>
              <a:cs typeface="Arial" panose="020B0604020202020204" pitchFamily="34" charset="0"/>
            </a:rPr>
            <a:t>Auto-évaluation</a:t>
          </a:r>
          <a:br>
            <a:rPr lang="en-US"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L'évaluation </a:t>
          </a:r>
          <a:endParaRPr lang="de-DE" dirty="0">
            <a:latin typeface="Arial" panose="020B0604020202020204" pitchFamily="34" charset="0"/>
            <a:cs typeface="Arial" panose="020B0604020202020204" pitchFamily="34" charset="0"/>
          </a:endParaRPr>
        </a:p>
      </dgm:t>
    </dgm:pt>
    <dgm:pt modelId="{E2DA836B-4144-4C0C-95A9-D2FE3231B65E}" type="parTrans" cxnId="{1F385A18-BE59-414E-9829-42BE74EB355E}">
      <dgm:prSet/>
      <dgm:spPr/>
      <dgm:t>
        <a:bodyPr/>
        <a:lstStyle/>
        <a:p>
          <a:endParaRPr lang="de-DE"/>
        </a:p>
      </dgm:t>
    </dgm:pt>
    <dgm:pt modelId="{21DA5DFC-AD99-41DF-9AF3-B4D0FF23FBFD}" type="sibTrans" cxnId="{1F385A18-BE59-414E-9829-42BE74EB355E}">
      <dgm:prSet/>
      <dgm:spPr/>
      <dgm:t>
        <a:bodyPr/>
        <a:lstStyle/>
        <a:p>
          <a:endParaRPr lang="de-DE"/>
        </a:p>
      </dgm:t>
    </dgm:pt>
    <dgm:pt modelId="{AC82BF6F-777D-476E-8159-D8C858EA426C}">
      <dgm:prSet phldrT="[Text]">
        <dgm:style>
          <a:lnRef idx="0">
            <a:schemeClr val="accent2"/>
          </a:lnRef>
          <a:fillRef idx="3">
            <a:schemeClr val="accent2"/>
          </a:fillRef>
          <a:effectRef idx="3">
            <a:schemeClr val="accent2"/>
          </a:effectRef>
          <a:fontRef idx="minor">
            <a:schemeClr val="lt1"/>
          </a:fontRef>
        </dgm:style>
      </dgm:prSet>
      <dgm:spPr/>
      <dgm:t>
        <a:bodyPr/>
        <a:lstStyle/>
        <a:p>
          <a:r>
            <a:rPr lang="de-DE" b="1" dirty="0">
              <a:latin typeface="Arial" panose="020B0604020202020204" pitchFamily="34" charset="0"/>
              <a:cs typeface="Arial" panose="020B0604020202020204" pitchFamily="34" charset="0"/>
            </a:rPr>
            <a:t>Matériel</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Évaluation</a:t>
          </a:r>
        </a:p>
      </dgm:t>
    </dgm:pt>
    <dgm:pt modelId="{171BE7EE-FB1A-448D-A2C4-A5282511B50D}" type="parTrans" cxnId="{BEF05259-00AF-4FE7-9FBB-4A70E8D7D5DB}">
      <dgm:prSet/>
      <dgm:spPr/>
      <dgm:t>
        <a:bodyPr/>
        <a:lstStyle/>
        <a:p>
          <a:endParaRPr lang="de-DE"/>
        </a:p>
      </dgm:t>
    </dgm:pt>
    <dgm:pt modelId="{96B183AF-A1E7-4C66-9DCC-401CAC5C4749}" type="sibTrans" cxnId="{BEF05259-00AF-4FE7-9FBB-4A70E8D7D5DB}">
      <dgm:prSet/>
      <dgm:spPr/>
      <dgm:t>
        <a:bodyPr/>
        <a:lstStyle/>
        <a:p>
          <a:endParaRPr lang="de-DE"/>
        </a:p>
      </dgm:t>
    </dgm:pt>
    <dgm:pt modelId="{908C18CA-D506-4F86-A6E2-41162BBB1790}">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Analyse d'</a:t>
          </a:r>
          <a:r>
            <a:rPr lang="de-DE" dirty="0">
              <a:latin typeface="Arial" panose="020B0604020202020204" pitchFamily="34" charset="0"/>
              <a:cs typeface="Arial" panose="020B0604020202020204" pitchFamily="34" charset="0"/>
            </a:rPr>
            <a:t>experts</a:t>
          </a:r>
        </a:p>
      </dgm:t>
    </dgm:pt>
    <dgm:pt modelId="{998951C3-A56A-4E6D-B152-6CC746BD556F}" type="parTrans" cxnId="{1FBE0F21-0F72-485B-8F96-A8842BEE6B7C}">
      <dgm:prSet/>
      <dgm:spPr/>
      <dgm:t>
        <a:bodyPr/>
        <a:lstStyle/>
        <a:p>
          <a:endParaRPr lang="de-DE"/>
        </a:p>
      </dgm:t>
    </dgm:pt>
    <dgm:pt modelId="{02A9329E-6598-4D80-B6A3-FE1B8B7AACCC}" type="sibTrans" cxnId="{1FBE0F21-0F72-485B-8F96-A8842BEE6B7C}">
      <dgm:prSet/>
      <dgm:spPr/>
      <dgm:t>
        <a:bodyPr/>
        <a:lstStyle/>
        <a:p>
          <a:endParaRPr lang="de-DE"/>
        </a:p>
      </dgm:t>
    </dgm:pt>
    <dgm:pt modelId="{6A25296B-EDBD-4CCA-8B41-C4F68455877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Commentaires d'</a:t>
          </a:r>
          <a:r>
            <a:rPr lang="de-DE" dirty="0">
              <a:latin typeface="Arial" panose="020B0604020202020204" pitchFamily="34" charset="0"/>
              <a:cs typeface="Arial" panose="020B0604020202020204" pitchFamily="34" charset="0"/>
            </a:rPr>
            <a:t>experts</a:t>
          </a:r>
        </a:p>
      </dgm:t>
    </dgm:pt>
    <dgm:pt modelId="{F1E0FBE2-A054-4C2B-900A-B221EFDC32D6}" type="parTrans" cxnId="{24C7A14F-DE56-4EDF-9703-FC49FAF587F1}">
      <dgm:prSet/>
      <dgm:spPr/>
      <dgm:t>
        <a:bodyPr/>
        <a:lstStyle/>
        <a:p>
          <a:endParaRPr lang="de-DE"/>
        </a:p>
      </dgm:t>
    </dgm:pt>
    <dgm:pt modelId="{CCCB650F-8930-47D2-B193-E6B2A9E70200}" type="sibTrans" cxnId="{24C7A14F-DE56-4EDF-9703-FC49FAF587F1}">
      <dgm:prSet/>
      <dgm:spPr/>
      <dgm:t>
        <a:bodyPr/>
        <a:lstStyle/>
        <a:p>
          <a:endParaRPr lang="de-DE"/>
        </a:p>
      </dgm:t>
    </dgm:pt>
    <dgm:pt modelId="{793D405E-038C-4620-8292-DBF7209E7E03}">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Mission d'</a:t>
          </a:r>
          <a:r>
            <a:rPr lang="de-DE" dirty="0">
              <a:latin typeface="Arial" panose="020B0604020202020204" pitchFamily="34" charset="0"/>
              <a:cs typeface="Arial" panose="020B0604020202020204" pitchFamily="34" charset="0"/>
            </a:rPr>
            <a:t>expertise</a:t>
          </a:r>
        </a:p>
      </dgm:t>
    </dgm:pt>
    <dgm:pt modelId="{C312847F-6FD7-47BE-8DA4-EB2914AC5A5B}" type="parTrans" cxnId="{A2AF1186-D462-4A12-9A84-103DDB93C5A0}">
      <dgm:prSet/>
      <dgm:spPr/>
      <dgm:t>
        <a:bodyPr/>
        <a:lstStyle/>
        <a:p>
          <a:endParaRPr lang="de-DE"/>
        </a:p>
      </dgm:t>
    </dgm:pt>
    <dgm:pt modelId="{C522B980-5553-49C5-B9F8-757E9F74DDC6}" type="sibTrans" cxnId="{A2AF1186-D462-4A12-9A84-103DDB93C5A0}">
      <dgm:prSet/>
      <dgm:spPr/>
      <dgm:t>
        <a:bodyPr/>
        <a:lstStyle/>
        <a:p>
          <a:endParaRPr lang="de-DE"/>
        </a:p>
      </dgm:t>
    </dgm:pt>
    <dgm:pt modelId="{ACB58495-90B8-46AF-AB44-753ABAD8E405}">
      <dgm:prSet phldrT="[Text]"/>
      <dgm:spPr/>
      <dgm:t>
        <a:bodyPr/>
        <a:lstStyle/>
        <a:p>
          <a:r>
            <a:rPr lang="de-DE" b="1" dirty="0">
              <a:solidFill>
                <a:schemeClr val="bg1"/>
              </a:solidFill>
              <a:latin typeface="Arial" panose="020B0604020202020204" pitchFamily="34" charset="0"/>
              <a:cs typeface="Arial" panose="020B0604020202020204" pitchFamily="34" charset="0"/>
            </a:rPr>
            <a:t>Rapport d'accréditation</a:t>
          </a:r>
          <a:br>
            <a:rPr lang="de-DE" b="1" dirty="0">
              <a:solidFill>
                <a:schemeClr val="bg1"/>
              </a:solidFill>
              <a:latin typeface="Arial" panose="020B0604020202020204" pitchFamily="34" charset="0"/>
              <a:cs typeface="Arial" panose="020B0604020202020204" pitchFamily="34" charset="0"/>
            </a:rPr>
          </a:br>
          <a:r>
            <a:rPr lang="de-DE" b="1" dirty="0">
              <a:solidFill>
                <a:schemeClr val="bg1"/>
              </a:solidFill>
              <a:latin typeface="Arial" panose="020B0604020202020204" pitchFamily="34" charset="0"/>
              <a:cs typeface="Arial" panose="020B0604020202020204" pitchFamily="34" charset="0"/>
            </a:rPr>
            <a:t>rapport</a:t>
          </a:r>
        </a:p>
      </dgm:t>
    </dgm:pt>
    <dgm:pt modelId="{10B2C0AB-3D99-47FE-8741-E5A8C40F2907}" type="parTrans" cxnId="{EB9BEBCA-7D76-45F8-9172-772A1A4F26BC}">
      <dgm:prSet/>
      <dgm:spPr/>
      <dgm:t>
        <a:bodyPr/>
        <a:lstStyle/>
        <a:p>
          <a:endParaRPr lang="de-DE"/>
        </a:p>
      </dgm:t>
    </dgm:pt>
    <dgm:pt modelId="{5A8A47B6-AD25-417C-A819-CC47512C665E}" type="sibTrans" cxnId="{EB9BEBCA-7D76-45F8-9172-772A1A4F26BC}">
      <dgm:prSet/>
      <dgm:spPr/>
      <dgm:t>
        <a:bodyPr/>
        <a:lstStyle/>
        <a:p>
          <a:endParaRPr lang="de-DE"/>
        </a:p>
      </dgm:t>
    </dgm:pt>
    <dgm:pt modelId="{630D1584-FFBB-4EEA-BAFE-7EC3A0647B89}">
      <dgm:prSet phldrT="[Text]"/>
      <dgm:spPr/>
      <dgm:t>
        <a:bodyPr/>
        <a:lstStyle/>
        <a:p>
          <a:r>
            <a:rPr lang="de-DE" b="1" dirty="0" err="1">
              <a:solidFill>
                <a:schemeClr val="bg1"/>
              </a:solidFill>
              <a:latin typeface="Arial" panose="020B0604020202020204" pitchFamily="34" charset="0"/>
              <a:cs typeface="Arial" panose="020B0604020202020204" pitchFamily="34" charset="0"/>
            </a:rPr>
            <a:t>Décision d'</a:t>
          </a:r>
          <a:r>
            <a:rPr lang="de-DE" b="1" dirty="0">
              <a:solidFill>
                <a:schemeClr val="bg1"/>
              </a:solidFill>
              <a:latin typeface="Arial" panose="020B0604020202020204" pitchFamily="34" charset="0"/>
              <a:cs typeface="Arial" panose="020B0604020202020204" pitchFamily="34" charset="0"/>
            </a:rPr>
            <a:t>accréditation</a:t>
          </a:r>
        </a:p>
      </dgm:t>
    </dgm:pt>
    <dgm:pt modelId="{50E628E3-B4C6-4005-83BF-01CFE4EA253E}" type="parTrans" cxnId="{F5F5CFB6-7C82-4DB5-BE7D-E901C5601A7E}">
      <dgm:prSet/>
      <dgm:spPr/>
      <dgm:t>
        <a:bodyPr/>
        <a:lstStyle/>
        <a:p>
          <a:endParaRPr lang="de-DE"/>
        </a:p>
      </dgm:t>
    </dgm:pt>
    <dgm:pt modelId="{42A326F7-4679-4649-B852-C4793C75A3F2}" type="sibTrans" cxnId="{F5F5CFB6-7C82-4DB5-BE7D-E901C5601A7E}">
      <dgm:prSet/>
      <dgm:spPr/>
      <dgm:t>
        <a:bodyPr/>
        <a:lstStyle/>
        <a:p>
          <a:endParaRPr lang="de-DE"/>
        </a:p>
      </dgm:t>
    </dgm:pt>
    <dgm:pt modelId="{203B6B57-E9F9-41D8-971E-92AF8F9977C4}">
      <dgm:prSet phldrT="[Text]"/>
      <dgm:spPr/>
      <dgm:t>
        <a:bodyPr/>
        <a:lstStyle/>
        <a:p>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Label de </a:t>
          </a:r>
          <a:r>
            <a:rPr kumimoji="0" lang="de-DE"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qualité</a:t>
          </a:r>
          <a:br>
            <a:rPr lang="de-DE" altLang="de-DE" b="1" dirty="0">
              <a:solidFill>
                <a:schemeClr val="bg1"/>
              </a:solidFill>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EU-CERT / </a:t>
          </a:r>
          <a:r>
            <a:rPr lang="de-DE" altLang="de-DE" b="1" dirty="0" err="1">
              <a:solidFill>
                <a:schemeClr val="bg1"/>
              </a:solidFill>
              <a:latin typeface="Arial" panose="020B0604020202020204" pitchFamily="34" charset="0"/>
              <a:cs typeface="Arial" panose="020B0604020202020204" pitchFamily="34" charset="0"/>
            </a:rPr>
            <a:t>Certificat</a:t>
          </a:r>
          <a:endParaRPr lang="de-DE" b="1" dirty="0">
            <a:solidFill>
              <a:schemeClr val="bg1"/>
            </a:solidFill>
            <a:latin typeface="Arial" panose="020B0604020202020204" pitchFamily="34" charset="0"/>
            <a:cs typeface="Arial" panose="020B0604020202020204" pitchFamily="34" charset="0"/>
          </a:endParaRPr>
        </a:p>
      </dgm:t>
    </dgm:pt>
    <dgm:pt modelId="{1DABC0EC-1AFE-4F31-B3FC-9F80E7409B39}" type="parTrans" cxnId="{D10E7EC1-06C4-4ADA-8240-2BAD064449A4}">
      <dgm:prSet/>
      <dgm:spPr/>
      <dgm:t>
        <a:bodyPr/>
        <a:lstStyle/>
        <a:p>
          <a:endParaRPr lang="de-DE"/>
        </a:p>
      </dgm:t>
    </dgm:pt>
    <dgm:pt modelId="{3F9F486B-CFCC-4019-BDE4-CFDDC06ED0E0}" type="sibTrans" cxnId="{D10E7EC1-06C4-4ADA-8240-2BAD064449A4}">
      <dgm:prSet/>
      <dgm:spPr/>
      <dgm:t>
        <a:bodyPr/>
        <a:lstStyle/>
        <a:p>
          <a:endParaRPr lang="de-DE"/>
        </a:p>
      </dgm:t>
    </dgm:pt>
    <dgm:pt modelId="{C12C21F9-1875-4455-B279-D15F67191CBB}">
      <dgm:prSet phldrT="[Text]">
        <dgm:style>
          <a:lnRef idx="0">
            <a:schemeClr val="accent1"/>
          </a:lnRef>
          <a:fillRef idx="3">
            <a:schemeClr val="accent1"/>
          </a:fillRef>
          <a:effectRef idx="3">
            <a:schemeClr val="accent1"/>
          </a:effectRef>
          <a:fontRef idx="minor">
            <a:schemeClr val="lt1"/>
          </a:fontRef>
        </dgm:style>
      </dgm:prSet>
      <dgm:spPr>
        <a:solidFill>
          <a:schemeClr val="accent2">
            <a:lumMod val="50000"/>
          </a:schemeClr>
        </a:solidFill>
      </dgm:spPr>
      <dgm:t>
        <a:bodyPr/>
        <a:lstStyle/>
        <a:p>
          <a:r>
            <a:rPr lang="de-DE" b="1" dirty="0">
              <a:latin typeface="Arial" panose="020B0604020202020204" pitchFamily="34" charset="0"/>
              <a:cs typeface="Arial" panose="020B0604020202020204" pitchFamily="34" charset="0"/>
            </a:rPr>
            <a:t>Premier </a:t>
          </a:r>
          <a:r>
            <a:rPr lang="de-DE" b="1" dirty="0" err="1">
              <a:latin typeface="Arial" panose="020B0604020202020204" pitchFamily="34" charset="0"/>
              <a:cs typeface="Arial" panose="020B0604020202020204" pitchFamily="34" charset="0"/>
            </a:rPr>
            <a:t>automatisme</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Retour d'information</a:t>
          </a:r>
        </a:p>
      </dgm:t>
    </dgm:pt>
    <dgm:pt modelId="{FBAD2DB7-6011-4E34-83B5-94061F4B0F87}" type="parTrans" cxnId="{649DC3B0-FE32-4B81-80D5-CEB4917CA3B9}">
      <dgm:prSet/>
      <dgm:spPr/>
      <dgm:t>
        <a:bodyPr/>
        <a:lstStyle/>
        <a:p>
          <a:endParaRPr lang="de-DE"/>
        </a:p>
      </dgm:t>
    </dgm:pt>
    <dgm:pt modelId="{EFA06C22-5F88-411B-97D9-02CBAF6CB61B}" type="sibTrans" cxnId="{649DC3B0-FE32-4B81-80D5-CEB4917CA3B9}">
      <dgm:prSet/>
      <dgm:spPr/>
      <dgm:t>
        <a:bodyPr/>
        <a:lstStyle/>
        <a:p>
          <a:endParaRPr lang="de-DE"/>
        </a:p>
      </dgm:t>
    </dgm:pt>
    <dgm:pt modelId="{C5AC390A-BDCE-46B7-8E36-403758AB16D2}">
      <dgm:prSet phldrT="[Text]"/>
      <dgm:spPr/>
      <dgm:t>
        <a:bodyPr/>
        <a:lstStyle/>
        <a:p>
          <a:r>
            <a:rPr lang="de-DE" b="1" dirty="0" err="1"/>
            <a:t>Possibilité</a:t>
          </a:r>
          <a:br>
            <a:rPr lang="de-DE" b="1" dirty="0"/>
          </a:br>
          <a:r>
            <a:rPr lang="de-DE" b="1" dirty="0"/>
            <a:t>d'</a:t>
          </a:r>
          <a:r>
            <a:rPr lang="de-DE" b="1" dirty="0" err="1"/>
            <a:t>éliminer</a:t>
          </a:r>
          <a:br>
            <a:rPr lang="de-DE" b="1" dirty="0"/>
          </a:br>
          <a:r>
            <a:rPr lang="de-DE" b="1" dirty="0" err="1"/>
            <a:t>les faiblesses</a:t>
          </a:r>
          <a:endParaRPr lang="de-DE" b="1" dirty="0">
            <a:solidFill>
              <a:schemeClr val="bg1"/>
            </a:solidFill>
            <a:latin typeface="Arial" panose="020B0604020202020204" pitchFamily="34" charset="0"/>
            <a:cs typeface="Arial" panose="020B0604020202020204" pitchFamily="34" charset="0"/>
          </a:endParaRPr>
        </a:p>
      </dgm:t>
    </dgm:pt>
    <dgm:pt modelId="{6D0E7FE3-43AB-4762-8730-30833C92C410}" type="parTrans" cxnId="{A01F7BFF-98E3-4806-A0D9-379125355BB3}">
      <dgm:prSet/>
      <dgm:spPr/>
      <dgm:t>
        <a:bodyPr/>
        <a:lstStyle/>
        <a:p>
          <a:endParaRPr lang="de-DE"/>
        </a:p>
      </dgm:t>
    </dgm:pt>
    <dgm:pt modelId="{855B1243-4465-4F68-8FF0-6F0E79D2B557}" type="sibTrans" cxnId="{A01F7BFF-98E3-4806-A0D9-379125355BB3}">
      <dgm:prSet/>
      <dgm:spPr/>
      <dgm:t>
        <a:bodyPr/>
        <a:lstStyle/>
        <a:p>
          <a:endParaRPr lang="de-DE"/>
        </a:p>
      </dgm:t>
    </dgm:pt>
    <dgm:pt modelId="{9B94CD68-1D59-41F2-B083-FC78BB46C244}">
      <dgm:prSet phldrT="[Text]"/>
      <dgm:spPr/>
      <dgm:t>
        <a:bodyPr/>
        <a:lstStyle/>
        <a:p>
          <a:r>
            <a:rPr lang="de-DE" dirty="0">
              <a:latin typeface="Arial" panose="020B0604020202020204" pitchFamily="34" charset="0"/>
              <a:cs typeface="Arial" panose="020B0604020202020204" pitchFamily="34" charset="0"/>
            </a:rPr>
            <a:t>VISITEZ le </a:t>
          </a:r>
          <a:r>
            <a:rPr lang="de-DE" dirty="0" err="1">
              <a:latin typeface="Arial" panose="020B0604020202020204" pitchFamily="34" charset="0"/>
              <a:cs typeface="Arial" panose="020B0604020202020204" pitchFamily="34" charset="0"/>
            </a:rPr>
            <a:t>site web de l'</a:t>
          </a:r>
          <a:r>
            <a:rPr lang="de-DE" dirty="0">
              <a:latin typeface="Arial" panose="020B0604020202020204" pitchFamily="34" charset="0"/>
              <a:cs typeface="Arial" panose="020B0604020202020204" pitchFamily="34" charset="0"/>
            </a:rPr>
            <a:t>accréditation EUCERT et</a:t>
          </a:r>
        </a:p>
        <a:p>
          <a:r>
            <a:rPr lang="de-DE" dirty="0" err="1">
              <a:latin typeface="Arial" panose="020B0604020202020204" pitchFamily="34" charset="0"/>
              <a:cs typeface="Arial" panose="020B0604020202020204" pitchFamily="34" charset="0"/>
            </a:rPr>
            <a:t>Acheter/télécharger des documents d'</a:t>
          </a:r>
          <a:r>
            <a:rPr lang="de-DE" dirty="0">
              <a:latin typeface="Arial" panose="020B0604020202020204" pitchFamily="34" charset="0"/>
              <a:cs typeface="Arial" panose="020B0604020202020204" pitchFamily="34" charset="0"/>
            </a:rPr>
            <a:t>accréditation/des </a:t>
          </a:r>
          <a:r>
            <a:rPr lang="de-DE" dirty="0" err="1">
              <a:latin typeface="Arial" panose="020B0604020202020204" pitchFamily="34" charset="0"/>
              <a:cs typeface="Arial" panose="020B0604020202020204" pitchFamily="34" charset="0"/>
            </a:rPr>
            <a:t>informations sur les critères</a:t>
          </a:r>
          <a:endParaRPr lang="de-DE" dirty="0">
            <a:latin typeface="Arial" panose="020B0604020202020204" pitchFamily="34" charset="0"/>
            <a:cs typeface="Arial" panose="020B0604020202020204" pitchFamily="34" charset="0"/>
          </a:endParaRPr>
        </a:p>
      </dgm:t>
    </dgm:pt>
    <dgm:pt modelId="{E3190E48-4CB6-43A2-9E35-6D334BE5D860}" type="parTrans" cxnId="{FA4290C0-16B3-4060-8ADF-85E351C45175}">
      <dgm:prSet/>
      <dgm:spPr/>
      <dgm:t>
        <a:bodyPr/>
        <a:lstStyle/>
        <a:p>
          <a:endParaRPr lang="de-DE"/>
        </a:p>
      </dgm:t>
    </dgm:pt>
    <dgm:pt modelId="{A2B91461-6FE7-4D19-A87E-81AD5C7ECAB0}" type="sibTrans" cxnId="{FA4290C0-16B3-4060-8ADF-85E351C45175}">
      <dgm:prSet/>
      <dgm:spPr/>
      <dgm:t>
        <a:bodyPr/>
        <a:lstStyle/>
        <a:p>
          <a:endParaRPr lang="de-DE"/>
        </a:p>
      </dgm:t>
    </dgm:pt>
    <dgm:pt modelId="{53096079-BFB9-47DA-80BF-39E9E026703E}">
      <dgm:prSet phldrT="[Text]"/>
      <dgm:spPr/>
      <dgm:t>
        <a:bodyPr/>
        <a:lstStyle/>
        <a:p>
          <a:r>
            <a:rPr lang="de-DE" b="1" dirty="0" err="1">
              <a:latin typeface="Arial" panose="020B0604020202020204" pitchFamily="34" charset="0"/>
              <a:cs typeface="Arial" panose="020B0604020202020204" pitchFamily="34" charset="0"/>
            </a:rPr>
            <a:t>Examiner</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votre </a:t>
          </a:r>
          <a:r>
            <a:rPr lang="de-DE" b="1" dirty="0" err="1">
              <a:latin typeface="Arial" panose="020B0604020202020204" pitchFamily="34" charset="0"/>
              <a:cs typeface="Arial" panose="020B0604020202020204" pitchFamily="34" charset="0"/>
            </a:rPr>
            <a:t>institution ou votre programme</a:t>
          </a:r>
          <a:endParaRPr lang="de-DE" b="1" dirty="0">
            <a:latin typeface="Arial" panose="020B0604020202020204" pitchFamily="34" charset="0"/>
            <a:cs typeface="Arial" panose="020B0604020202020204" pitchFamily="34" charset="0"/>
          </a:endParaRPr>
        </a:p>
      </dgm:t>
    </dgm:pt>
    <dgm:pt modelId="{2CDB43AC-E2D3-47CA-A519-C9392F5D22C7}" type="parTrans" cxnId="{9FE71FCC-F4E6-4F69-9945-3F75710186BF}">
      <dgm:prSet/>
      <dgm:spPr/>
      <dgm:t>
        <a:bodyPr/>
        <a:lstStyle/>
        <a:p>
          <a:endParaRPr lang="de-DE"/>
        </a:p>
      </dgm:t>
    </dgm:pt>
    <dgm:pt modelId="{5EEA48F7-DD34-4973-9984-1E5F86A6A89D}" type="sibTrans" cxnId="{9FE71FCC-F4E6-4F69-9945-3F75710186BF}">
      <dgm:prSet/>
      <dgm:spPr/>
      <dgm:t>
        <a:bodyPr/>
        <a:lstStyle/>
        <a:p>
          <a:endParaRPr lang="de-DE"/>
        </a:p>
      </dgm:t>
    </dgm:pt>
    <dgm:pt modelId="{27215FBC-A8D9-4541-8F59-C46423FD6F20}" type="pres">
      <dgm:prSet presAssocID="{EA597E6E-3109-4AAB-AAB1-C47A5A47C08E}" presName="Name0" presStyleCnt="0">
        <dgm:presLayoutVars>
          <dgm:dir/>
          <dgm:resizeHandles val="exact"/>
        </dgm:presLayoutVars>
      </dgm:prSet>
      <dgm:spPr/>
    </dgm:pt>
    <dgm:pt modelId="{5055EB21-E545-40B2-9E9B-F51A681DC0E5}" type="pres">
      <dgm:prSet presAssocID="{9B94CD68-1D59-41F2-B083-FC78BB46C244}" presName="node" presStyleLbl="node1" presStyleIdx="0" presStyleCnt="17">
        <dgm:presLayoutVars>
          <dgm:bulletEnabled val="1"/>
        </dgm:presLayoutVars>
      </dgm:prSet>
      <dgm:spPr/>
    </dgm:pt>
    <dgm:pt modelId="{FFFDC88D-71DA-4245-AE2D-035FC12CF5EA}" type="pres">
      <dgm:prSet presAssocID="{A2B91461-6FE7-4D19-A87E-81AD5C7ECAB0}" presName="sibTrans" presStyleLbl="sibTrans1D1" presStyleIdx="0" presStyleCnt="16"/>
      <dgm:spPr/>
    </dgm:pt>
    <dgm:pt modelId="{A7EF6155-15E6-4BC2-A4A5-EBA2E9CDBB5F}" type="pres">
      <dgm:prSet presAssocID="{A2B91461-6FE7-4D19-A87E-81AD5C7ECAB0}" presName="connectorText" presStyleLbl="sibTrans1D1" presStyleIdx="0" presStyleCnt="16"/>
      <dgm:spPr/>
    </dgm:pt>
    <dgm:pt modelId="{5CA5FB16-5079-445C-9D84-7DD858FBC55D}" type="pres">
      <dgm:prSet presAssocID="{53096079-BFB9-47DA-80BF-39E9E026703E}" presName="node" presStyleLbl="node1" presStyleIdx="1" presStyleCnt="17">
        <dgm:presLayoutVars>
          <dgm:bulletEnabled val="1"/>
        </dgm:presLayoutVars>
      </dgm:prSet>
      <dgm:spPr/>
    </dgm:pt>
    <dgm:pt modelId="{D3BC9528-264B-46AC-835E-5C6A56D881EC}" type="pres">
      <dgm:prSet presAssocID="{5EEA48F7-DD34-4973-9984-1E5F86A6A89D}" presName="sibTrans" presStyleLbl="sibTrans1D1" presStyleIdx="1" presStyleCnt="16"/>
      <dgm:spPr/>
    </dgm:pt>
    <dgm:pt modelId="{C1D07710-FB26-4CD4-AF43-E22824303F51}" type="pres">
      <dgm:prSet presAssocID="{5EEA48F7-DD34-4973-9984-1E5F86A6A89D}" presName="connectorText" presStyleLbl="sibTrans1D1" presStyleIdx="1" presStyleCnt="16"/>
      <dgm:spPr/>
    </dgm:pt>
    <dgm:pt modelId="{858D37DC-A800-4A6C-B635-E39614E0DA7C}" type="pres">
      <dgm:prSet presAssocID="{40C860DC-2B16-4E2D-A703-ECEB53F23D2C}" presName="node" presStyleLbl="node1" presStyleIdx="2" presStyleCnt="17">
        <dgm:presLayoutVars>
          <dgm:bulletEnabled val="1"/>
        </dgm:presLayoutVars>
      </dgm:prSet>
      <dgm:spPr/>
    </dgm:pt>
    <dgm:pt modelId="{1986D85C-19B0-4AB1-8F8A-246909D5AB57}" type="pres">
      <dgm:prSet presAssocID="{CD986C19-D7B9-40D6-A48A-DCE2CFF8E1BE}" presName="sibTrans" presStyleLbl="sibTrans1D1" presStyleIdx="2" presStyleCnt="16"/>
      <dgm:spPr/>
    </dgm:pt>
    <dgm:pt modelId="{BF82EC4E-D112-436D-8C15-D5FCEBF7360D}" type="pres">
      <dgm:prSet presAssocID="{CD986C19-D7B9-40D6-A48A-DCE2CFF8E1BE}" presName="connectorText" presStyleLbl="sibTrans1D1" presStyleIdx="2" presStyleCnt="16"/>
      <dgm:spPr/>
    </dgm:pt>
    <dgm:pt modelId="{1A522ABC-50EF-416B-A947-ED1CFA9886A3}" type="pres">
      <dgm:prSet presAssocID="{A735444C-C73C-4A93-B98F-551439C55381}" presName="node" presStyleLbl="node1" presStyleIdx="3" presStyleCnt="17">
        <dgm:presLayoutVars>
          <dgm:bulletEnabled val="1"/>
        </dgm:presLayoutVars>
      </dgm:prSet>
      <dgm:spPr/>
    </dgm:pt>
    <dgm:pt modelId="{0A13A8F1-0E6E-4FB9-82C1-92F8056E6417}" type="pres">
      <dgm:prSet presAssocID="{21DA5DFC-AD99-41DF-9AF3-B4D0FF23FBFD}" presName="sibTrans" presStyleLbl="sibTrans1D1" presStyleIdx="3" presStyleCnt="16"/>
      <dgm:spPr/>
    </dgm:pt>
    <dgm:pt modelId="{A4E1E202-3E46-426D-9D59-1BBEC90EB16E}" type="pres">
      <dgm:prSet presAssocID="{21DA5DFC-AD99-41DF-9AF3-B4D0FF23FBFD}" presName="connectorText" presStyleLbl="sibTrans1D1" presStyleIdx="3" presStyleCnt="16"/>
      <dgm:spPr/>
    </dgm:pt>
    <dgm:pt modelId="{7C0769BE-2934-4778-828E-8F10CBB77240}" type="pres">
      <dgm:prSet presAssocID="{9C492EBC-F8F8-4D94-B125-E85E23D8941C}" presName="node" presStyleLbl="node1" presStyleIdx="4" presStyleCnt="17">
        <dgm:presLayoutVars>
          <dgm:bulletEnabled val="1"/>
        </dgm:presLayoutVars>
      </dgm:prSet>
      <dgm:spPr/>
    </dgm:pt>
    <dgm:pt modelId="{3431C325-6FA6-43E0-A6EF-06C34D46513B}" type="pres">
      <dgm:prSet presAssocID="{3A113117-088C-4F2F-B423-885024E5F6B8}" presName="sibTrans" presStyleLbl="sibTrans1D1" presStyleIdx="4" presStyleCnt="16"/>
      <dgm:spPr/>
    </dgm:pt>
    <dgm:pt modelId="{1270FDD6-F1B2-4C76-9C96-981580D17E1E}" type="pres">
      <dgm:prSet presAssocID="{3A113117-088C-4F2F-B423-885024E5F6B8}" presName="connectorText" presStyleLbl="sibTrans1D1" presStyleIdx="4" presStyleCnt="16"/>
      <dgm:spPr/>
    </dgm:pt>
    <dgm:pt modelId="{62530643-8B4D-4E54-A54A-011CB1C4774F}" type="pres">
      <dgm:prSet presAssocID="{3C73A24F-B6C4-4140-834C-C53B1CB2C8F1}" presName="node" presStyleLbl="node1" presStyleIdx="5" presStyleCnt="17">
        <dgm:presLayoutVars>
          <dgm:bulletEnabled val="1"/>
        </dgm:presLayoutVars>
      </dgm:prSet>
      <dgm:spPr/>
    </dgm:pt>
    <dgm:pt modelId="{320652B7-4E07-433D-A57E-106B83A7956B}" type="pres">
      <dgm:prSet presAssocID="{BAF8C6DE-4E62-4E3F-98B6-30793388DDE9}" presName="sibTrans" presStyleLbl="sibTrans1D1" presStyleIdx="5" presStyleCnt="16"/>
      <dgm:spPr/>
    </dgm:pt>
    <dgm:pt modelId="{B2854130-8387-4040-A22A-F645B0788A3D}" type="pres">
      <dgm:prSet presAssocID="{BAF8C6DE-4E62-4E3F-98B6-30793388DDE9}" presName="connectorText" presStyleLbl="sibTrans1D1" presStyleIdx="5" presStyleCnt="16"/>
      <dgm:spPr/>
    </dgm:pt>
    <dgm:pt modelId="{2EAE4B2E-6DC4-44F0-B7F8-F04DFD45E702}" type="pres">
      <dgm:prSet presAssocID="{A92922AF-5596-4682-BD0B-7F7126B24C49}" presName="node" presStyleLbl="node1" presStyleIdx="6" presStyleCnt="17">
        <dgm:presLayoutVars>
          <dgm:bulletEnabled val="1"/>
        </dgm:presLayoutVars>
      </dgm:prSet>
      <dgm:spPr/>
    </dgm:pt>
    <dgm:pt modelId="{E95747CB-A5F9-4D39-A876-D51030AA13AE}" type="pres">
      <dgm:prSet presAssocID="{18558E65-0575-4C3F-B88F-143E8E132F54}" presName="sibTrans" presStyleLbl="sibTrans1D1" presStyleIdx="6" presStyleCnt="16"/>
      <dgm:spPr/>
    </dgm:pt>
    <dgm:pt modelId="{4B271169-C6DD-4089-A192-A818805A9945}" type="pres">
      <dgm:prSet presAssocID="{18558E65-0575-4C3F-B88F-143E8E132F54}" presName="connectorText" presStyleLbl="sibTrans1D1" presStyleIdx="6" presStyleCnt="16"/>
      <dgm:spPr/>
    </dgm:pt>
    <dgm:pt modelId="{6F7045D0-981B-4007-A566-DDDA5F3AA908}" type="pres">
      <dgm:prSet presAssocID="{C12C21F9-1875-4455-B279-D15F67191CBB}" presName="node" presStyleLbl="node1" presStyleIdx="7" presStyleCnt="17">
        <dgm:presLayoutVars>
          <dgm:bulletEnabled val="1"/>
        </dgm:presLayoutVars>
      </dgm:prSet>
      <dgm:spPr/>
    </dgm:pt>
    <dgm:pt modelId="{E6962FB1-9527-4F70-9FDE-9F1FCDC6558B}" type="pres">
      <dgm:prSet presAssocID="{EFA06C22-5F88-411B-97D9-02CBAF6CB61B}" presName="sibTrans" presStyleLbl="sibTrans1D1" presStyleIdx="7" presStyleCnt="16"/>
      <dgm:spPr/>
    </dgm:pt>
    <dgm:pt modelId="{895A7E08-CE13-4DE1-9C1A-FC0833C96AC6}" type="pres">
      <dgm:prSet presAssocID="{EFA06C22-5F88-411B-97D9-02CBAF6CB61B}" presName="connectorText" presStyleLbl="sibTrans1D1" presStyleIdx="7" presStyleCnt="16"/>
      <dgm:spPr/>
    </dgm:pt>
    <dgm:pt modelId="{B1178DD1-F278-43F1-9730-2EB6917AB05C}" type="pres">
      <dgm:prSet presAssocID="{AC82BF6F-777D-476E-8159-D8C858EA426C}" presName="node" presStyleLbl="node1" presStyleIdx="8" presStyleCnt="17">
        <dgm:presLayoutVars>
          <dgm:bulletEnabled val="1"/>
        </dgm:presLayoutVars>
      </dgm:prSet>
      <dgm:spPr/>
    </dgm:pt>
    <dgm:pt modelId="{09308A85-027E-4F55-AA4C-5525CAE91B96}" type="pres">
      <dgm:prSet presAssocID="{96B183AF-A1E7-4C66-9DCC-401CAC5C4749}" presName="sibTrans" presStyleLbl="sibTrans1D1" presStyleIdx="8" presStyleCnt="16"/>
      <dgm:spPr/>
    </dgm:pt>
    <dgm:pt modelId="{78FB10BD-42E6-4DAF-9D52-C092DC706929}" type="pres">
      <dgm:prSet presAssocID="{96B183AF-A1E7-4C66-9DCC-401CAC5C4749}" presName="connectorText" presStyleLbl="sibTrans1D1" presStyleIdx="8" presStyleCnt="16"/>
      <dgm:spPr/>
    </dgm:pt>
    <dgm:pt modelId="{EF629B9D-A25A-4D4D-94ED-12F68717472F}" type="pres">
      <dgm:prSet presAssocID="{E7ADCA45-ADE3-438B-90E5-DC8844A146B9}" presName="node" presStyleLbl="node1" presStyleIdx="9" presStyleCnt="17">
        <dgm:presLayoutVars>
          <dgm:bulletEnabled val="1"/>
        </dgm:presLayoutVars>
      </dgm:prSet>
      <dgm:spPr/>
    </dgm:pt>
    <dgm:pt modelId="{7B7D2650-2B6C-43A3-8C7A-DFEAC63DEF9F}" type="pres">
      <dgm:prSet presAssocID="{1E5779C0-5CB4-4AD6-A532-95D3159659AB}" presName="sibTrans" presStyleLbl="sibTrans1D1" presStyleIdx="9" presStyleCnt="16"/>
      <dgm:spPr/>
    </dgm:pt>
    <dgm:pt modelId="{3E4ADB9B-83D5-4C40-AFA8-427E262DA3E2}" type="pres">
      <dgm:prSet presAssocID="{1E5779C0-5CB4-4AD6-A532-95D3159659AB}" presName="connectorText" presStyleLbl="sibTrans1D1" presStyleIdx="9" presStyleCnt="16"/>
      <dgm:spPr/>
    </dgm:pt>
    <dgm:pt modelId="{36719986-99C7-4250-AE33-FAF85C376EC9}" type="pres">
      <dgm:prSet presAssocID="{793D405E-038C-4620-8292-DBF7209E7E03}" presName="node" presStyleLbl="node1" presStyleIdx="10" presStyleCnt="17">
        <dgm:presLayoutVars>
          <dgm:bulletEnabled val="1"/>
        </dgm:presLayoutVars>
      </dgm:prSet>
      <dgm:spPr/>
    </dgm:pt>
    <dgm:pt modelId="{29038276-7B6D-40CB-9744-7C348D54110E}" type="pres">
      <dgm:prSet presAssocID="{C522B980-5553-49C5-B9F8-757E9F74DDC6}" presName="sibTrans" presStyleLbl="sibTrans1D1" presStyleIdx="10" presStyleCnt="16"/>
      <dgm:spPr/>
    </dgm:pt>
    <dgm:pt modelId="{556714D9-7C72-4F71-A037-F62DB89E823C}" type="pres">
      <dgm:prSet presAssocID="{C522B980-5553-49C5-B9F8-757E9F74DDC6}" presName="connectorText" presStyleLbl="sibTrans1D1" presStyleIdx="10" presStyleCnt="16"/>
      <dgm:spPr/>
    </dgm:pt>
    <dgm:pt modelId="{10C2F987-D884-4593-9D02-EB3CF914F4D2}" type="pres">
      <dgm:prSet presAssocID="{908C18CA-D506-4F86-A6E2-41162BBB1790}" presName="node" presStyleLbl="node1" presStyleIdx="11" presStyleCnt="17">
        <dgm:presLayoutVars>
          <dgm:bulletEnabled val="1"/>
        </dgm:presLayoutVars>
      </dgm:prSet>
      <dgm:spPr/>
    </dgm:pt>
    <dgm:pt modelId="{2F464185-2C68-405F-BAE2-9AD1F36BF4D2}" type="pres">
      <dgm:prSet presAssocID="{02A9329E-6598-4D80-B6A3-FE1B8B7AACCC}" presName="sibTrans" presStyleLbl="sibTrans1D1" presStyleIdx="11" presStyleCnt="16"/>
      <dgm:spPr/>
    </dgm:pt>
    <dgm:pt modelId="{26AED73E-1961-48A5-BD9C-4C5CD78019E6}" type="pres">
      <dgm:prSet presAssocID="{02A9329E-6598-4D80-B6A3-FE1B8B7AACCC}" presName="connectorText" presStyleLbl="sibTrans1D1" presStyleIdx="11" presStyleCnt="16"/>
      <dgm:spPr/>
    </dgm:pt>
    <dgm:pt modelId="{E0A74C07-286B-4E02-853F-0B1F869328ED}" type="pres">
      <dgm:prSet presAssocID="{6A25296B-EDBD-4CCA-8B41-C4F68455877C}" presName="node" presStyleLbl="node1" presStyleIdx="12" presStyleCnt="17">
        <dgm:presLayoutVars>
          <dgm:bulletEnabled val="1"/>
        </dgm:presLayoutVars>
      </dgm:prSet>
      <dgm:spPr/>
    </dgm:pt>
    <dgm:pt modelId="{116C9C55-C49B-4B06-B2DF-A151346CF601}" type="pres">
      <dgm:prSet presAssocID="{CCCB650F-8930-47D2-B193-E6B2A9E70200}" presName="sibTrans" presStyleLbl="sibTrans1D1" presStyleIdx="12" presStyleCnt="16"/>
      <dgm:spPr/>
    </dgm:pt>
    <dgm:pt modelId="{B8B3B5C8-9B7F-41BB-AA69-0C06BEB32E88}" type="pres">
      <dgm:prSet presAssocID="{CCCB650F-8930-47D2-B193-E6B2A9E70200}" presName="connectorText" presStyleLbl="sibTrans1D1" presStyleIdx="12" presStyleCnt="16"/>
      <dgm:spPr/>
    </dgm:pt>
    <dgm:pt modelId="{4C841BF6-A08A-4805-9A32-B80806CE08D4}" type="pres">
      <dgm:prSet presAssocID="{ACB58495-90B8-46AF-AB44-753ABAD8E405}" presName="node" presStyleLbl="node1" presStyleIdx="13" presStyleCnt="17">
        <dgm:presLayoutVars>
          <dgm:bulletEnabled val="1"/>
        </dgm:presLayoutVars>
      </dgm:prSet>
      <dgm:spPr/>
    </dgm:pt>
    <dgm:pt modelId="{B33A2FD2-E394-4930-85DD-1AC32447203B}" type="pres">
      <dgm:prSet presAssocID="{5A8A47B6-AD25-417C-A819-CC47512C665E}" presName="sibTrans" presStyleLbl="sibTrans1D1" presStyleIdx="13" presStyleCnt="16"/>
      <dgm:spPr/>
    </dgm:pt>
    <dgm:pt modelId="{A2757DC6-88A8-4BBC-B64F-679C5116C7E6}" type="pres">
      <dgm:prSet presAssocID="{5A8A47B6-AD25-417C-A819-CC47512C665E}" presName="connectorText" presStyleLbl="sibTrans1D1" presStyleIdx="13" presStyleCnt="16"/>
      <dgm:spPr/>
    </dgm:pt>
    <dgm:pt modelId="{BCA7D0F9-98D2-4CCB-BF27-A980769FCEBC}" type="pres">
      <dgm:prSet presAssocID="{C5AC390A-BDCE-46B7-8E36-403758AB16D2}" presName="node" presStyleLbl="node1" presStyleIdx="14" presStyleCnt="17">
        <dgm:presLayoutVars>
          <dgm:bulletEnabled val="1"/>
        </dgm:presLayoutVars>
      </dgm:prSet>
      <dgm:spPr/>
    </dgm:pt>
    <dgm:pt modelId="{12644A0D-B928-446D-B24C-A9FB46A22A96}" type="pres">
      <dgm:prSet presAssocID="{855B1243-4465-4F68-8FF0-6F0E79D2B557}" presName="sibTrans" presStyleLbl="sibTrans1D1" presStyleIdx="14" presStyleCnt="16"/>
      <dgm:spPr/>
    </dgm:pt>
    <dgm:pt modelId="{8B7C53F3-9D72-4B7C-A840-148C82258A2F}" type="pres">
      <dgm:prSet presAssocID="{855B1243-4465-4F68-8FF0-6F0E79D2B557}" presName="connectorText" presStyleLbl="sibTrans1D1" presStyleIdx="14" presStyleCnt="16"/>
      <dgm:spPr/>
    </dgm:pt>
    <dgm:pt modelId="{3930B2C6-F13A-4C38-B24A-3AA4E19135AA}" type="pres">
      <dgm:prSet presAssocID="{630D1584-FFBB-4EEA-BAFE-7EC3A0647B89}" presName="node" presStyleLbl="node1" presStyleIdx="15" presStyleCnt="17">
        <dgm:presLayoutVars>
          <dgm:bulletEnabled val="1"/>
        </dgm:presLayoutVars>
      </dgm:prSet>
      <dgm:spPr/>
    </dgm:pt>
    <dgm:pt modelId="{1044F3C2-7266-41B5-8D78-45C9A928BDDB}" type="pres">
      <dgm:prSet presAssocID="{42A326F7-4679-4649-B852-C4793C75A3F2}" presName="sibTrans" presStyleLbl="sibTrans1D1" presStyleIdx="15" presStyleCnt="16"/>
      <dgm:spPr/>
    </dgm:pt>
    <dgm:pt modelId="{D3161862-FE07-41E0-AADF-252C2CC90EE9}" type="pres">
      <dgm:prSet presAssocID="{42A326F7-4679-4649-B852-C4793C75A3F2}" presName="connectorText" presStyleLbl="sibTrans1D1" presStyleIdx="15" presStyleCnt="16"/>
      <dgm:spPr/>
    </dgm:pt>
    <dgm:pt modelId="{BEB970C9-68E1-4FD4-BACC-9C6C415207F4}" type="pres">
      <dgm:prSet presAssocID="{203B6B57-E9F9-41D8-971E-92AF8F9977C4}" presName="node" presStyleLbl="node1" presStyleIdx="16" presStyleCnt="17">
        <dgm:presLayoutVars>
          <dgm:bulletEnabled val="1"/>
        </dgm:presLayoutVars>
      </dgm:prSet>
      <dgm:spPr/>
    </dgm:pt>
  </dgm:ptLst>
  <dgm:cxnLst>
    <dgm:cxn modelId="{A7AF7A05-E2AA-416E-B484-7A927E5C8D21}" type="presOf" srcId="{CD986C19-D7B9-40D6-A48A-DCE2CFF8E1BE}" destId="{BF82EC4E-D112-436D-8C15-D5FCEBF7360D}" srcOrd="1" destOrd="0" presId="urn:microsoft.com/office/officeart/2005/8/layout/bProcess3"/>
    <dgm:cxn modelId="{BB15FE06-0DC1-4B62-A747-5106F5DFC31A}" type="presOf" srcId="{3A113117-088C-4F2F-B423-885024E5F6B8}" destId="{3431C325-6FA6-43E0-A6EF-06C34D46513B}" srcOrd="0" destOrd="0" presId="urn:microsoft.com/office/officeart/2005/8/layout/bProcess3"/>
    <dgm:cxn modelId="{4FBF3507-542C-4E71-AFB5-09411597747D}" type="presOf" srcId="{630D1584-FFBB-4EEA-BAFE-7EC3A0647B89}" destId="{3930B2C6-F13A-4C38-B24A-3AA4E19135AA}" srcOrd="0" destOrd="0" presId="urn:microsoft.com/office/officeart/2005/8/layout/bProcess3"/>
    <dgm:cxn modelId="{219FD412-7508-41A4-9633-52A6EE715A9C}" type="presOf" srcId="{96B183AF-A1E7-4C66-9DCC-401CAC5C4749}" destId="{09308A85-027E-4F55-AA4C-5525CAE91B96}" srcOrd="0" destOrd="0" presId="urn:microsoft.com/office/officeart/2005/8/layout/bProcess3"/>
    <dgm:cxn modelId="{A9255E15-7DA8-4F18-8738-8D7FACB5B382}" srcId="{EA597E6E-3109-4AAB-AAB1-C47A5A47C08E}" destId="{9C492EBC-F8F8-4D94-B125-E85E23D8941C}" srcOrd="4" destOrd="0" parTransId="{F24DAB32-9564-43C3-AA4F-E566CE247854}" sibTransId="{3A113117-088C-4F2F-B423-885024E5F6B8}"/>
    <dgm:cxn modelId="{1F385A18-BE59-414E-9829-42BE74EB355E}" srcId="{EA597E6E-3109-4AAB-AAB1-C47A5A47C08E}" destId="{A735444C-C73C-4A93-B98F-551439C55381}" srcOrd="3" destOrd="0" parTransId="{E2DA836B-4144-4C0C-95A9-D2FE3231B65E}" sibTransId="{21DA5DFC-AD99-41DF-9AF3-B4D0FF23FBFD}"/>
    <dgm:cxn modelId="{B82CD518-670F-42DA-8604-B3D9688543E3}" srcId="{EA597E6E-3109-4AAB-AAB1-C47A5A47C08E}" destId="{40C860DC-2B16-4E2D-A703-ECEB53F23D2C}" srcOrd="2" destOrd="0" parTransId="{5ABF8C05-8F0A-402E-9E3A-094D6D01DE51}" sibTransId="{CD986C19-D7B9-40D6-A48A-DCE2CFF8E1BE}"/>
    <dgm:cxn modelId="{203C3C19-19A8-4AE8-A55A-C6AFC66540CC}" type="presOf" srcId="{02A9329E-6598-4D80-B6A3-FE1B8B7AACCC}" destId="{2F464185-2C68-405F-BAE2-9AD1F36BF4D2}" srcOrd="0" destOrd="0" presId="urn:microsoft.com/office/officeart/2005/8/layout/bProcess3"/>
    <dgm:cxn modelId="{1FBE0F21-0F72-485B-8F96-A8842BEE6B7C}" srcId="{EA597E6E-3109-4AAB-AAB1-C47A5A47C08E}" destId="{908C18CA-D506-4F86-A6E2-41162BBB1790}" srcOrd="11" destOrd="0" parTransId="{998951C3-A56A-4E6D-B152-6CC746BD556F}" sibTransId="{02A9329E-6598-4D80-B6A3-FE1B8B7AACCC}"/>
    <dgm:cxn modelId="{66236C26-4645-485C-967B-CD83C10FF8F4}" type="presOf" srcId="{ACB58495-90B8-46AF-AB44-753ABAD8E405}" destId="{4C841BF6-A08A-4805-9A32-B80806CE08D4}" srcOrd="0" destOrd="0" presId="urn:microsoft.com/office/officeart/2005/8/layout/bProcess3"/>
    <dgm:cxn modelId="{88FDFD2B-1BE0-4439-95C5-6810B43FDE58}" type="presOf" srcId="{21DA5DFC-AD99-41DF-9AF3-B4D0FF23FBFD}" destId="{A4E1E202-3E46-426D-9D59-1BBEC90EB16E}" srcOrd="1" destOrd="0" presId="urn:microsoft.com/office/officeart/2005/8/layout/bProcess3"/>
    <dgm:cxn modelId="{FFA47638-546A-4C26-A32E-C31001BB3F1E}" type="presOf" srcId="{C5AC390A-BDCE-46B7-8E36-403758AB16D2}" destId="{BCA7D0F9-98D2-4CCB-BF27-A980769FCEBC}" srcOrd="0" destOrd="0" presId="urn:microsoft.com/office/officeart/2005/8/layout/bProcess3"/>
    <dgm:cxn modelId="{16D8BF38-FBE8-4828-908A-A211AF0AC079}" type="presOf" srcId="{EA597E6E-3109-4AAB-AAB1-C47A5A47C08E}" destId="{27215FBC-A8D9-4541-8F59-C46423FD6F20}" srcOrd="0" destOrd="0" presId="urn:microsoft.com/office/officeart/2005/8/layout/bProcess3"/>
    <dgm:cxn modelId="{26CD7341-B7AD-4E8B-A35A-EC996A797C64}" type="presOf" srcId="{3A113117-088C-4F2F-B423-885024E5F6B8}" destId="{1270FDD6-F1B2-4C76-9C96-981580D17E1E}" srcOrd="1" destOrd="0" presId="urn:microsoft.com/office/officeart/2005/8/layout/bProcess3"/>
    <dgm:cxn modelId="{71230062-C6EF-4DD4-9A43-6A2A53C539A0}" type="presOf" srcId="{E7ADCA45-ADE3-438B-90E5-DC8844A146B9}" destId="{EF629B9D-A25A-4D4D-94ED-12F68717472F}" srcOrd="0" destOrd="0" presId="urn:microsoft.com/office/officeart/2005/8/layout/bProcess3"/>
    <dgm:cxn modelId="{7DA7C163-56F7-48AE-A823-B0908CC709D6}" type="presOf" srcId="{21DA5DFC-AD99-41DF-9AF3-B4D0FF23FBFD}" destId="{0A13A8F1-0E6E-4FB9-82C1-92F8056E6417}" srcOrd="0" destOrd="0" presId="urn:microsoft.com/office/officeart/2005/8/layout/bProcess3"/>
    <dgm:cxn modelId="{99A34C65-6D2E-4FD9-BAC3-5CDDA50320E6}" type="presOf" srcId="{1E5779C0-5CB4-4AD6-A532-95D3159659AB}" destId="{7B7D2650-2B6C-43A3-8C7A-DFEAC63DEF9F}" srcOrd="0" destOrd="0" presId="urn:microsoft.com/office/officeart/2005/8/layout/bProcess3"/>
    <dgm:cxn modelId="{4FBA4F4B-2B0A-41BB-9045-639772CDE299}" type="presOf" srcId="{855B1243-4465-4F68-8FF0-6F0E79D2B557}" destId="{12644A0D-B928-446D-B24C-A9FB46A22A96}" srcOrd="0" destOrd="0" presId="urn:microsoft.com/office/officeart/2005/8/layout/bProcess3"/>
    <dgm:cxn modelId="{417DEE6C-7139-44AE-B32D-0091F4C77255}" type="presOf" srcId="{42A326F7-4679-4649-B852-C4793C75A3F2}" destId="{D3161862-FE07-41E0-AADF-252C2CC90EE9}" srcOrd="1" destOrd="0" presId="urn:microsoft.com/office/officeart/2005/8/layout/bProcess3"/>
    <dgm:cxn modelId="{24C7A14F-DE56-4EDF-9703-FC49FAF587F1}" srcId="{EA597E6E-3109-4AAB-AAB1-C47A5A47C08E}" destId="{6A25296B-EDBD-4CCA-8B41-C4F68455877C}" srcOrd="12" destOrd="0" parTransId="{F1E0FBE2-A054-4C2B-900A-B221EFDC32D6}" sibTransId="{CCCB650F-8930-47D2-B193-E6B2A9E70200}"/>
    <dgm:cxn modelId="{D44C5B70-ECC2-43C7-884A-4A54615DCD7F}" type="presOf" srcId="{BAF8C6DE-4E62-4E3F-98B6-30793388DDE9}" destId="{320652B7-4E07-433D-A57E-106B83A7956B}" srcOrd="0" destOrd="0" presId="urn:microsoft.com/office/officeart/2005/8/layout/bProcess3"/>
    <dgm:cxn modelId="{724B8F70-BFC5-461D-8BF2-210651916842}" type="presOf" srcId="{40C860DC-2B16-4E2D-A703-ECEB53F23D2C}" destId="{858D37DC-A800-4A6C-B635-E39614E0DA7C}" srcOrd="0" destOrd="0" presId="urn:microsoft.com/office/officeart/2005/8/layout/bProcess3"/>
    <dgm:cxn modelId="{5761F673-B5DF-4E2A-AE24-E99A6068A160}" type="presOf" srcId="{5EEA48F7-DD34-4973-9984-1E5F86A6A89D}" destId="{D3BC9528-264B-46AC-835E-5C6A56D881EC}" srcOrd="0" destOrd="0" presId="urn:microsoft.com/office/officeart/2005/8/layout/bProcess3"/>
    <dgm:cxn modelId="{01853E55-C0B1-41A4-9745-8D3E5D797829}" type="presOf" srcId="{1E5779C0-5CB4-4AD6-A532-95D3159659AB}" destId="{3E4ADB9B-83D5-4C40-AFA8-427E262DA3E2}" srcOrd="1" destOrd="0" presId="urn:microsoft.com/office/officeart/2005/8/layout/bProcess3"/>
    <dgm:cxn modelId="{9A1A5456-EDAA-4C0D-B852-19E22C48A4DE}" type="presOf" srcId="{CD986C19-D7B9-40D6-A48A-DCE2CFF8E1BE}" destId="{1986D85C-19B0-4AB1-8F8A-246909D5AB57}" srcOrd="0" destOrd="0" presId="urn:microsoft.com/office/officeart/2005/8/layout/bProcess3"/>
    <dgm:cxn modelId="{7D0EAC78-3CD4-4E7D-BB1A-ECDBB05D7823}" type="presOf" srcId="{A2B91461-6FE7-4D19-A87E-81AD5C7ECAB0}" destId="{FFFDC88D-71DA-4245-AE2D-035FC12CF5EA}" srcOrd="0" destOrd="0" presId="urn:microsoft.com/office/officeart/2005/8/layout/bProcess3"/>
    <dgm:cxn modelId="{FE8A0879-E970-4D50-8CE8-A9680B2CCE93}" type="presOf" srcId="{53096079-BFB9-47DA-80BF-39E9E026703E}" destId="{5CA5FB16-5079-445C-9D84-7DD858FBC55D}" srcOrd="0" destOrd="0" presId="urn:microsoft.com/office/officeart/2005/8/layout/bProcess3"/>
    <dgm:cxn modelId="{BEF05259-00AF-4FE7-9FBB-4A70E8D7D5DB}" srcId="{EA597E6E-3109-4AAB-AAB1-C47A5A47C08E}" destId="{AC82BF6F-777D-476E-8159-D8C858EA426C}" srcOrd="8" destOrd="0" parTransId="{171BE7EE-FB1A-448D-A2C4-A5282511B50D}" sibTransId="{96B183AF-A1E7-4C66-9DCC-401CAC5C4749}"/>
    <dgm:cxn modelId="{3745267C-2C2A-46FC-BC18-EF469EFECD25}" type="presOf" srcId="{5A8A47B6-AD25-417C-A819-CC47512C665E}" destId="{A2757DC6-88A8-4BBC-B64F-679C5116C7E6}" srcOrd="1" destOrd="0" presId="urn:microsoft.com/office/officeart/2005/8/layout/bProcess3"/>
    <dgm:cxn modelId="{0F51B283-02E5-4A9A-A334-EA3F3CC72109}" type="presOf" srcId="{C12C21F9-1875-4455-B279-D15F67191CBB}" destId="{6F7045D0-981B-4007-A566-DDDA5F3AA908}" srcOrd="0" destOrd="0" presId="urn:microsoft.com/office/officeart/2005/8/layout/bProcess3"/>
    <dgm:cxn modelId="{A2AF1186-D462-4A12-9A84-103DDB93C5A0}" srcId="{EA597E6E-3109-4AAB-AAB1-C47A5A47C08E}" destId="{793D405E-038C-4620-8292-DBF7209E7E03}" srcOrd="10" destOrd="0" parTransId="{C312847F-6FD7-47BE-8DA4-EB2914AC5A5B}" sibTransId="{C522B980-5553-49C5-B9F8-757E9F74DDC6}"/>
    <dgm:cxn modelId="{5EA09E89-C071-462F-9E45-8B29B3CF72A7}" type="presOf" srcId="{CCCB650F-8930-47D2-B193-E6B2A9E70200}" destId="{B8B3B5C8-9B7F-41BB-AA69-0C06BEB32E88}" srcOrd="1" destOrd="0" presId="urn:microsoft.com/office/officeart/2005/8/layout/bProcess3"/>
    <dgm:cxn modelId="{7DD2488A-B103-4532-9397-65B02B8D0D69}" srcId="{EA597E6E-3109-4AAB-AAB1-C47A5A47C08E}" destId="{3C73A24F-B6C4-4140-834C-C53B1CB2C8F1}" srcOrd="5" destOrd="0" parTransId="{531FB329-A205-410B-A275-E8F01C008C94}" sibTransId="{BAF8C6DE-4E62-4E3F-98B6-30793388DDE9}"/>
    <dgm:cxn modelId="{36B7258E-FDD6-4D04-9B2F-BB3C95BB7020}" type="presOf" srcId="{42A326F7-4679-4649-B852-C4793C75A3F2}" destId="{1044F3C2-7266-41B5-8D78-45C9A928BDDB}" srcOrd="0" destOrd="0" presId="urn:microsoft.com/office/officeart/2005/8/layout/bProcess3"/>
    <dgm:cxn modelId="{614BB490-CC00-4318-82A3-61A264F22B1B}" type="presOf" srcId="{A92922AF-5596-4682-BD0B-7F7126B24C49}" destId="{2EAE4B2E-6DC4-44F0-B7F8-F04DFD45E702}" srcOrd="0" destOrd="0" presId="urn:microsoft.com/office/officeart/2005/8/layout/bProcess3"/>
    <dgm:cxn modelId="{F91A1A93-9E6C-4096-8C46-94D4FBBABB4A}" type="presOf" srcId="{EFA06C22-5F88-411B-97D9-02CBAF6CB61B}" destId="{895A7E08-CE13-4DE1-9C1A-FC0833C96AC6}" srcOrd="1" destOrd="0" presId="urn:microsoft.com/office/officeart/2005/8/layout/bProcess3"/>
    <dgm:cxn modelId="{3827CA9B-B6CE-415E-9262-5BD191EB7AC8}" type="presOf" srcId="{96B183AF-A1E7-4C66-9DCC-401CAC5C4749}" destId="{78FB10BD-42E6-4DAF-9D52-C092DC706929}" srcOrd="1" destOrd="0" presId="urn:microsoft.com/office/officeart/2005/8/layout/bProcess3"/>
    <dgm:cxn modelId="{560F539C-6C79-4C8F-9685-83796AECCD7D}" type="presOf" srcId="{A735444C-C73C-4A93-B98F-551439C55381}" destId="{1A522ABC-50EF-416B-A947-ED1CFA9886A3}" srcOrd="0" destOrd="0" presId="urn:microsoft.com/office/officeart/2005/8/layout/bProcess3"/>
    <dgm:cxn modelId="{64755A9F-8252-4308-8143-0CF9887232E7}" type="presOf" srcId="{793D405E-038C-4620-8292-DBF7209E7E03}" destId="{36719986-99C7-4250-AE33-FAF85C376EC9}" srcOrd="0" destOrd="0" presId="urn:microsoft.com/office/officeart/2005/8/layout/bProcess3"/>
    <dgm:cxn modelId="{D324B39F-89D4-4FD7-8E47-8DDAFA244012}" type="presOf" srcId="{6A25296B-EDBD-4CCA-8B41-C4F68455877C}" destId="{E0A74C07-286B-4E02-853F-0B1F869328ED}" srcOrd="0" destOrd="0" presId="urn:microsoft.com/office/officeart/2005/8/layout/bProcess3"/>
    <dgm:cxn modelId="{ECAC60A1-6F94-4AC6-B8E4-4E8D16247E45}" type="presOf" srcId="{5A8A47B6-AD25-417C-A819-CC47512C665E}" destId="{B33A2FD2-E394-4930-85DD-1AC32447203B}" srcOrd="0" destOrd="0" presId="urn:microsoft.com/office/officeart/2005/8/layout/bProcess3"/>
    <dgm:cxn modelId="{CA2729AE-B590-4F07-AA7C-8722AA279794}" type="presOf" srcId="{9C492EBC-F8F8-4D94-B125-E85E23D8941C}" destId="{7C0769BE-2934-4778-828E-8F10CBB77240}" srcOrd="0" destOrd="0" presId="urn:microsoft.com/office/officeart/2005/8/layout/bProcess3"/>
    <dgm:cxn modelId="{649DC3B0-FE32-4B81-80D5-CEB4917CA3B9}" srcId="{EA597E6E-3109-4AAB-AAB1-C47A5A47C08E}" destId="{C12C21F9-1875-4455-B279-D15F67191CBB}" srcOrd="7" destOrd="0" parTransId="{FBAD2DB7-6011-4E34-83B5-94061F4B0F87}" sibTransId="{EFA06C22-5F88-411B-97D9-02CBAF6CB61B}"/>
    <dgm:cxn modelId="{86CA84B4-15F5-4D1B-ADBB-012CA309C997}" type="presOf" srcId="{02A9329E-6598-4D80-B6A3-FE1B8B7AACCC}" destId="{26AED73E-1961-48A5-BD9C-4C5CD78019E6}" srcOrd="1" destOrd="0" presId="urn:microsoft.com/office/officeart/2005/8/layout/bProcess3"/>
    <dgm:cxn modelId="{F5F5CFB6-7C82-4DB5-BE7D-E901C5601A7E}" srcId="{EA597E6E-3109-4AAB-AAB1-C47A5A47C08E}" destId="{630D1584-FFBB-4EEA-BAFE-7EC3A0647B89}" srcOrd="15" destOrd="0" parTransId="{50E628E3-B4C6-4005-83BF-01CFE4EA253E}" sibTransId="{42A326F7-4679-4649-B852-C4793C75A3F2}"/>
    <dgm:cxn modelId="{0B3D33BC-7505-4C4C-94F9-EF52EF6443D7}" type="presOf" srcId="{EFA06C22-5F88-411B-97D9-02CBAF6CB61B}" destId="{E6962FB1-9527-4F70-9FDE-9F1FCDC6558B}" srcOrd="0" destOrd="0" presId="urn:microsoft.com/office/officeart/2005/8/layout/bProcess3"/>
    <dgm:cxn modelId="{69FCBCBD-5327-41D1-B0CB-D3EF32EC0D17}" type="presOf" srcId="{CCCB650F-8930-47D2-B193-E6B2A9E70200}" destId="{116C9C55-C49B-4B06-B2DF-A151346CF601}" srcOrd="0" destOrd="0" presId="urn:microsoft.com/office/officeart/2005/8/layout/bProcess3"/>
    <dgm:cxn modelId="{FA4290C0-16B3-4060-8ADF-85E351C45175}" srcId="{EA597E6E-3109-4AAB-AAB1-C47A5A47C08E}" destId="{9B94CD68-1D59-41F2-B083-FC78BB46C244}" srcOrd="0" destOrd="0" parTransId="{E3190E48-4CB6-43A2-9E35-6D334BE5D860}" sibTransId="{A2B91461-6FE7-4D19-A87E-81AD5C7ECAB0}"/>
    <dgm:cxn modelId="{EFF3F1C0-7657-45F2-BE64-107EED8F5A4E}" type="presOf" srcId="{203B6B57-E9F9-41D8-971E-92AF8F9977C4}" destId="{BEB970C9-68E1-4FD4-BACC-9C6C415207F4}" srcOrd="0" destOrd="0" presId="urn:microsoft.com/office/officeart/2005/8/layout/bProcess3"/>
    <dgm:cxn modelId="{D10E7EC1-06C4-4ADA-8240-2BAD064449A4}" srcId="{EA597E6E-3109-4AAB-AAB1-C47A5A47C08E}" destId="{203B6B57-E9F9-41D8-971E-92AF8F9977C4}" srcOrd="16" destOrd="0" parTransId="{1DABC0EC-1AFE-4F31-B3FC-9F80E7409B39}" sibTransId="{3F9F486B-CFCC-4019-BDE4-CFDDC06ED0E0}"/>
    <dgm:cxn modelId="{7A9D00C8-11CA-4428-9ADD-2F7B0DEE7044}" srcId="{EA597E6E-3109-4AAB-AAB1-C47A5A47C08E}" destId="{E7ADCA45-ADE3-438B-90E5-DC8844A146B9}" srcOrd="9" destOrd="0" parTransId="{B8553931-7F97-49BB-8867-BC1E7D30C2E2}" sibTransId="{1E5779C0-5CB4-4AD6-A532-95D3159659AB}"/>
    <dgm:cxn modelId="{EB9BEBCA-7D76-45F8-9172-772A1A4F26BC}" srcId="{EA597E6E-3109-4AAB-AAB1-C47A5A47C08E}" destId="{ACB58495-90B8-46AF-AB44-753ABAD8E405}" srcOrd="13" destOrd="0" parTransId="{10B2C0AB-3D99-47FE-8741-E5A8C40F2907}" sibTransId="{5A8A47B6-AD25-417C-A819-CC47512C665E}"/>
    <dgm:cxn modelId="{BC9790CB-A76D-477C-B2C4-9796FD331565}" type="presOf" srcId="{18558E65-0575-4C3F-B88F-143E8E132F54}" destId="{4B271169-C6DD-4089-A192-A818805A9945}" srcOrd="1" destOrd="0" presId="urn:microsoft.com/office/officeart/2005/8/layout/bProcess3"/>
    <dgm:cxn modelId="{9FE71FCC-F4E6-4F69-9945-3F75710186BF}" srcId="{EA597E6E-3109-4AAB-AAB1-C47A5A47C08E}" destId="{53096079-BFB9-47DA-80BF-39E9E026703E}" srcOrd="1" destOrd="0" parTransId="{2CDB43AC-E2D3-47CA-A519-C9392F5D22C7}" sibTransId="{5EEA48F7-DD34-4973-9984-1E5F86A6A89D}"/>
    <dgm:cxn modelId="{FDE6CDCE-9046-4B4C-B77E-11B942CA42FE}" type="presOf" srcId="{BAF8C6DE-4E62-4E3F-98B6-30793388DDE9}" destId="{B2854130-8387-4040-A22A-F645B0788A3D}" srcOrd="1" destOrd="0" presId="urn:microsoft.com/office/officeart/2005/8/layout/bProcess3"/>
    <dgm:cxn modelId="{674D86D4-6821-46DB-A4CA-1A160F502C2B}" type="presOf" srcId="{AC82BF6F-777D-476E-8159-D8C858EA426C}" destId="{B1178DD1-F278-43F1-9730-2EB6917AB05C}" srcOrd="0" destOrd="0" presId="urn:microsoft.com/office/officeart/2005/8/layout/bProcess3"/>
    <dgm:cxn modelId="{AD0F35D5-F516-43A3-A356-775727F2CE59}" type="presOf" srcId="{855B1243-4465-4F68-8FF0-6F0E79D2B557}" destId="{8B7C53F3-9D72-4B7C-A840-148C82258A2F}" srcOrd="1" destOrd="0" presId="urn:microsoft.com/office/officeart/2005/8/layout/bProcess3"/>
    <dgm:cxn modelId="{474E51D8-88AD-4E00-ACAD-8042DB7E3EAD}" srcId="{EA597E6E-3109-4AAB-AAB1-C47A5A47C08E}" destId="{A92922AF-5596-4682-BD0B-7F7126B24C49}" srcOrd="6" destOrd="0" parTransId="{5BE326CF-CF23-4E68-8A83-007776AA6283}" sibTransId="{18558E65-0575-4C3F-B88F-143E8E132F54}"/>
    <dgm:cxn modelId="{713C7AD9-3C11-4E72-A4A3-70700899F228}" type="presOf" srcId="{908C18CA-D506-4F86-A6E2-41162BBB1790}" destId="{10C2F987-D884-4593-9D02-EB3CF914F4D2}" srcOrd="0" destOrd="0" presId="urn:microsoft.com/office/officeart/2005/8/layout/bProcess3"/>
    <dgm:cxn modelId="{CB8D7CDA-398F-4A8E-AFDC-80405FEC9D33}" type="presOf" srcId="{A2B91461-6FE7-4D19-A87E-81AD5C7ECAB0}" destId="{A7EF6155-15E6-4BC2-A4A5-EBA2E9CDBB5F}" srcOrd="1" destOrd="0" presId="urn:microsoft.com/office/officeart/2005/8/layout/bProcess3"/>
    <dgm:cxn modelId="{0D5EC5DE-B687-423C-A1BA-7D9B32B71DBC}" type="presOf" srcId="{3C73A24F-B6C4-4140-834C-C53B1CB2C8F1}" destId="{62530643-8B4D-4E54-A54A-011CB1C4774F}" srcOrd="0" destOrd="0" presId="urn:microsoft.com/office/officeart/2005/8/layout/bProcess3"/>
    <dgm:cxn modelId="{A855F8E2-565C-4870-8011-8A1769D10D58}" type="presOf" srcId="{9B94CD68-1D59-41F2-B083-FC78BB46C244}" destId="{5055EB21-E545-40B2-9E9B-F51A681DC0E5}" srcOrd="0" destOrd="0" presId="urn:microsoft.com/office/officeart/2005/8/layout/bProcess3"/>
    <dgm:cxn modelId="{F5EB20E8-8E36-498C-A8CC-19780BA19992}" type="presOf" srcId="{C522B980-5553-49C5-B9F8-757E9F74DDC6}" destId="{556714D9-7C72-4F71-A037-F62DB89E823C}" srcOrd="1" destOrd="0" presId="urn:microsoft.com/office/officeart/2005/8/layout/bProcess3"/>
    <dgm:cxn modelId="{FBEC23F2-CCE3-43A5-A6D8-F4CA431F372E}" type="presOf" srcId="{5EEA48F7-DD34-4973-9984-1E5F86A6A89D}" destId="{C1D07710-FB26-4CD4-AF43-E22824303F51}" srcOrd="1" destOrd="0" presId="urn:microsoft.com/office/officeart/2005/8/layout/bProcess3"/>
    <dgm:cxn modelId="{4AB40EF8-5710-4AEC-A76C-00D55E9C7256}" type="presOf" srcId="{C522B980-5553-49C5-B9F8-757E9F74DDC6}" destId="{29038276-7B6D-40CB-9744-7C348D54110E}" srcOrd="0" destOrd="0" presId="urn:microsoft.com/office/officeart/2005/8/layout/bProcess3"/>
    <dgm:cxn modelId="{DFC434FB-5DDD-4CE5-B7FD-8D720A618DCC}" type="presOf" srcId="{18558E65-0575-4C3F-B88F-143E8E132F54}" destId="{E95747CB-A5F9-4D39-A876-D51030AA13AE}" srcOrd="0" destOrd="0" presId="urn:microsoft.com/office/officeart/2005/8/layout/bProcess3"/>
    <dgm:cxn modelId="{A01F7BFF-98E3-4806-A0D9-379125355BB3}" srcId="{EA597E6E-3109-4AAB-AAB1-C47A5A47C08E}" destId="{C5AC390A-BDCE-46B7-8E36-403758AB16D2}" srcOrd="14" destOrd="0" parTransId="{6D0E7FE3-43AB-4762-8730-30833C92C410}" sibTransId="{855B1243-4465-4F68-8FF0-6F0E79D2B557}"/>
    <dgm:cxn modelId="{85DE2B50-9648-458B-832D-6FAC118206ED}" type="presParOf" srcId="{27215FBC-A8D9-4541-8F59-C46423FD6F20}" destId="{5055EB21-E545-40B2-9E9B-F51A681DC0E5}" srcOrd="0" destOrd="0" presId="urn:microsoft.com/office/officeart/2005/8/layout/bProcess3"/>
    <dgm:cxn modelId="{868E0D53-A409-4D83-909C-138D75E82200}" type="presParOf" srcId="{27215FBC-A8D9-4541-8F59-C46423FD6F20}" destId="{FFFDC88D-71DA-4245-AE2D-035FC12CF5EA}" srcOrd="1" destOrd="0" presId="urn:microsoft.com/office/officeart/2005/8/layout/bProcess3"/>
    <dgm:cxn modelId="{E2BC1E74-6ADD-4E0A-ADEA-A1D61915988F}" type="presParOf" srcId="{FFFDC88D-71DA-4245-AE2D-035FC12CF5EA}" destId="{A7EF6155-15E6-4BC2-A4A5-EBA2E9CDBB5F}" srcOrd="0" destOrd="0" presId="urn:microsoft.com/office/officeart/2005/8/layout/bProcess3"/>
    <dgm:cxn modelId="{49C914D6-C29C-48A9-AD3A-FAC204668DD7}" type="presParOf" srcId="{27215FBC-A8D9-4541-8F59-C46423FD6F20}" destId="{5CA5FB16-5079-445C-9D84-7DD858FBC55D}" srcOrd="2" destOrd="0" presId="urn:microsoft.com/office/officeart/2005/8/layout/bProcess3"/>
    <dgm:cxn modelId="{E956E8D3-411C-490C-9639-44293A941A39}" type="presParOf" srcId="{27215FBC-A8D9-4541-8F59-C46423FD6F20}" destId="{D3BC9528-264B-46AC-835E-5C6A56D881EC}" srcOrd="3" destOrd="0" presId="urn:microsoft.com/office/officeart/2005/8/layout/bProcess3"/>
    <dgm:cxn modelId="{3CE42B3A-8DE8-4377-A9B4-191502534997}" type="presParOf" srcId="{D3BC9528-264B-46AC-835E-5C6A56D881EC}" destId="{C1D07710-FB26-4CD4-AF43-E22824303F51}" srcOrd="0" destOrd="0" presId="urn:microsoft.com/office/officeart/2005/8/layout/bProcess3"/>
    <dgm:cxn modelId="{1802A552-988C-4035-8D8A-3315E6D895B7}" type="presParOf" srcId="{27215FBC-A8D9-4541-8F59-C46423FD6F20}" destId="{858D37DC-A800-4A6C-B635-E39614E0DA7C}" srcOrd="4" destOrd="0" presId="urn:microsoft.com/office/officeart/2005/8/layout/bProcess3"/>
    <dgm:cxn modelId="{6D7C0590-7AE6-4A83-B7CD-4BC575D4FFD6}" type="presParOf" srcId="{27215FBC-A8D9-4541-8F59-C46423FD6F20}" destId="{1986D85C-19B0-4AB1-8F8A-246909D5AB57}" srcOrd="5" destOrd="0" presId="urn:microsoft.com/office/officeart/2005/8/layout/bProcess3"/>
    <dgm:cxn modelId="{F39C4144-7B4B-4D96-84AF-A5E31B91E2CF}" type="presParOf" srcId="{1986D85C-19B0-4AB1-8F8A-246909D5AB57}" destId="{BF82EC4E-D112-436D-8C15-D5FCEBF7360D}" srcOrd="0" destOrd="0" presId="urn:microsoft.com/office/officeart/2005/8/layout/bProcess3"/>
    <dgm:cxn modelId="{AD4CAC0C-FDD9-4E63-B9D2-53251A7FFD81}" type="presParOf" srcId="{27215FBC-A8D9-4541-8F59-C46423FD6F20}" destId="{1A522ABC-50EF-416B-A947-ED1CFA9886A3}" srcOrd="6" destOrd="0" presId="urn:microsoft.com/office/officeart/2005/8/layout/bProcess3"/>
    <dgm:cxn modelId="{FFA9E934-BC7A-4429-9F94-3B61EB44A151}" type="presParOf" srcId="{27215FBC-A8D9-4541-8F59-C46423FD6F20}" destId="{0A13A8F1-0E6E-4FB9-82C1-92F8056E6417}" srcOrd="7" destOrd="0" presId="urn:microsoft.com/office/officeart/2005/8/layout/bProcess3"/>
    <dgm:cxn modelId="{52FC84C5-5CB7-4311-BA65-79F810A91F34}" type="presParOf" srcId="{0A13A8F1-0E6E-4FB9-82C1-92F8056E6417}" destId="{A4E1E202-3E46-426D-9D59-1BBEC90EB16E}" srcOrd="0" destOrd="0" presId="urn:microsoft.com/office/officeart/2005/8/layout/bProcess3"/>
    <dgm:cxn modelId="{8FF660E2-0A42-44C6-9AF9-CE16C8756655}" type="presParOf" srcId="{27215FBC-A8D9-4541-8F59-C46423FD6F20}" destId="{7C0769BE-2934-4778-828E-8F10CBB77240}" srcOrd="8" destOrd="0" presId="urn:microsoft.com/office/officeart/2005/8/layout/bProcess3"/>
    <dgm:cxn modelId="{A3BE848B-C06E-46F1-8128-9A071FB5A960}" type="presParOf" srcId="{27215FBC-A8D9-4541-8F59-C46423FD6F20}" destId="{3431C325-6FA6-43E0-A6EF-06C34D46513B}" srcOrd="9" destOrd="0" presId="urn:microsoft.com/office/officeart/2005/8/layout/bProcess3"/>
    <dgm:cxn modelId="{9A1AE10D-2FCD-4C12-839C-55EE552BAB26}" type="presParOf" srcId="{3431C325-6FA6-43E0-A6EF-06C34D46513B}" destId="{1270FDD6-F1B2-4C76-9C96-981580D17E1E}" srcOrd="0" destOrd="0" presId="urn:microsoft.com/office/officeart/2005/8/layout/bProcess3"/>
    <dgm:cxn modelId="{5B270110-A359-4D9E-B7F1-F7D5F9AC6D66}" type="presParOf" srcId="{27215FBC-A8D9-4541-8F59-C46423FD6F20}" destId="{62530643-8B4D-4E54-A54A-011CB1C4774F}" srcOrd="10" destOrd="0" presId="urn:microsoft.com/office/officeart/2005/8/layout/bProcess3"/>
    <dgm:cxn modelId="{BD0BB599-DC3A-4F39-914E-629AAFDD9DCA}" type="presParOf" srcId="{27215FBC-A8D9-4541-8F59-C46423FD6F20}" destId="{320652B7-4E07-433D-A57E-106B83A7956B}" srcOrd="11" destOrd="0" presId="urn:microsoft.com/office/officeart/2005/8/layout/bProcess3"/>
    <dgm:cxn modelId="{AFEC01A0-6B84-4014-8268-307593A68EA8}" type="presParOf" srcId="{320652B7-4E07-433D-A57E-106B83A7956B}" destId="{B2854130-8387-4040-A22A-F645B0788A3D}" srcOrd="0" destOrd="0" presId="urn:microsoft.com/office/officeart/2005/8/layout/bProcess3"/>
    <dgm:cxn modelId="{BAD4407C-1D63-41BC-BEB2-59E3AA447EF0}" type="presParOf" srcId="{27215FBC-A8D9-4541-8F59-C46423FD6F20}" destId="{2EAE4B2E-6DC4-44F0-B7F8-F04DFD45E702}" srcOrd="12" destOrd="0" presId="urn:microsoft.com/office/officeart/2005/8/layout/bProcess3"/>
    <dgm:cxn modelId="{501071D0-E5B8-47FC-B163-16ACBBB25FB8}" type="presParOf" srcId="{27215FBC-A8D9-4541-8F59-C46423FD6F20}" destId="{E95747CB-A5F9-4D39-A876-D51030AA13AE}" srcOrd="13" destOrd="0" presId="urn:microsoft.com/office/officeart/2005/8/layout/bProcess3"/>
    <dgm:cxn modelId="{0AAA627B-91A9-4236-AA65-AD7639C4A023}" type="presParOf" srcId="{E95747CB-A5F9-4D39-A876-D51030AA13AE}" destId="{4B271169-C6DD-4089-A192-A818805A9945}" srcOrd="0" destOrd="0" presId="urn:microsoft.com/office/officeart/2005/8/layout/bProcess3"/>
    <dgm:cxn modelId="{944E5C1F-A9A3-4364-BF4C-1B895A65BE94}" type="presParOf" srcId="{27215FBC-A8D9-4541-8F59-C46423FD6F20}" destId="{6F7045D0-981B-4007-A566-DDDA5F3AA908}" srcOrd="14" destOrd="0" presId="urn:microsoft.com/office/officeart/2005/8/layout/bProcess3"/>
    <dgm:cxn modelId="{9D3B0FDB-A5FE-48DF-BFD4-5370B91F84DB}" type="presParOf" srcId="{27215FBC-A8D9-4541-8F59-C46423FD6F20}" destId="{E6962FB1-9527-4F70-9FDE-9F1FCDC6558B}" srcOrd="15" destOrd="0" presId="urn:microsoft.com/office/officeart/2005/8/layout/bProcess3"/>
    <dgm:cxn modelId="{EFB271D4-5D9E-4613-ACAA-2042533E47A9}" type="presParOf" srcId="{E6962FB1-9527-4F70-9FDE-9F1FCDC6558B}" destId="{895A7E08-CE13-4DE1-9C1A-FC0833C96AC6}" srcOrd="0" destOrd="0" presId="urn:microsoft.com/office/officeart/2005/8/layout/bProcess3"/>
    <dgm:cxn modelId="{D444F290-FBB0-45CF-930A-3229CCC75C73}" type="presParOf" srcId="{27215FBC-A8D9-4541-8F59-C46423FD6F20}" destId="{B1178DD1-F278-43F1-9730-2EB6917AB05C}" srcOrd="16" destOrd="0" presId="urn:microsoft.com/office/officeart/2005/8/layout/bProcess3"/>
    <dgm:cxn modelId="{371FC420-DDD1-4B4D-9DDF-5C6339F6ED01}" type="presParOf" srcId="{27215FBC-A8D9-4541-8F59-C46423FD6F20}" destId="{09308A85-027E-4F55-AA4C-5525CAE91B96}" srcOrd="17" destOrd="0" presId="urn:microsoft.com/office/officeart/2005/8/layout/bProcess3"/>
    <dgm:cxn modelId="{5D247733-89AA-4BFB-98A7-C97C8BACBB12}" type="presParOf" srcId="{09308A85-027E-4F55-AA4C-5525CAE91B96}" destId="{78FB10BD-42E6-4DAF-9D52-C092DC706929}" srcOrd="0" destOrd="0" presId="urn:microsoft.com/office/officeart/2005/8/layout/bProcess3"/>
    <dgm:cxn modelId="{286D4EF5-72C5-4B05-8454-EC924000E2E2}" type="presParOf" srcId="{27215FBC-A8D9-4541-8F59-C46423FD6F20}" destId="{EF629B9D-A25A-4D4D-94ED-12F68717472F}" srcOrd="18" destOrd="0" presId="urn:microsoft.com/office/officeart/2005/8/layout/bProcess3"/>
    <dgm:cxn modelId="{32C93A05-589D-452C-8A49-5ECBCFC9EB98}" type="presParOf" srcId="{27215FBC-A8D9-4541-8F59-C46423FD6F20}" destId="{7B7D2650-2B6C-43A3-8C7A-DFEAC63DEF9F}" srcOrd="19" destOrd="0" presId="urn:microsoft.com/office/officeart/2005/8/layout/bProcess3"/>
    <dgm:cxn modelId="{700B4F59-DFCD-482F-A216-C2376B4BFE03}" type="presParOf" srcId="{7B7D2650-2B6C-43A3-8C7A-DFEAC63DEF9F}" destId="{3E4ADB9B-83D5-4C40-AFA8-427E262DA3E2}" srcOrd="0" destOrd="0" presId="urn:microsoft.com/office/officeart/2005/8/layout/bProcess3"/>
    <dgm:cxn modelId="{A1E4B54D-EEAB-41B6-9263-E39DC10FFE09}" type="presParOf" srcId="{27215FBC-A8D9-4541-8F59-C46423FD6F20}" destId="{36719986-99C7-4250-AE33-FAF85C376EC9}" srcOrd="20" destOrd="0" presId="urn:microsoft.com/office/officeart/2005/8/layout/bProcess3"/>
    <dgm:cxn modelId="{BF04C72B-24B3-47F8-89D0-C9D12D4722AB}" type="presParOf" srcId="{27215FBC-A8D9-4541-8F59-C46423FD6F20}" destId="{29038276-7B6D-40CB-9744-7C348D54110E}" srcOrd="21" destOrd="0" presId="urn:microsoft.com/office/officeart/2005/8/layout/bProcess3"/>
    <dgm:cxn modelId="{ABDAA222-DCE9-4AEF-B47F-C604BF92D07A}" type="presParOf" srcId="{29038276-7B6D-40CB-9744-7C348D54110E}" destId="{556714D9-7C72-4F71-A037-F62DB89E823C}" srcOrd="0" destOrd="0" presId="urn:microsoft.com/office/officeart/2005/8/layout/bProcess3"/>
    <dgm:cxn modelId="{AFFE414F-DEDF-41C7-BD7A-225BD0BC4112}" type="presParOf" srcId="{27215FBC-A8D9-4541-8F59-C46423FD6F20}" destId="{10C2F987-D884-4593-9D02-EB3CF914F4D2}" srcOrd="22" destOrd="0" presId="urn:microsoft.com/office/officeart/2005/8/layout/bProcess3"/>
    <dgm:cxn modelId="{93976C14-B3B4-4317-9E13-4CF68B6D6A6E}" type="presParOf" srcId="{27215FBC-A8D9-4541-8F59-C46423FD6F20}" destId="{2F464185-2C68-405F-BAE2-9AD1F36BF4D2}" srcOrd="23" destOrd="0" presId="urn:microsoft.com/office/officeart/2005/8/layout/bProcess3"/>
    <dgm:cxn modelId="{14794A45-C076-4403-8F95-D531369ADCE7}" type="presParOf" srcId="{2F464185-2C68-405F-BAE2-9AD1F36BF4D2}" destId="{26AED73E-1961-48A5-BD9C-4C5CD78019E6}" srcOrd="0" destOrd="0" presId="urn:microsoft.com/office/officeart/2005/8/layout/bProcess3"/>
    <dgm:cxn modelId="{69FB7393-A662-4DFA-A02D-F23D849AB6E3}" type="presParOf" srcId="{27215FBC-A8D9-4541-8F59-C46423FD6F20}" destId="{E0A74C07-286B-4E02-853F-0B1F869328ED}" srcOrd="24" destOrd="0" presId="urn:microsoft.com/office/officeart/2005/8/layout/bProcess3"/>
    <dgm:cxn modelId="{FF1D8C92-E193-4878-BBCB-BDE8C8D854EB}" type="presParOf" srcId="{27215FBC-A8D9-4541-8F59-C46423FD6F20}" destId="{116C9C55-C49B-4B06-B2DF-A151346CF601}" srcOrd="25" destOrd="0" presId="urn:microsoft.com/office/officeart/2005/8/layout/bProcess3"/>
    <dgm:cxn modelId="{34291F04-3F0D-49BA-A7A2-58467F0C98BD}" type="presParOf" srcId="{116C9C55-C49B-4B06-B2DF-A151346CF601}" destId="{B8B3B5C8-9B7F-41BB-AA69-0C06BEB32E88}" srcOrd="0" destOrd="0" presId="urn:microsoft.com/office/officeart/2005/8/layout/bProcess3"/>
    <dgm:cxn modelId="{89B22A99-6465-422C-9ED4-4B12B75CA605}" type="presParOf" srcId="{27215FBC-A8D9-4541-8F59-C46423FD6F20}" destId="{4C841BF6-A08A-4805-9A32-B80806CE08D4}" srcOrd="26" destOrd="0" presId="urn:microsoft.com/office/officeart/2005/8/layout/bProcess3"/>
    <dgm:cxn modelId="{7D55CFBE-E2AD-4628-85B1-A60351B62509}" type="presParOf" srcId="{27215FBC-A8D9-4541-8F59-C46423FD6F20}" destId="{B33A2FD2-E394-4930-85DD-1AC32447203B}" srcOrd="27" destOrd="0" presId="urn:microsoft.com/office/officeart/2005/8/layout/bProcess3"/>
    <dgm:cxn modelId="{2796EAFC-06FE-42A3-B8D1-DBA0166C5C0B}" type="presParOf" srcId="{B33A2FD2-E394-4930-85DD-1AC32447203B}" destId="{A2757DC6-88A8-4BBC-B64F-679C5116C7E6}" srcOrd="0" destOrd="0" presId="urn:microsoft.com/office/officeart/2005/8/layout/bProcess3"/>
    <dgm:cxn modelId="{7F97C052-C378-4A14-9C0F-3C16FB843B33}" type="presParOf" srcId="{27215FBC-A8D9-4541-8F59-C46423FD6F20}" destId="{BCA7D0F9-98D2-4CCB-BF27-A980769FCEBC}" srcOrd="28" destOrd="0" presId="urn:microsoft.com/office/officeart/2005/8/layout/bProcess3"/>
    <dgm:cxn modelId="{D08A4E32-14A3-4323-BA7C-F8B3D1661C7A}" type="presParOf" srcId="{27215FBC-A8D9-4541-8F59-C46423FD6F20}" destId="{12644A0D-B928-446D-B24C-A9FB46A22A96}" srcOrd="29" destOrd="0" presId="urn:microsoft.com/office/officeart/2005/8/layout/bProcess3"/>
    <dgm:cxn modelId="{998CB4D3-F216-4E92-A2C1-2AFD3A92A5A4}" type="presParOf" srcId="{12644A0D-B928-446D-B24C-A9FB46A22A96}" destId="{8B7C53F3-9D72-4B7C-A840-148C82258A2F}" srcOrd="0" destOrd="0" presId="urn:microsoft.com/office/officeart/2005/8/layout/bProcess3"/>
    <dgm:cxn modelId="{0B614DB9-5501-478A-85CA-4C54085759EC}" type="presParOf" srcId="{27215FBC-A8D9-4541-8F59-C46423FD6F20}" destId="{3930B2C6-F13A-4C38-B24A-3AA4E19135AA}" srcOrd="30" destOrd="0" presId="urn:microsoft.com/office/officeart/2005/8/layout/bProcess3"/>
    <dgm:cxn modelId="{74EC3665-8566-486D-B6F6-1201264A8845}" type="presParOf" srcId="{27215FBC-A8D9-4541-8F59-C46423FD6F20}" destId="{1044F3C2-7266-41B5-8D78-45C9A928BDDB}" srcOrd="31" destOrd="0" presId="urn:microsoft.com/office/officeart/2005/8/layout/bProcess3"/>
    <dgm:cxn modelId="{0A0BAD39-A20E-4E8E-BB32-C3D104EB2DFA}" type="presParOf" srcId="{1044F3C2-7266-41B5-8D78-45C9A928BDDB}" destId="{D3161862-FE07-41E0-AADF-252C2CC90EE9}" srcOrd="0" destOrd="0" presId="urn:microsoft.com/office/officeart/2005/8/layout/bProcess3"/>
    <dgm:cxn modelId="{F08771FC-CA5F-4CE7-BFE6-685582E075F1}" type="presParOf" srcId="{27215FBC-A8D9-4541-8F59-C46423FD6F20}" destId="{BEB970C9-68E1-4FD4-BACC-9C6C415207F4}" srcOrd="3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C88D-71DA-4245-AE2D-035FC12CF5EA}">
      <dsp:nvSpPr>
        <dsp:cNvPr id="0" name=""/>
        <dsp:cNvSpPr/>
      </dsp:nvSpPr>
      <dsp:spPr>
        <a:xfrm>
          <a:off x="1745675"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865231"/>
        <a:ext cx="20019" cy="4003"/>
      </dsp:txXfrm>
    </dsp:sp>
    <dsp:sp modelId="{5055EB21-E545-40B2-9E9B-F51A681DC0E5}">
      <dsp:nvSpPr>
        <dsp:cNvPr id="0" name=""/>
        <dsp:cNvSpPr/>
      </dsp:nvSpPr>
      <dsp:spPr>
        <a:xfrm>
          <a:off x="6650"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VISITEZ le </a:t>
          </a:r>
          <a:r>
            <a:rPr lang="de-DE" sz="1000" kern="1200" dirty="0" err="1">
              <a:latin typeface="Arial" panose="020B0604020202020204" pitchFamily="34" charset="0"/>
              <a:cs typeface="Arial" panose="020B0604020202020204" pitchFamily="34" charset="0"/>
            </a:rPr>
            <a:t>site web de l'</a:t>
          </a:r>
          <a:r>
            <a:rPr lang="de-DE" sz="1000" kern="1200" dirty="0">
              <a:latin typeface="Arial" panose="020B0604020202020204" pitchFamily="34" charset="0"/>
              <a:cs typeface="Arial" panose="020B0604020202020204" pitchFamily="34" charset="0"/>
            </a:rPr>
            <a:t>accréditation EUCERT et</a:t>
          </a:r>
        </a:p>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Acheter/télécharger des documents d'</a:t>
          </a:r>
          <a:r>
            <a:rPr lang="de-DE" sz="1000" kern="1200" dirty="0">
              <a:latin typeface="Arial" panose="020B0604020202020204" pitchFamily="34" charset="0"/>
              <a:cs typeface="Arial" panose="020B0604020202020204" pitchFamily="34" charset="0"/>
            </a:rPr>
            <a:t>accréditation/des </a:t>
          </a:r>
          <a:r>
            <a:rPr lang="de-DE" sz="1000" kern="1200" dirty="0" err="1">
              <a:latin typeface="Arial" panose="020B0604020202020204" pitchFamily="34" charset="0"/>
              <a:cs typeface="Arial" panose="020B0604020202020204" pitchFamily="34" charset="0"/>
            </a:rPr>
            <a:t>informations sur les critères</a:t>
          </a:r>
          <a:endParaRPr lang="de-DE" sz="1000" kern="1200" dirty="0">
            <a:latin typeface="Arial" panose="020B0604020202020204" pitchFamily="34" charset="0"/>
            <a:cs typeface="Arial" panose="020B0604020202020204" pitchFamily="34" charset="0"/>
          </a:endParaRPr>
        </a:p>
      </dsp:txBody>
      <dsp:txXfrm>
        <a:off x="6650" y="344985"/>
        <a:ext cx="1740824" cy="1044494"/>
      </dsp:txXfrm>
    </dsp:sp>
    <dsp:sp modelId="{D3BC9528-264B-46AC-835E-5C6A56D881EC}">
      <dsp:nvSpPr>
        <dsp:cNvPr id="0" name=""/>
        <dsp:cNvSpPr/>
      </dsp:nvSpPr>
      <dsp:spPr>
        <a:xfrm>
          <a:off x="3886889"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865231"/>
        <a:ext cx="20019" cy="4003"/>
      </dsp:txXfrm>
    </dsp:sp>
    <dsp:sp modelId="{5CA5FB16-5079-445C-9D84-7DD858FBC55D}">
      <dsp:nvSpPr>
        <dsp:cNvPr id="0" name=""/>
        <dsp:cNvSpPr/>
      </dsp:nvSpPr>
      <dsp:spPr>
        <a:xfrm>
          <a:off x="2147865"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latin typeface="Arial" panose="020B0604020202020204" pitchFamily="34" charset="0"/>
              <a:cs typeface="Arial" panose="020B0604020202020204" pitchFamily="34" charset="0"/>
            </a:rPr>
            <a:t>Examiner</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votre </a:t>
          </a:r>
          <a:r>
            <a:rPr lang="de-DE" sz="1000" b="1" kern="1200" dirty="0" err="1">
              <a:latin typeface="Arial" panose="020B0604020202020204" pitchFamily="34" charset="0"/>
              <a:cs typeface="Arial" panose="020B0604020202020204" pitchFamily="34" charset="0"/>
            </a:rPr>
            <a:t>institution ou votre programme</a:t>
          </a:r>
          <a:endParaRPr lang="de-DE" sz="1000" b="1" kern="1200" dirty="0">
            <a:latin typeface="Arial" panose="020B0604020202020204" pitchFamily="34" charset="0"/>
            <a:cs typeface="Arial" panose="020B0604020202020204" pitchFamily="34" charset="0"/>
          </a:endParaRPr>
        </a:p>
      </dsp:txBody>
      <dsp:txXfrm>
        <a:off x="2147865" y="344985"/>
        <a:ext cx="1740824" cy="1044494"/>
      </dsp:txXfrm>
    </dsp:sp>
    <dsp:sp modelId="{1986D85C-19B0-4AB1-8F8A-246909D5AB57}">
      <dsp:nvSpPr>
        <dsp:cNvPr id="0" name=""/>
        <dsp:cNvSpPr/>
      </dsp:nvSpPr>
      <dsp:spPr>
        <a:xfrm>
          <a:off x="6028104"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865231"/>
        <a:ext cx="20019" cy="4003"/>
      </dsp:txXfrm>
    </dsp:sp>
    <dsp:sp modelId="{858D37DC-A800-4A6C-B635-E39614E0DA7C}">
      <dsp:nvSpPr>
        <dsp:cNvPr id="0" name=""/>
        <dsp:cNvSpPr/>
      </dsp:nvSpPr>
      <dsp:spPr>
        <a:xfrm>
          <a:off x="4289079"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Inscription sur le site de la</a:t>
          </a:r>
          <a:br>
            <a:rPr lang="de-DE" sz="1000" kern="1200" dirty="0">
              <a:latin typeface="Arial" panose="020B0604020202020204" pitchFamily="34" charset="0"/>
              <a:cs typeface="Arial" panose="020B0604020202020204" pitchFamily="34" charset="0"/>
            </a:rPr>
          </a:br>
          <a:r>
            <a:rPr lang="de-DE" altLang="de-DE" sz="1000" b="1" kern="1200" dirty="0">
              <a:solidFill>
                <a:schemeClr val="bg1"/>
              </a:solidFill>
              <a:latin typeface="Arial" panose="020B0604020202020204" pitchFamily="34" charset="0"/>
              <a:cs typeface="Arial" panose="020B0604020202020204" pitchFamily="34" charset="0"/>
            </a:rPr>
            <a:t> WEAS</a:t>
          </a:r>
        </a:p>
        <a:p>
          <a:pPr marL="0" lvl="0" indent="0" algn="ctr" defTabSz="444500">
            <a:lnSpc>
              <a:spcPct val="90000"/>
            </a:lnSpc>
            <a:spcBef>
              <a:spcPct val="0"/>
            </a:spcBef>
            <a:spcAft>
              <a:spcPct val="35000"/>
            </a:spcAft>
            <a:buNone/>
          </a:pPr>
          <a:r>
            <a:rPr lang="de-DE" altLang="de-DE" sz="1000" b="1" kern="1200" dirty="0" err="1">
              <a:solidFill>
                <a:schemeClr val="bg1"/>
              </a:solidFill>
              <a:latin typeface="Arial" panose="020B0604020202020204" pitchFamily="34" charset="0"/>
              <a:cs typeface="Arial" panose="020B0604020202020204" pitchFamily="34" charset="0"/>
            </a:rPr>
            <a:t>Basé sur le web</a:t>
          </a:r>
          <a:br>
            <a:rPr lang="de-DE" altLang="de-DE" sz="1000" b="1" kern="1200" dirty="0">
              <a:solidFill>
                <a:schemeClr val="bg1"/>
              </a:solidFill>
              <a:latin typeface="Arial" panose="020B0604020202020204" pitchFamily="34" charset="0"/>
              <a:cs typeface="Arial" panose="020B0604020202020204" pitchFamily="34" charset="0"/>
            </a:rPr>
          </a:br>
          <a:r>
            <a:rPr lang="en-US" altLang="de-DE" sz="1000" b="1" kern="1200" dirty="0">
              <a:solidFill>
                <a:schemeClr val="bg1"/>
              </a:solidFill>
              <a:latin typeface="Arial" panose="020B0604020202020204" pitchFamily="34" charset="0"/>
              <a:cs typeface="Arial" panose="020B0604020202020204" pitchFamily="34" charset="0"/>
            </a:rPr>
            <a:t>Système de candidature électronique</a:t>
          </a:r>
          <a:endParaRPr lang="de-DE" sz="1000" kern="1200" dirty="0">
            <a:latin typeface="Arial" panose="020B0604020202020204" pitchFamily="34" charset="0"/>
            <a:cs typeface="Arial" panose="020B0604020202020204" pitchFamily="34" charset="0"/>
          </a:endParaRPr>
        </a:p>
      </dsp:txBody>
      <dsp:txXfrm>
        <a:off x="4289079" y="344985"/>
        <a:ext cx="1740824" cy="1044494"/>
      </dsp:txXfrm>
    </dsp:sp>
    <dsp:sp modelId="{0A13A8F1-0E6E-4FB9-82C1-92F8056E6417}">
      <dsp:nvSpPr>
        <dsp:cNvPr id="0" name=""/>
        <dsp:cNvSpPr/>
      </dsp:nvSpPr>
      <dsp:spPr>
        <a:xfrm>
          <a:off x="8169318"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865231"/>
        <a:ext cx="20019" cy="4003"/>
      </dsp:txXfrm>
    </dsp:sp>
    <dsp:sp modelId="{1A522ABC-50EF-416B-A947-ED1CFA9886A3}">
      <dsp:nvSpPr>
        <dsp:cNvPr id="0" name=""/>
        <dsp:cNvSpPr/>
      </dsp:nvSpPr>
      <dsp:spPr>
        <a:xfrm>
          <a:off x="6430294" y="344985"/>
          <a:ext cx="1740824" cy="1044494"/>
        </a:xfrm>
        <a:prstGeom prst="rect">
          <a:avLst/>
        </a:prstGeom>
        <a:solidFill>
          <a:schemeClr val="accent2"/>
        </a:solidFill>
        <a:ln w="254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altLang="de-DE" sz="1000" b="1" kern="1200" dirty="0">
              <a:solidFill>
                <a:schemeClr val="bg1"/>
              </a:solidFill>
              <a:latin typeface="Arial" panose="020B0604020202020204" pitchFamily="34" charset="0"/>
              <a:cs typeface="Arial" panose="020B0604020202020204" pitchFamily="34" charset="0"/>
            </a:rPr>
            <a:t>Auto-évaluation</a:t>
          </a:r>
          <a:br>
            <a:rPr lang="en-US" altLang="de-DE" sz="1000" b="1" kern="1200" dirty="0">
              <a:solidFill>
                <a:schemeClr val="bg1"/>
              </a:solidFill>
              <a:latin typeface="Arial" panose="020B0604020202020204" pitchFamily="34" charset="0"/>
              <a:cs typeface="Arial" panose="020B0604020202020204" pitchFamily="34" charset="0"/>
            </a:rPr>
          </a:br>
          <a:r>
            <a:rPr lang="en-US" altLang="de-DE" sz="1000" b="1" kern="1200" dirty="0">
              <a:solidFill>
                <a:schemeClr val="bg1"/>
              </a:solidFill>
              <a:latin typeface="Arial" panose="020B0604020202020204" pitchFamily="34" charset="0"/>
              <a:cs typeface="Arial" panose="020B0604020202020204" pitchFamily="34" charset="0"/>
            </a:rPr>
            <a:t>L'évaluation </a:t>
          </a:r>
          <a:endParaRPr lang="de-DE" sz="1000" kern="1200" dirty="0">
            <a:latin typeface="Arial" panose="020B0604020202020204" pitchFamily="34" charset="0"/>
            <a:cs typeface="Arial" panose="020B0604020202020204" pitchFamily="34" charset="0"/>
          </a:endParaRPr>
        </a:p>
      </dsp:txBody>
      <dsp:txXfrm>
        <a:off x="6430294" y="344985"/>
        <a:ext cx="1740824" cy="1044494"/>
      </dsp:txXfrm>
    </dsp:sp>
    <dsp:sp modelId="{3431C325-6FA6-43E0-A6EF-06C34D46513B}">
      <dsp:nvSpPr>
        <dsp:cNvPr id="0" name=""/>
        <dsp:cNvSpPr/>
      </dsp:nvSpPr>
      <dsp:spPr>
        <a:xfrm>
          <a:off x="877063" y="1387680"/>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1570573"/>
        <a:ext cx="428710" cy="4003"/>
      </dsp:txXfrm>
    </dsp:sp>
    <dsp:sp modelId="{7C0769BE-2934-4778-828E-8F10CBB77240}">
      <dsp:nvSpPr>
        <dsp:cNvPr id="0" name=""/>
        <dsp:cNvSpPr/>
      </dsp:nvSpPr>
      <dsp:spPr>
        <a:xfrm>
          <a:off x="8571508" y="344985"/>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Sélection de</a:t>
          </a:r>
          <a:br>
            <a:rPr lang="de-DE" sz="1000"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Type d'accréditation</a:t>
          </a:r>
        </a:p>
      </dsp:txBody>
      <dsp:txXfrm>
        <a:off x="8571508" y="344985"/>
        <a:ext cx="1740824" cy="1044494"/>
      </dsp:txXfrm>
    </dsp:sp>
    <dsp:sp modelId="{320652B7-4E07-433D-A57E-106B83A7956B}">
      <dsp:nvSpPr>
        <dsp:cNvPr id="0" name=""/>
        <dsp:cNvSpPr/>
      </dsp:nvSpPr>
      <dsp:spPr>
        <a:xfrm>
          <a:off x="1745675"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2310115"/>
        <a:ext cx="20019" cy="4003"/>
      </dsp:txXfrm>
    </dsp:sp>
    <dsp:sp modelId="{62530643-8B4D-4E54-A54A-011CB1C4774F}">
      <dsp:nvSpPr>
        <dsp:cNvPr id="0" name=""/>
        <dsp:cNvSpPr/>
      </dsp:nvSpPr>
      <dsp:spPr>
        <a:xfrm>
          <a:off x="6650"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Répondre aux questions relatives </a:t>
          </a:r>
          <a:r>
            <a:rPr lang="de-DE" sz="1000" kern="1200" dirty="0">
              <a:latin typeface="Arial" panose="020B0604020202020204" pitchFamily="34" charset="0"/>
              <a:cs typeface="Arial" panose="020B0604020202020204" pitchFamily="34" charset="0"/>
            </a:rPr>
            <a:t>aux </a:t>
          </a:r>
          <a:br>
            <a:rPr lang="de-DE" sz="1000"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les critères formels </a:t>
          </a:r>
        </a:p>
      </dsp:txBody>
      <dsp:txXfrm>
        <a:off x="6650" y="1789870"/>
        <a:ext cx="1740824" cy="1044494"/>
      </dsp:txXfrm>
    </dsp:sp>
    <dsp:sp modelId="{E95747CB-A5F9-4D39-A876-D51030AA13AE}">
      <dsp:nvSpPr>
        <dsp:cNvPr id="0" name=""/>
        <dsp:cNvSpPr/>
      </dsp:nvSpPr>
      <dsp:spPr>
        <a:xfrm>
          <a:off x="3886889"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2310115"/>
        <a:ext cx="20019" cy="4003"/>
      </dsp:txXfrm>
    </dsp:sp>
    <dsp:sp modelId="{2EAE4B2E-6DC4-44F0-B7F8-F04DFD45E702}">
      <dsp:nvSpPr>
        <dsp:cNvPr id="0" name=""/>
        <dsp:cNvSpPr/>
      </dsp:nvSpPr>
      <dsp:spPr>
        <a:xfrm>
          <a:off x="2147865"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Répondre aux questions relatives </a:t>
          </a:r>
          <a:r>
            <a:rPr lang="de-DE" sz="1000" kern="1200" dirty="0">
              <a:latin typeface="Arial" panose="020B0604020202020204" pitchFamily="34" charset="0"/>
              <a:cs typeface="Arial" panose="020B0604020202020204" pitchFamily="34" charset="0"/>
            </a:rPr>
            <a:t>à</a:t>
          </a:r>
          <a:br>
            <a:rPr lang="de-DE" sz="1000" kern="1200" dirty="0">
              <a:latin typeface="Arial" panose="020B0604020202020204" pitchFamily="34" charset="0"/>
              <a:cs typeface="Arial" panose="020B0604020202020204" pitchFamily="34" charset="0"/>
            </a:rPr>
          </a:br>
          <a:r>
            <a:rPr lang="de-DE" altLang="de-DE" sz="1000" b="1" kern="1200" dirty="0" err="1">
              <a:solidFill>
                <a:schemeClr val="bg1"/>
              </a:solidFill>
              <a:latin typeface="Arial" panose="020B0604020202020204" pitchFamily="34" charset="0"/>
              <a:cs typeface="Arial" panose="020B0604020202020204" pitchFamily="34" charset="0"/>
            </a:rPr>
            <a:t> Critères liés au sujet </a:t>
          </a:r>
          <a:r>
            <a:rPr lang="de-DE" altLang="de-DE" sz="1000" b="1" kern="1200" dirty="0">
              <a:solidFill>
                <a:schemeClr val="bg1"/>
              </a:solidFill>
              <a:latin typeface="Arial" panose="020B0604020202020204" pitchFamily="34" charset="0"/>
              <a:cs typeface="Arial" panose="020B0604020202020204" pitchFamily="34" charset="0"/>
            </a:rPr>
            <a:t>/ </a:t>
          </a:r>
          <a:r>
            <a:rPr lang="de-DE" altLang="de-DE" sz="1000" b="1" kern="1200" dirty="0" err="1">
              <a:solidFill>
                <a:schemeClr val="bg1"/>
              </a:solidFill>
              <a:latin typeface="Arial" panose="020B0604020202020204" pitchFamily="34" charset="0"/>
              <a:cs typeface="Arial" panose="020B0604020202020204" pitchFamily="34" charset="0"/>
            </a:rPr>
            <a:t>au contenu</a:t>
          </a:r>
          <a:endParaRPr lang="de-DE" sz="1000" kern="1200" dirty="0">
            <a:latin typeface="Arial" panose="020B0604020202020204" pitchFamily="34" charset="0"/>
            <a:cs typeface="Arial" panose="020B0604020202020204" pitchFamily="34" charset="0"/>
          </a:endParaRPr>
        </a:p>
      </dsp:txBody>
      <dsp:txXfrm>
        <a:off x="2147865" y="1789870"/>
        <a:ext cx="1740824" cy="1044494"/>
      </dsp:txXfrm>
    </dsp:sp>
    <dsp:sp modelId="{E6962FB1-9527-4F70-9FDE-9F1FCDC6558B}">
      <dsp:nvSpPr>
        <dsp:cNvPr id="0" name=""/>
        <dsp:cNvSpPr/>
      </dsp:nvSpPr>
      <dsp:spPr>
        <a:xfrm>
          <a:off x="6028104"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2310115"/>
        <a:ext cx="20019" cy="4003"/>
      </dsp:txXfrm>
    </dsp:sp>
    <dsp:sp modelId="{6F7045D0-981B-4007-A566-DDDA5F3AA908}">
      <dsp:nvSpPr>
        <dsp:cNvPr id="0" name=""/>
        <dsp:cNvSpPr/>
      </dsp:nvSpPr>
      <dsp:spPr>
        <a:xfrm>
          <a:off x="4289079" y="1789870"/>
          <a:ext cx="1740824" cy="1044494"/>
        </a:xfrm>
        <a:prstGeom prst="rect">
          <a:avLst/>
        </a:prstGeom>
        <a:solidFill>
          <a:schemeClr val="accent2">
            <a:lumMod val="5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latin typeface="Arial" panose="020B0604020202020204" pitchFamily="34" charset="0"/>
              <a:cs typeface="Arial" panose="020B0604020202020204" pitchFamily="34" charset="0"/>
            </a:rPr>
            <a:t>Premier </a:t>
          </a:r>
          <a:r>
            <a:rPr lang="de-DE" sz="1000" b="1" kern="1200" dirty="0" err="1">
              <a:latin typeface="Arial" panose="020B0604020202020204" pitchFamily="34" charset="0"/>
              <a:cs typeface="Arial" panose="020B0604020202020204" pitchFamily="34" charset="0"/>
            </a:rPr>
            <a:t>automatisme</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Retour d'information</a:t>
          </a:r>
        </a:p>
      </dsp:txBody>
      <dsp:txXfrm>
        <a:off x="4289079" y="1789870"/>
        <a:ext cx="1740824" cy="1044494"/>
      </dsp:txXfrm>
    </dsp:sp>
    <dsp:sp modelId="{09308A85-027E-4F55-AA4C-5525CAE91B96}">
      <dsp:nvSpPr>
        <dsp:cNvPr id="0" name=""/>
        <dsp:cNvSpPr/>
      </dsp:nvSpPr>
      <dsp:spPr>
        <a:xfrm>
          <a:off x="8169318"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2310115"/>
        <a:ext cx="20019" cy="4003"/>
      </dsp:txXfrm>
    </dsp:sp>
    <dsp:sp modelId="{B1178DD1-F278-43F1-9730-2EB6917AB05C}">
      <dsp:nvSpPr>
        <dsp:cNvPr id="0" name=""/>
        <dsp:cNvSpPr/>
      </dsp:nvSpPr>
      <dsp:spPr>
        <a:xfrm>
          <a:off x="6430294" y="1789870"/>
          <a:ext cx="1740824" cy="1044494"/>
        </a:xfrm>
        <a:prstGeom prst="rect">
          <a:avLst/>
        </a:prstGeom>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2"/>
        </a:lnRef>
        <a:fillRef idx="3">
          <a:schemeClr val="accent2"/>
        </a:fillRef>
        <a:effectRef idx="3">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latin typeface="Arial" panose="020B0604020202020204" pitchFamily="34" charset="0"/>
              <a:cs typeface="Arial" panose="020B0604020202020204" pitchFamily="34" charset="0"/>
            </a:rPr>
            <a:t>Matériel</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Évaluation</a:t>
          </a:r>
        </a:p>
      </dsp:txBody>
      <dsp:txXfrm>
        <a:off x="6430294" y="1789870"/>
        <a:ext cx="1740824" cy="1044494"/>
      </dsp:txXfrm>
    </dsp:sp>
    <dsp:sp modelId="{7B7D2650-2B6C-43A3-8C7A-DFEAC63DEF9F}">
      <dsp:nvSpPr>
        <dsp:cNvPr id="0" name=""/>
        <dsp:cNvSpPr/>
      </dsp:nvSpPr>
      <dsp:spPr>
        <a:xfrm>
          <a:off x="877063" y="2832565"/>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3015458"/>
        <a:ext cx="428710" cy="4003"/>
      </dsp:txXfrm>
    </dsp:sp>
    <dsp:sp modelId="{EF629B9D-A25A-4D4D-94ED-12F68717472F}">
      <dsp:nvSpPr>
        <dsp:cNvPr id="0" name=""/>
        <dsp:cNvSpPr/>
      </dsp:nvSpPr>
      <dsp:spPr>
        <a:xfrm>
          <a:off x="8571508"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Téléchargement </a:t>
          </a:r>
          <a:r>
            <a:rPr lang="de-DE" sz="1000" kern="1200" dirty="0" err="1">
              <a:latin typeface="Arial" panose="020B0604020202020204" pitchFamily="34" charset="0"/>
              <a:cs typeface="Arial" panose="020B0604020202020204" pitchFamily="34" charset="0"/>
            </a:rPr>
            <a:t>du </a:t>
          </a:r>
          <a:r>
            <a:rPr lang="de-DE" sz="1000" kern="1200" dirty="0">
              <a:latin typeface="Arial" panose="020B0604020202020204" pitchFamily="34" charset="0"/>
              <a:cs typeface="Arial" panose="020B0604020202020204" pitchFamily="34" charset="0"/>
            </a:rPr>
            <a:t>matériel</a:t>
          </a:r>
        </a:p>
      </dsp:txBody>
      <dsp:txXfrm>
        <a:off x="8571508" y="1789870"/>
        <a:ext cx="1740824" cy="1044494"/>
      </dsp:txXfrm>
    </dsp:sp>
    <dsp:sp modelId="{29038276-7B6D-40CB-9744-7C348D54110E}">
      <dsp:nvSpPr>
        <dsp:cNvPr id="0" name=""/>
        <dsp:cNvSpPr/>
      </dsp:nvSpPr>
      <dsp:spPr>
        <a:xfrm>
          <a:off x="1745675"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3755000"/>
        <a:ext cx="20019" cy="4003"/>
      </dsp:txXfrm>
    </dsp:sp>
    <dsp:sp modelId="{36719986-99C7-4250-AE33-FAF85C376EC9}">
      <dsp:nvSpPr>
        <dsp:cNvPr id="0" name=""/>
        <dsp:cNvSpPr/>
      </dsp:nvSpPr>
      <dsp:spPr>
        <a:xfrm>
          <a:off x="6650"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Mission d'</a:t>
          </a:r>
          <a:r>
            <a:rPr lang="de-DE" sz="1000" kern="1200" dirty="0">
              <a:latin typeface="Arial" panose="020B0604020202020204" pitchFamily="34" charset="0"/>
              <a:cs typeface="Arial" panose="020B0604020202020204" pitchFamily="34" charset="0"/>
            </a:rPr>
            <a:t>expertise</a:t>
          </a:r>
        </a:p>
      </dsp:txBody>
      <dsp:txXfrm>
        <a:off x="6650" y="3234754"/>
        <a:ext cx="1740824" cy="1044494"/>
      </dsp:txXfrm>
    </dsp:sp>
    <dsp:sp modelId="{2F464185-2C68-405F-BAE2-9AD1F36BF4D2}">
      <dsp:nvSpPr>
        <dsp:cNvPr id="0" name=""/>
        <dsp:cNvSpPr/>
      </dsp:nvSpPr>
      <dsp:spPr>
        <a:xfrm>
          <a:off x="3886889"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3755000"/>
        <a:ext cx="20019" cy="4003"/>
      </dsp:txXfrm>
    </dsp:sp>
    <dsp:sp modelId="{10C2F987-D884-4593-9D02-EB3CF914F4D2}">
      <dsp:nvSpPr>
        <dsp:cNvPr id="0" name=""/>
        <dsp:cNvSpPr/>
      </dsp:nvSpPr>
      <dsp:spPr>
        <a:xfrm>
          <a:off x="2147865"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Analyse d'</a:t>
          </a:r>
          <a:r>
            <a:rPr lang="de-DE" sz="1000" kern="1200" dirty="0">
              <a:latin typeface="Arial" panose="020B0604020202020204" pitchFamily="34" charset="0"/>
              <a:cs typeface="Arial" panose="020B0604020202020204" pitchFamily="34" charset="0"/>
            </a:rPr>
            <a:t>experts</a:t>
          </a:r>
        </a:p>
      </dsp:txBody>
      <dsp:txXfrm>
        <a:off x="2147865" y="3234754"/>
        <a:ext cx="1740824" cy="1044494"/>
      </dsp:txXfrm>
    </dsp:sp>
    <dsp:sp modelId="{116C9C55-C49B-4B06-B2DF-A151346CF601}">
      <dsp:nvSpPr>
        <dsp:cNvPr id="0" name=""/>
        <dsp:cNvSpPr/>
      </dsp:nvSpPr>
      <dsp:spPr>
        <a:xfrm>
          <a:off x="6028104"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3755000"/>
        <a:ext cx="20019" cy="4003"/>
      </dsp:txXfrm>
    </dsp:sp>
    <dsp:sp modelId="{E0A74C07-286B-4E02-853F-0B1F869328ED}">
      <dsp:nvSpPr>
        <dsp:cNvPr id="0" name=""/>
        <dsp:cNvSpPr/>
      </dsp:nvSpPr>
      <dsp:spPr>
        <a:xfrm>
          <a:off x="4289079"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Commentaires d'</a:t>
          </a:r>
          <a:r>
            <a:rPr lang="de-DE" sz="1000" kern="1200" dirty="0">
              <a:latin typeface="Arial" panose="020B0604020202020204" pitchFamily="34" charset="0"/>
              <a:cs typeface="Arial" panose="020B0604020202020204" pitchFamily="34" charset="0"/>
            </a:rPr>
            <a:t>experts</a:t>
          </a:r>
        </a:p>
      </dsp:txBody>
      <dsp:txXfrm>
        <a:off x="4289079" y="3234754"/>
        <a:ext cx="1740824" cy="1044494"/>
      </dsp:txXfrm>
    </dsp:sp>
    <dsp:sp modelId="{B33A2FD2-E394-4930-85DD-1AC32447203B}">
      <dsp:nvSpPr>
        <dsp:cNvPr id="0" name=""/>
        <dsp:cNvSpPr/>
      </dsp:nvSpPr>
      <dsp:spPr>
        <a:xfrm>
          <a:off x="8169318"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3755000"/>
        <a:ext cx="20019" cy="4003"/>
      </dsp:txXfrm>
    </dsp:sp>
    <dsp:sp modelId="{4C841BF6-A08A-4805-9A32-B80806CE08D4}">
      <dsp:nvSpPr>
        <dsp:cNvPr id="0" name=""/>
        <dsp:cNvSpPr/>
      </dsp:nvSpPr>
      <dsp:spPr>
        <a:xfrm>
          <a:off x="6430294"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solidFill>
                <a:schemeClr val="bg1"/>
              </a:solidFill>
              <a:latin typeface="Arial" panose="020B0604020202020204" pitchFamily="34" charset="0"/>
              <a:cs typeface="Arial" panose="020B0604020202020204" pitchFamily="34" charset="0"/>
            </a:rPr>
            <a:t>Rapport d'accréditation</a:t>
          </a:r>
          <a:br>
            <a:rPr lang="de-DE" sz="1000" b="1" kern="1200" dirty="0">
              <a:solidFill>
                <a:schemeClr val="bg1"/>
              </a:solidFill>
              <a:latin typeface="Arial" panose="020B0604020202020204" pitchFamily="34" charset="0"/>
              <a:cs typeface="Arial" panose="020B0604020202020204" pitchFamily="34" charset="0"/>
            </a:rPr>
          </a:br>
          <a:r>
            <a:rPr lang="de-DE" sz="1000" b="1" kern="1200" dirty="0">
              <a:solidFill>
                <a:schemeClr val="bg1"/>
              </a:solidFill>
              <a:latin typeface="Arial" panose="020B0604020202020204" pitchFamily="34" charset="0"/>
              <a:cs typeface="Arial" panose="020B0604020202020204" pitchFamily="34" charset="0"/>
            </a:rPr>
            <a:t>rapport</a:t>
          </a:r>
        </a:p>
      </dsp:txBody>
      <dsp:txXfrm>
        <a:off x="6430294" y="3234754"/>
        <a:ext cx="1740824" cy="1044494"/>
      </dsp:txXfrm>
    </dsp:sp>
    <dsp:sp modelId="{12644A0D-B928-446D-B24C-A9FB46A22A96}">
      <dsp:nvSpPr>
        <dsp:cNvPr id="0" name=""/>
        <dsp:cNvSpPr/>
      </dsp:nvSpPr>
      <dsp:spPr>
        <a:xfrm>
          <a:off x="877063" y="4277449"/>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4460342"/>
        <a:ext cx="428710" cy="4003"/>
      </dsp:txXfrm>
    </dsp:sp>
    <dsp:sp modelId="{BCA7D0F9-98D2-4CCB-BF27-A980769FCEBC}">
      <dsp:nvSpPr>
        <dsp:cNvPr id="0" name=""/>
        <dsp:cNvSpPr/>
      </dsp:nvSpPr>
      <dsp:spPr>
        <a:xfrm>
          <a:off x="8571508"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t>Possibilité</a:t>
          </a:r>
          <a:br>
            <a:rPr lang="de-DE" sz="1000" b="1" kern="1200" dirty="0"/>
          </a:br>
          <a:r>
            <a:rPr lang="de-DE" sz="1000" b="1" kern="1200" dirty="0"/>
            <a:t>d'</a:t>
          </a:r>
          <a:r>
            <a:rPr lang="de-DE" sz="1000" b="1" kern="1200" dirty="0" err="1"/>
            <a:t>éliminer</a:t>
          </a:r>
          <a:br>
            <a:rPr lang="de-DE" sz="1000" b="1" kern="1200" dirty="0"/>
          </a:br>
          <a:r>
            <a:rPr lang="de-DE" sz="1000" b="1" kern="1200" dirty="0" err="1"/>
            <a:t>les faiblesses</a:t>
          </a:r>
          <a:endParaRPr lang="de-DE" sz="1000" b="1" kern="1200" dirty="0">
            <a:solidFill>
              <a:schemeClr val="bg1"/>
            </a:solidFill>
            <a:latin typeface="Arial" panose="020B0604020202020204" pitchFamily="34" charset="0"/>
            <a:cs typeface="Arial" panose="020B0604020202020204" pitchFamily="34" charset="0"/>
          </a:endParaRPr>
        </a:p>
      </dsp:txBody>
      <dsp:txXfrm>
        <a:off x="8571508" y="3234754"/>
        <a:ext cx="1740824" cy="1044494"/>
      </dsp:txXfrm>
    </dsp:sp>
    <dsp:sp modelId="{1044F3C2-7266-41B5-8D78-45C9A928BDDB}">
      <dsp:nvSpPr>
        <dsp:cNvPr id="0" name=""/>
        <dsp:cNvSpPr/>
      </dsp:nvSpPr>
      <dsp:spPr>
        <a:xfrm>
          <a:off x="1745675" y="5156166"/>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5199884"/>
        <a:ext cx="20019" cy="4003"/>
      </dsp:txXfrm>
    </dsp:sp>
    <dsp:sp modelId="{3930B2C6-F13A-4C38-B24A-3AA4E19135AA}">
      <dsp:nvSpPr>
        <dsp:cNvPr id="0" name=""/>
        <dsp:cNvSpPr/>
      </dsp:nvSpPr>
      <dsp:spPr>
        <a:xfrm>
          <a:off x="6650"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solidFill>
                <a:schemeClr val="bg1"/>
              </a:solidFill>
              <a:latin typeface="Arial" panose="020B0604020202020204" pitchFamily="34" charset="0"/>
              <a:cs typeface="Arial" panose="020B0604020202020204" pitchFamily="34" charset="0"/>
            </a:rPr>
            <a:t>Décision d'</a:t>
          </a:r>
          <a:r>
            <a:rPr lang="de-DE" sz="1000" b="1" kern="1200" dirty="0">
              <a:solidFill>
                <a:schemeClr val="bg1"/>
              </a:solidFill>
              <a:latin typeface="Arial" panose="020B0604020202020204" pitchFamily="34" charset="0"/>
              <a:cs typeface="Arial" panose="020B0604020202020204" pitchFamily="34" charset="0"/>
            </a:rPr>
            <a:t>accréditation</a:t>
          </a:r>
        </a:p>
      </dsp:txBody>
      <dsp:txXfrm>
        <a:off x="6650" y="4679639"/>
        <a:ext cx="1740824" cy="1044494"/>
      </dsp:txXfrm>
    </dsp:sp>
    <dsp:sp modelId="{BEB970C9-68E1-4FD4-BACC-9C6C415207F4}">
      <dsp:nvSpPr>
        <dsp:cNvPr id="0" name=""/>
        <dsp:cNvSpPr/>
      </dsp:nvSpPr>
      <dsp:spPr>
        <a:xfrm>
          <a:off x="2147865"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kumimoji="0" lang="de-DE"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Label de </a:t>
          </a:r>
          <a:r>
            <a:rPr kumimoji="0" lang="de-DE"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qualité</a:t>
          </a:r>
          <a:br>
            <a:rPr lang="de-DE" altLang="de-DE" sz="1000" b="1" kern="1200" dirty="0">
              <a:solidFill>
                <a:schemeClr val="bg1"/>
              </a:solidFill>
              <a:latin typeface="Arial" panose="020B0604020202020204" pitchFamily="34" charset="0"/>
              <a:cs typeface="Arial" panose="020B0604020202020204" pitchFamily="34" charset="0"/>
            </a:rPr>
          </a:br>
          <a:r>
            <a:rPr lang="de-DE" altLang="de-DE" sz="1000" b="1" kern="1200" dirty="0">
              <a:solidFill>
                <a:schemeClr val="bg1"/>
              </a:solidFill>
              <a:latin typeface="Arial" panose="020B0604020202020204" pitchFamily="34" charset="0"/>
              <a:cs typeface="Arial" panose="020B0604020202020204" pitchFamily="34" charset="0"/>
            </a:rPr>
            <a:t>EU-CERT / </a:t>
          </a:r>
          <a:r>
            <a:rPr lang="de-DE" altLang="de-DE" sz="1000" b="1" kern="1200" dirty="0" err="1">
              <a:solidFill>
                <a:schemeClr val="bg1"/>
              </a:solidFill>
              <a:latin typeface="Arial" panose="020B0604020202020204" pitchFamily="34" charset="0"/>
              <a:cs typeface="Arial" panose="020B0604020202020204" pitchFamily="34" charset="0"/>
            </a:rPr>
            <a:t>Certificat</a:t>
          </a:r>
          <a:endParaRPr lang="de-DE" sz="1000" b="1" kern="1200" dirty="0">
            <a:solidFill>
              <a:schemeClr val="bg1"/>
            </a:solidFill>
            <a:latin typeface="Arial" panose="020B0604020202020204" pitchFamily="34" charset="0"/>
            <a:cs typeface="Arial" panose="020B0604020202020204" pitchFamily="34" charset="0"/>
          </a:endParaRPr>
        </a:p>
      </dsp:txBody>
      <dsp:txXfrm>
        <a:off x="2147865" y="4679639"/>
        <a:ext cx="1740824" cy="10444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05.07.2024</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fld id="{3B3E61AF-5B78-4D44-BAE6-8A008712095C}" type="datetime1">
              <a:rPr lang="de-DE" smtClean="0"/>
              <a:t>05.07.2024</a:t>
            </a:fld>
            <a:r>
              <a:rPr lang="de-DE" dirty="0"/>
              <a:t>2022</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Traitement des formats de texte</a:t>
            </a:r>
          </a:p>
          <a:p>
            <a:pPr lvl="1" rtl="0"/>
            <a:r>
              <a:rPr lang="de-DE" noProof="0" dirty="0"/>
              <a:t>Zweite Ebene</a:t>
            </a:r>
          </a:p>
          <a:p>
            <a:pPr lvl="2" rtl="0"/>
            <a:r>
              <a:rPr lang="de-DE" noProof="0" dirty="0"/>
              <a:t>Première partie de l'histoire</a:t>
            </a:r>
          </a:p>
          <a:p>
            <a:pPr lvl="3" rtl="0"/>
            <a:r>
              <a:rPr lang="de-DE" noProof="0" dirty="0"/>
              <a:t>Vierte Ebene</a:t>
            </a:r>
          </a:p>
          <a:p>
            <a:pPr lvl="4" rtl="0"/>
            <a:r>
              <a:rPr lang="de-DE" noProof="0" dirty="0"/>
              <a:t>La cinquième scène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Traitement du format du maître</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Traitement d'un mastertextformat</a:t>
            </a:r>
          </a:p>
          <a:p>
            <a:pPr lvl="1"/>
            <a:r>
              <a:rPr lang="de-DE"/>
              <a:t>Zweite Ebene</a:t>
            </a:r>
          </a:p>
          <a:p>
            <a:pPr lvl="2"/>
            <a:r>
              <a:rPr lang="de-DE"/>
              <a:t>Première étape</a:t>
            </a:r>
          </a:p>
          <a:p>
            <a:pPr lvl="3"/>
            <a:r>
              <a:rPr lang="de-DE"/>
              <a:t>Vierte Ebene</a:t>
            </a:r>
          </a:p>
          <a:p>
            <a:pPr lvl="4"/>
            <a:r>
              <a:rPr lang="de-DE"/>
              <a:t>La cinquième scène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2022</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Le soutien de la Commission européenne à la production de cette publication ne constitue pas une approbation de son contenu, qui reflète uniquement les opinions des auteurs, et la Commission ne peut être tenue responsable de l'utilisation qui pourrait être faite des informations contenues dans cette publication.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 :</a:t>
            </a:r>
            <a:br>
              <a:rPr lang="en-US" dirty="0"/>
            </a:br>
            <a:r>
              <a:rPr lang="en-US" dirty="0"/>
              <a:t>Certificats et accréditations européens pour les projets européens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Numéro de référence :</a:t>
            </a:r>
            <a:br>
              <a:rPr lang="en-US" b="1" i="1" dirty="0"/>
            </a:br>
            <a:r>
              <a:rPr lang="fr-FR" dirty="0"/>
              <a:t>2021-1-DE02-KA220-ADU-000033541 </a:t>
            </a:r>
          </a:p>
          <a:p>
            <a:r>
              <a:rPr lang="de-DE" b="1" dirty="0"/>
              <a:t>Durée de l'enquête : </a:t>
            </a:r>
          </a:p>
          <a:p>
            <a:r>
              <a:rPr lang="fr-FR" dirty="0"/>
              <a:t>01.02.2022 - 31.05.2024 </a:t>
            </a:r>
            <a:r>
              <a:rPr lang="de-DE" b="1" dirty="0"/>
              <a:t>(28 </a:t>
            </a:r>
            <a:r>
              <a:rPr lang="en-GB" b="1" dirty="0"/>
              <a:t>mois</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dirty="0"/>
              <a:t>EU-CERT :</a:t>
            </a:r>
            <a:br>
              <a:rPr lang="en-US" sz="2800" dirty="0"/>
            </a:br>
            <a:r>
              <a:rPr lang="en-US" sz="2800" dirty="0"/>
              <a:t>Concept pour un système d'accréditation et de certification</a:t>
            </a:r>
            <a:endParaRPr lang="en-US" sz="2000" b="1" dirty="0"/>
          </a:p>
          <a:p>
            <a:endParaRPr lang="en-US" sz="2000" b="1" dirty="0"/>
          </a:p>
          <a:p>
            <a:br>
              <a:rPr lang="en-US" sz="2000" b="1" dirty="0"/>
            </a:br>
            <a:r>
              <a:rPr lang="en-US" sz="2000" b="1" dirty="0"/>
              <a:t>Université de Paderborn,</a:t>
            </a:r>
            <a:br>
              <a:rPr lang="en-US" sz="2000" b="1" dirty="0"/>
            </a:br>
            <a:r>
              <a:rPr lang="en-US" sz="2000" b="1" dirty="0"/>
              <a:t>Marc Beutner</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94" dirty="0">
                <a:ea typeface="Times New Roman"/>
              </a:rPr>
              <a:t>Marc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 </a:t>
            </a:r>
            <a:r>
              <a:rPr lang="en-US" altLang="zh-CN" sz="1600" spc="-90" dirty="0">
                <a:ea typeface="Times New Roman"/>
              </a:rPr>
              <a:t>: </a:t>
            </a:r>
            <a:r>
              <a:rPr lang="en-US" altLang="zh-CN" sz="1600" spc="85" dirty="0">
                <a:ea typeface="Times New Roman"/>
              </a:rPr>
              <a:t>+49 </a:t>
            </a:r>
            <a:r>
              <a:rPr lang="en-US" altLang="zh-CN" sz="1600" spc="64" dirty="0">
                <a:ea typeface="Times New Roman"/>
              </a:rPr>
              <a:t>(0) </a:t>
            </a:r>
            <a:r>
              <a:rPr lang="en-US" altLang="zh-CN" sz="1600" spc="80" dirty="0">
                <a:ea typeface="Times New Roman"/>
              </a:rPr>
              <a:t>52 </a:t>
            </a:r>
            <a:r>
              <a:rPr lang="en-US" altLang="zh-CN" sz="1600" spc="85" dirty="0">
                <a:ea typeface="Times New Roman"/>
              </a:rPr>
              <a:t>51 </a:t>
            </a:r>
            <a:r>
              <a:rPr lang="en-US" altLang="zh-CN" sz="1600" spc="44"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23 </a:t>
            </a:r>
            <a:r>
              <a:rPr lang="en-US" altLang="zh-CN" sz="1600" spc="85" dirty="0">
                <a:ea typeface="Times New Roman"/>
              </a:rPr>
              <a:t>67</a:t>
            </a:r>
          </a:p>
          <a:p>
            <a:pPr marL="0">
              <a:lnSpc>
                <a:spcPct val="89999"/>
              </a:lnSpc>
              <a:tabLst>
                <a:tab pos="914654" algn="l"/>
              </a:tabLst>
            </a:pPr>
            <a:r>
              <a:rPr lang="en-US" altLang="zh-CN" sz="1600" spc="-35" dirty="0">
                <a:ea typeface="Times New Roman"/>
              </a:rPr>
              <a:t>Fax : </a:t>
            </a:r>
            <a:r>
              <a:rPr lang="en-US" altLang="zh-CN" sz="1600" spc="80" dirty="0">
                <a:ea typeface="Times New Roman"/>
              </a:rPr>
              <a:t>+49 </a:t>
            </a:r>
            <a:r>
              <a:rPr lang="en-US" altLang="zh-CN" sz="1600" spc="64" dirty="0">
                <a:ea typeface="Times New Roman"/>
              </a:rPr>
              <a:t>(0) </a:t>
            </a:r>
            <a:r>
              <a:rPr lang="en-US" altLang="zh-CN" sz="1600" spc="85" dirty="0">
                <a:ea typeface="Times New Roman"/>
              </a:rPr>
              <a:t>52 </a:t>
            </a:r>
            <a:r>
              <a:rPr lang="en-US" altLang="zh-CN" sz="1600" spc="80" dirty="0">
                <a:ea typeface="Times New Roman"/>
              </a:rPr>
              <a:t>51 </a:t>
            </a:r>
            <a:r>
              <a:rPr lang="en-US" altLang="zh-CN" sz="1600" spc="50"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35 </a:t>
            </a:r>
            <a:r>
              <a:rPr lang="en-US" altLang="zh-CN" sz="1600" spc="85" dirty="0">
                <a:ea typeface="Times New Roman"/>
              </a:rPr>
              <a:t>63</a:t>
            </a:r>
          </a:p>
          <a:p>
            <a:pPr marL="0">
              <a:lnSpc>
                <a:spcPct val="100000"/>
              </a:lnSpc>
              <a:tabLst>
                <a:tab pos="914654" algn="l"/>
              </a:tabLst>
            </a:pPr>
            <a:r>
              <a:rPr lang="en-US" altLang="zh-CN" sz="1600" spc="-85" dirty="0">
                <a:ea typeface="Times New Roman"/>
              </a:rPr>
              <a:t>Courriel : </a:t>
            </a:r>
            <a:r>
              <a:rPr lang="en-US" altLang="zh-CN" sz="1600" spc="5" dirty="0">
                <a:ea typeface="Times New Roman"/>
              </a:rPr>
              <a:t>marc.beutner@uni-paderborn.de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Université de </a:t>
            </a:r>
            <a:r>
              <a:rPr lang="en-US" altLang="zh-CN" sz="1600" b="1" spc="-60" dirty="0">
                <a:ea typeface="Times New Roman"/>
              </a:rPr>
              <a:t>Paderborn</a:t>
            </a:r>
          </a:p>
          <a:p>
            <a:pPr marL="0" hangingPunct="0">
              <a:lnSpc>
                <a:spcPct val="99583"/>
              </a:lnSpc>
            </a:pPr>
            <a:r>
              <a:rPr lang="en-US" altLang="zh-CN" sz="1600" b="1" spc="-30" dirty="0">
                <a:ea typeface="Times New Roman"/>
              </a:rPr>
              <a:t>Département </a:t>
            </a:r>
            <a:r>
              <a:rPr lang="en-US" altLang="zh-CN" sz="1600" b="1" spc="-25" dirty="0">
                <a:ea typeface="Times New Roman"/>
              </a:rPr>
              <a:t>Wirtschaftspädagogik </a:t>
            </a:r>
            <a:r>
              <a:rPr lang="en-US" altLang="zh-CN" sz="1600" b="1" spc="-55" dirty="0">
                <a:ea typeface="Times New Roman"/>
              </a:rPr>
              <a:t>Lehrstuhl Wirtschaftspädagogik II </a:t>
            </a:r>
            <a:r>
              <a:rPr lang="en-US" altLang="zh-CN" sz="1600" b="1" spc="-80" dirty="0">
                <a:ea typeface="Times New Roman"/>
              </a:rPr>
              <a:t>Warburger </a:t>
            </a:r>
            <a:r>
              <a:rPr lang="en-US" altLang="zh-CN" sz="1600" b="1" spc="-60" dirty="0">
                <a:ea typeface="Times New Roman"/>
              </a:rPr>
              <a:t>Str. </a:t>
            </a:r>
            <a:r>
              <a:rPr lang="en-US" altLang="zh-CN" sz="1600" b="1" spc="-69" dirty="0">
                <a:ea typeface="Times New Roman"/>
              </a:rPr>
              <a:t>100</a:t>
            </a:r>
          </a:p>
          <a:p>
            <a:pPr marL="0">
              <a:lnSpc>
                <a:spcPct val="100000"/>
              </a:lnSpc>
            </a:pPr>
            <a:r>
              <a:rPr lang="en-US" altLang="zh-CN" sz="1600" b="1" spc="-25" dirty="0">
                <a:ea typeface="Times New Roman"/>
              </a:rPr>
              <a:t>33098 Paderborn</a:t>
            </a:r>
          </a:p>
          <a:p>
            <a:pPr>
              <a:lnSpc>
                <a:spcPts val="1920"/>
              </a:lnSpc>
            </a:pPr>
            <a:endParaRPr lang="en-US" dirty="0"/>
          </a:p>
          <a:p>
            <a:pPr marL="0">
              <a:lnSpc>
                <a:spcPct val="100000"/>
              </a:lnSpc>
            </a:pPr>
            <a:r>
              <a:rPr lang="en-US" altLang="zh-CN" sz="1600" b="1" spc="10" dirty="0">
                <a:ea typeface="Times New Roman"/>
              </a:rPr>
              <a:t>http://www.upb.de/wipaed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35089"/>
            <a:ext cx="10058400" cy="823740"/>
          </a:xfrm>
        </p:spPr>
        <p:txBody>
          <a:bodyPr/>
          <a:lstStyle/>
          <a:p>
            <a:r>
              <a:rPr lang="de-DE" dirty="0"/>
              <a:t>Les </a:t>
            </a:r>
            <a:r>
              <a:rPr lang="de-DE" dirty="0" err="1"/>
              <a:t>deux concepts de base de l'accréditation </a:t>
            </a:r>
            <a:r>
              <a:rPr lang="de-DE" dirty="0"/>
              <a:t>EU-CERT</a:t>
            </a:r>
          </a:p>
        </p:txBody>
      </p:sp>
      <p:sp>
        <p:nvSpPr>
          <p:cNvPr id="7" name="Rechteck: abgerundete Ecken 6">
            <a:extLst>
              <a:ext uri="{FF2B5EF4-FFF2-40B4-BE49-F238E27FC236}">
                <a16:creationId xmlns:a16="http://schemas.microsoft.com/office/drawing/2014/main" id="{335B941D-B2A9-4438-8B9F-4DC76BD0915A}"/>
              </a:ext>
            </a:extLst>
          </p:cNvPr>
          <p:cNvSpPr/>
          <p:nvPr/>
        </p:nvSpPr>
        <p:spPr>
          <a:xfrm>
            <a:off x="193246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Accréditation du système / de l'institution</a:t>
            </a:r>
            <a:endParaRPr lang="de-DE" b="1" dirty="0">
              <a:solidFill>
                <a:schemeClr val="bg1"/>
              </a:solidFill>
            </a:endParaRPr>
          </a:p>
        </p:txBody>
      </p:sp>
      <p:sp>
        <p:nvSpPr>
          <p:cNvPr id="9" name="Rechteck: abgerundete Ecken 8">
            <a:extLst>
              <a:ext uri="{FF2B5EF4-FFF2-40B4-BE49-F238E27FC236}">
                <a16:creationId xmlns:a16="http://schemas.microsoft.com/office/drawing/2014/main" id="{AF40FD68-49DF-46F9-A056-6BFC318EF06A}"/>
              </a:ext>
            </a:extLst>
          </p:cNvPr>
          <p:cNvSpPr/>
          <p:nvPr/>
        </p:nvSpPr>
        <p:spPr>
          <a:xfrm>
            <a:off x="569414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Produit</a:t>
            </a:r>
            <a:r>
              <a:rPr lang="de-DE" altLang="de-DE" b="1" dirty="0">
                <a:solidFill>
                  <a:schemeClr val="bg1"/>
                </a:solidFill>
                <a:latin typeface="Arial Unicode MS"/>
              </a:rPr>
              <a:t>, matériel,</a:t>
            </a:r>
            <a:br>
              <a:rPr lang="de-DE" altLang="de-DE" b="1" dirty="0">
                <a:solidFill>
                  <a:schemeClr val="bg1"/>
                </a:solidFill>
                <a:latin typeface="Arial Unicode MS"/>
              </a:rPr>
            </a:br>
            <a:r>
              <a:rPr lang="de-DE" altLang="de-DE" b="1" dirty="0">
                <a:solidFill>
                  <a:schemeClr val="bg1"/>
                </a:solidFill>
                <a:latin typeface="Arial Unicode MS"/>
              </a:rPr>
              <a:t>REL et accréditation des cours</a:t>
            </a:r>
            <a:endParaRPr lang="de-DE" b="1" dirty="0">
              <a:solidFill>
                <a:schemeClr val="bg1"/>
              </a:solidFill>
            </a:endParaRPr>
          </a:p>
        </p:txBody>
      </p:sp>
      <p:grpSp>
        <p:nvGrpSpPr>
          <p:cNvPr id="19" name="Gruppieren 18">
            <a:extLst>
              <a:ext uri="{FF2B5EF4-FFF2-40B4-BE49-F238E27FC236}">
                <a16:creationId xmlns:a16="http://schemas.microsoft.com/office/drawing/2014/main" id="{7C83C6D5-9355-4512-BD40-5797BD99D7F5}"/>
              </a:ext>
            </a:extLst>
          </p:cNvPr>
          <p:cNvGrpSpPr/>
          <p:nvPr/>
        </p:nvGrpSpPr>
        <p:grpSpPr>
          <a:xfrm>
            <a:off x="934065" y="3257710"/>
            <a:ext cx="4435371" cy="2903904"/>
            <a:chOff x="934065" y="3257710"/>
            <a:chExt cx="4435371" cy="2903904"/>
          </a:xfrm>
        </p:grpSpPr>
        <p:sp>
          <p:nvSpPr>
            <p:cNvPr id="14" name="Rectangle 5">
              <a:extLst>
                <a:ext uri="{FF2B5EF4-FFF2-40B4-BE49-F238E27FC236}">
                  <a16:creationId xmlns:a16="http://schemas.microsoft.com/office/drawing/2014/main" id="{08437BE0-A1C3-4A6B-A7A1-12748B309697}"/>
                </a:ext>
              </a:extLst>
            </p:cNvPr>
            <p:cNvSpPr>
              <a:spLocks noChangeArrowheads="1"/>
            </p:cNvSpPr>
            <p:nvPr/>
          </p:nvSpPr>
          <p:spPr bwMode="auto">
            <a:xfrm>
              <a:off x="934065" y="4130289"/>
              <a:ext cx="443537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a:ln>
                    <a:noFill/>
                  </a:ln>
                  <a:solidFill>
                    <a:schemeClr val="tx1"/>
                  </a:solidFill>
                  <a:effectLst/>
                  <a:latin typeface="Arial Unicode MS"/>
                </a:rPr>
                <a:t>Dans le </a:t>
              </a:r>
              <a:r>
                <a:rPr kumimoji="0" lang="de-DE" altLang="de-DE" b="0" i="0" u="none" strike="noStrike" cap="none" normalizeH="0" baseline="0" dirty="0" err="1">
                  <a:ln>
                    <a:noFill/>
                  </a:ln>
                  <a:solidFill>
                    <a:schemeClr val="tx1"/>
                  </a:solidFill>
                  <a:effectLst/>
                  <a:latin typeface="Arial Unicode MS"/>
                </a:rPr>
                <a:t>cas d'</a:t>
              </a:r>
              <a:r>
                <a:rPr lang="de-DE" altLang="de-DE" dirty="0">
                  <a:latin typeface="Arial Unicode MS"/>
                </a:rPr>
                <a:t>une décision d'accréditation</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décision d'</a:t>
              </a:r>
              <a:r>
                <a:rPr lang="de-DE" altLang="de-DE" dirty="0" err="1">
                  <a:latin typeface="Arial Unicode MS"/>
                </a:rPr>
                <a:t>accréditation</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le prestataire d'éducation des </a:t>
              </a:r>
              <a:r>
                <a:rPr kumimoji="0" lang="de-DE" altLang="de-DE" b="0" i="0" u="none" strike="noStrike" cap="none" normalizeH="0" baseline="0" dirty="0">
                  <a:ln>
                    <a:noFill/>
                  </a:ln>
                  <a:solidFill>
                    <a:schemeClr val="tx1"/>
                  </a:solidFill>
                  <a:effectLst/>
                  <a:latin typeface="Arial Unicode MS"/>
                </a:rPr>
                <a:t>adultes</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porte le label de qualité de</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a:ln>
                  <a:noFill/>
                </a:ln>
                <a:solidFill>
                  <a:schemeClr val="tx1"/>
                </a:solidFill>
                <a:effectLst/>
                <a:latin typeface="Arial" panose="020B0604020202020204" pitchFamily="34" charset="0"/>
              </a:endParaRPr>
            </a:p>
          </p:txBody>
        </p:sp>
        <p:cxnSp>
          <p:nvCxnSpPr>
            <p:cNvPr id="16" name="Gerade Verbindung mit Pfeil 15">
              <a:extLst>
                <a:ext uri="{FF2B5EF4-FFF2-40B4-BE49-F238E27FC236}">
                  <a16:creationId xmlns:a16="http://schemas.microsoft.com/office/drawing/2014/main" id="{1C2C37B4-244D-4B24-9962-20464F6B7876}"/>
                </a:ext>
              </a:extLst>
            </p:cNvPr>
            <p:cNvCxnSpPr>
              <a:stCxn id="7" idx="2"/>
            </p:cNvCxnSpPr>
            <p:nvPr/>
          </p:nvCxnSpPr>
          <p:spPr>
            <a:xfrm>
              <a:off x="346017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pieren 19">
            <a:extLst>
              <a:ext uri="{FF2B5EF4-FFF2-40B4-BE49-F238E27FC236}">
                <a16:creationId xmlns:a16="http://schemas.microsoft.com/office/drawing/2014/main" id="{74C233F5-22DC-491A-B150-2B1E7A92BFE3}"/>
              </a:ext>
            </a:extLst>
          </p:cNvPr>
          <p:cNvGrpSpPr/>
          <p:nvPr/>
        </p:nvGrpSpPr>
        <p:grpSpPr>
          <a:xfrm>
            <a:off x="5423055" y="3257710"/>
            <a:ext cx="4655009" cy="2812203"/>
            <a:chOff x="5423055" y="3257710"/>
            <a:chExt cx="4655009" cy="2812203"/>
          </a:xfrm>
        </p:grpSpPr>
        <p:cxnSp>
          <p:nvCxnSpPr>
            <p:cNvPr id="17" name="Gerade Verbindung mit Pfeil 16">
              <a:extLst>
                <a:ext uri="{FF2B5EF4-FFF2-40B4-BE49-F238E27FC236}">
                  <a16:creationId xmlns:a16="http://schemas.microsoft.com/office/drawing/2014/main" id="{013A5E23-6FE6-4348-BE85-C266995D7E2C}"/>
                </a:ext>
              </a:extLst>
            </p:cNvPr>
            <p:cNvCxnSpPr/>
            <p:nvPr/>
          </p:nvCxnSpPr>
          <p:spPr>
            <a:xfrm>
              <a:off x="722185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5">
              <a:extLst>
                <a:ext uri="{FF2B5EF4-FFF2-40B4-BE49-F238E27FC236}">
                  <a16:creationId xmlns:a16="http://schemas.microsoft.com/office/drawing/2014/main" id="{C6B0EFC7-39C6-485A-9242-14490BD0124C}"/>
                </a:ext>
              </a:extLst>
            </p:cNvPr>
            <p:cNvSpPr>
              <a:spLocks noChangeArrowheads="1"/>
            </p:cNvSpPr>
            <p:nvPr/>
          </p:nvSpPr>
          <p:spPr bwMode="auto">
            <a:xfrm>
              <a:off x="5423055" y="4038588"/>
              <a:ext cx="4655009"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de-DE" altLang="de-DE" b="0" i="0" u="none" strike="noStrike" cap="none" normalizeH="0" baseline="0" dirty="0">
                  <a:ln>
                    <a:noFill/>
                  </a:ln>
                  <a:solidFill>
                    <a:schemeClr val="tx1"/>
                  </a:solidFill>
                  <a:effectLst/>
                  <a:latin typeface="Arial Unicode MS"/>
                </a:rPr>
                <a:t>Dans le </a:t>
              </a:r>
              <a:r>
                <a:rPr kumimoji="0" lang="de-DE" altLang="de-DE" b="0" i="0" u="none" strike="noStrike" cap="none" normalizeH="0" baseline="0" dirty="0" err="1">
                  <a:ln>
                    <a:noFill/>
                  </a:ln>
                  <a:solidFill>
                    <a:schemeClr val="tx1"/>
                  </a:solidFill>
                  <a:effectLst/>
                  <a:latin typeface="Arial Unicode MS"/>
                </a:rPr>
                <a:t>cas d'</a:t>
              </a:r>
              <a:r>
                <a:rPr lang="de-DE" altLang="de-DE" dirty="0">
                  <a:latin typeface="Arial Unicode MS"/>
                </a:rPr>
                <a:t>une décision d'accréditation</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décision d'</a:t>
              </a:r>
              <a:r>
                <a:rPr lang="de-DE" altLang="de-DE" dirty="0" err="1">
                  <a:latin typeface="Arial Unicode MS"/>
                </a:rPr>
                <a:t>accréditation positive</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a:ln>
                    <a:noFill/>
                  </a:ln>
                  <a:solidFill>
                    <a:schemeClr val="tx1"/>
                  </a:solidFill>
                  <a:effectLst/>
                  <a:latin typeface="Arial Unicode MS"/>
                </a:rPr>
                <a:t>un </a:t>
              </a:r>
              <a:r>
                <a:rPr kumimoji="0" lang="de-DE" altLang="de-DE" b="0" i="0" u="none" strike="noStrike" cap="none" normalizeH="0" baseline="0" dirty="0" err="1">
                  <a:ln>
                    <a:noFill/>
                  </a:ln>
                  <a:solidFill>
                    <a:schemeClr val="tx1"/>
                  </a:solidFill>
                  <a:effectLst/>
                  <a:latin typeface="Arial Unicode MS"/>
                </a:rPr>
                <a:t>produit</a:t>
              </a:r>
              <a:r>
                <a:rPr kumimoji="0" lang="de-DE" altLang="de-DE" b="0" i="0" u="none" strike="noStrike" cap="none" normalizeH="0" baseline="0" dirty="0">
                  <a:ln>
                    <a:noFill/>
                  </a:ln>
                  <a:solidFill>
                    <a:schemeClr val="tx1"/>
                  </a:solidFill>
                  <a:effectLst/>
                  <a:latin typeface="Arial Unicode MS"/>
                </a:rPr>
                <a:t>, des </a:t>
              </a:r>
              <a:r>
                <a:rPr kumimoji="0" lang="de-DE" altLang="de-DE" b="0" i="0" u="none" strike="noStrike" cap="none" normalizeH="0" baseline="0" dirty="0" err="1">
                  <a:ln>
                    <a:noFill/>
                  </a:ln>
                  <a:solidFill>
                    <a:schemeClr val="tx1"/>
                  </a:solidFill>
                  <a:effectLst/>
                  <a:latin typeface="Arial Unicode MS"/>
                </a:rPr>
                <a:t>ressources </a:t>
              </a:r>
              <a:r>
                <a:rPr kumimoji="0" lang="de-DE" altLang="de-DE" b="0" i="0" u="none" strike="noStrike" cap="none" normalizeH="0" baseline="0" dirty="0">
                  <a:ln>
                    <a:noFill/>
                  </a:ln>
                  <a:solidFill>
                    <a:schemeClr val="tx1"/>
                  </a:solidFill>
                  <a:effectLst/>
                  <a:latin typeface="Arial Unicode MS"/>
                </a:rPr>
                <a:t>et du </a:t>
              </a:r>
              <a:r>
                <a:rPr kumimoji="0" lang="de-DE" altLang="de-DE" b="0" i="0" u="none" strike="noStrike" cap="none" normalizeH="0" baseline="0" dirty="0" err="1">
                  <a:ln>
                    <a:noFill/>
                  </a:ln>
                  <a:solidFill>
                    <a:schemeClr val="tx1"/>
                  </a:solidFill>
                  <a:effectLst/>
                  <a:latin typeface="Arial Unicode MS"/>
                </a:rPr>
                <a:t>matériel pédagogique</a:t>
              </a:r>
              <a:r>
                <a:rPr kumimoji="0" lang="de-DE" altLang="de-DE" b="0" i="0" u="none" strike="noStrike" cap="none" normalizeH="0" baseline="0" dirty="0">
                  <a:ln>
                    <a:noFill/>
                  </a:ln>
                  <a:solidFill>
                    <a:schemeClr val="tx1"/>
                  </a:solidFill>
                  <a:effectLst/>
                  <a:latin typeface="Arial Unicode MS"/>
                </a:rPr>
                <a:t>, des REL </a:t>
              </a:r>
              <a:r>
                <a:rPr kumimoji="0" lang="de-DE" altLang="de-DE" b="0" i="0" u="none" strike="noStrike" cap="none" normalizeH="0" baseline="0" dirty="0" err="1">
                  <a:ln>
                    <a:noFill/>
                  </a:ln>
                  <a:solidFill>
                    <a:schemeClr val="tx1"/>
                  </a:solidFill>
                  <a:effectLst/>
                  <a:latin typeface="Arial Unicode MS"/>
                </a:rPr>
                <a:t>ou </a:t>
              </a:r>
              <a:r>
                <a:rPr kumimoji="0" lang="de-DE" altLang="de-DE" b="0" i="0" u="none" strike="noStrike" cap="none" normalizeH="0" baseline="0" dirty="0">
                  <a:ln>
                    <a:noFill/>
                  </a:ln>
                  <a:solidFill>
                    <a:schemeClr val="tx1"/>
                  </a:solidFill>
                  <a:effectLst/>
                  <a:latin typeface="Arial Unicode MS"/>
                </a:rPr>
                <a:t>un </a:t>
              </a:r>
              <a:r>
                <a:rPr kumimoji="0" lang="de-DE" altLang="de-DE" b="0" i="0" u="none" strike="noStrike" cap="none" normalizeH="0" baseline="0" dirty="0" err="1">
                  <a:ln>
                    <a:noFill/>
                  </a:ln>
                  <a:solidFill>
                    <a:schemeClr val="tx1"/>
                  </a:solidFill>
                  <a:effectLst/>
                  <a:latin typeface="Arial Unicode MS"/>
                </a:rPr>
                <a:t>cours</a:t>
              </a:r>
              <a:br>
                <a:rPr lang="de-DE" altLang="de-DE" dirty="0">
                  <a:latin typeface="Arial Unicode MS"/>
                </a:rPr>
              </a:br>
              <a:r>
                <a:rPr lang="de-DE" altLang="de-DE" dirty="0">
                  <a:latin typeface="Arial Unicode MS"/>
                </a:rPr>
                <a:t>dans </a:t>
              </a:r>
              <a:r>
                <a:rPr lang="de-DE" altLang="de-DE" dirty="0" err="1">
                  <a:latin typeface="Arial Unicode MS"/>
                </a:rPr>
                <a:t>le domaine de l'éducation des </a:t>
              </a:r>
              <a:r>
                <a:rPr lang="de-DE" altLang="de-DE" dirty="0">
                  <a:latin typeface="Arial Unicode MS"/>
                </a:rPr>
                <a:t>adultes</a:t>
              </a:r>
              <a:br>
                <a:rPr lang="de-DE" altLang="de-DE" dirty="0">
                  <a:latin typeface="Arial Unicode MS"/>
                </a:rPr>
              </a:br>
              <a:r>
                <a:rPr lang="de-DE" altLang="de-DE" dirty="0" err="1">
                  <a:latin typeface="Arial Unicode MS"/>
                </a:rPr>
                <a:t>porte le label de qualité de</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endParaRPr kumimoji="0" lang="de-DE" altLang="de-DE"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7749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Accréditation du système / de l'institution</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L'</a:t>
            </a:r>
            <a:r>
              <a:rPr lang="de-DE" altLang="de-DE" dirty="0" err="1">
                <a:solidFill>
                  <a:schemeClr val="tx1"/>
                </a:solidFill>
                <a:latin typeface="Arial Unicode MS"/>
              </a:rPr>
              <a:t>objet de l'</a:t>
            </a:r>
            <a:r>
              <a:rPr lang="de-DE" altLang="de-DE" dirty="0">
                <a:solidFill>
                  <a:schemeClr val="tx1"/>
                </a:solidFill>
                <a:latin typeface="Arial Unicode MS"/>
              </a:rPr>
              <a:t>accréditation d'un système ou d'une institution</a:t>
            </a:r>
            <a:br>
              <a:rPr lang="de-DE" altLang="de-DE" dirty="0">
                <a:solidFill>
                  <a:schemeClr val="tx1"/>
                </a:solidFill>
                <a:latin typeface="Arial Unicode MS"/>
              </a:rPr>
            </a:br>
            <a:r>
              <a:rPr lang="de-DE" altLang="de-DE" dirty="0" err="1">
                <a:solidFill>
                  <a:schemeClr val="tx1"/>
                </a:solidFill>
                <a:latin typeface="Arial Unicode MS"/>
              </a:rPr>
              <a:t>est le système d'assurance qualité </a:t>
            </a:r>
            <a:r>
              <a:rPr lang="de-DE" altLang="de-DE" dirty="0">
                <a:solidFill>
                  <a:schemeClr val="tx1"/>
                </a:solidFill>
                <a:latin typeface="Arial Unicode MS"/>
              </a:rPr>
              <a:t>interne </a:t>
            </a:r>
            <a:r>
              <a:rPr lang="de-DE" altLang="de-DE" dirty="0" err="1">
                <a:solidFill>
                  <a:schemeClr val="tx1"/>
                </a:solidFill>
                <a:latin typeface="Arial Unicode MS"/>
              </a:rPr>
              <a:t>d'</a:t>
            </a:r>
            <a:r>
              <a:rPr lang="de-DE" altLang="de-DE" dirty="0">
                <a:solidFill>
                  <a:schemeClr val="tx1"/>
                </a:solidFill>
                <a:latin typeface="Arial Unicode MS"/>
              </a:rPr>
              <a:t>un</a:t>
            </a:r>
            <a:br>
              <a:rPr lang="de-DE" altLang="de-DE" dirty="0">
                <a:solidFill>
                  <a:schemeClr val="tx1"/>
                </a:solidFill>
                <a:latin typeface="Arial Unicode MS"/>
              </a:rPr>
            </a:br>
            <a:r>
              <a:rPr lang="de-DE" altLang="de-DE" dirty="0" err="1">
                <a:solidFill>
                  <a:schemeClr val="tx1"/>
                </a:solidFill>
                <a:latin typeface="Arial Unicode MS"/>
              </a:rPr>
              <a:t>d'un prestataire d'éducation des </a:t>
            </a:r>
            <a:r>
              <a:rPr lang="de-DE" altLang="de-DE" dirty="0">
                <a:solidFill>
                  <a:schemeClr val="tx1"/>
                </a:solidFill>
                <a:latin typeface="Arial Unicode MS"/>
              </a:rPr>
              <a:t>adultes.</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8999"/>
            <a:ext cx="5902817" cy="21595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Les critères </a:t>
            </a:r>
            <a:r>
              <a:rPr lang="de-DE" altLang="de-DE" dirty="0">
                <a:solidFill>
                  <a:schemeClr val="tx1"/>
                </a:solidFill>
                <a:latin typeface="Arial Unicode MS"/>
              </a:rPr>
              <a:t>formels et les </a:t>
            </a:r>
            <a:r>
              <a:rPr lang="de-DE" altLang="de-DE" dirty="0" err="1">
                <a:solidFill>
                  <a:schemeClr val="tx1"/>
                </a:solidFill>
                <a:latin typeface="Arial Unicode MS"/>
              </a:rPr>
              <a:t>critères liés à la matière </a:t>
            </a:r>
            <a:r>
              <a:rPr lang="de-DE" altLang="de-DE" dirty="0">
                <a:solidFill>
                  <a:schemeClr val="tx1"/>
                </a:solidFill>
                <a:latin typeface="Arial Unicode MS"/>
              </a:rPr>
              <a:t>ou </a:t>
            </a:r>
            <a:r>
              <a:rPr lang="de-DE" altLang="de-DE" dirty="0" err="1">
                <a:solidFill>
                  <a:schemeClr val="tx1"/>
                </a:solidFill>
                <a:latin typeface="Arial Unicode MS"/>
              </a:rPr>
              <a:t>au contenu </a:t>
            </a:r>
            <a:r>
              <a:rPr lang="de-DE" altLang="de-DE" dirty="0">
                <a:solidFill>
                  <a:schemeClr val="tx1"/>
                </a:solidFill>
                <a:latin typeface="Arial Unicode MS"/>
              </a:rPr>
              <a:t>doivent </a:t>
            </a:r>
            <a:r>
              <a:rPr lang="de-DE" altLang="de-DE" dirty="0" err="1">
                <a:solidFill>
                  <a:schemeClr val="tx1"/>
                </a:solidFill>
                <a:latin typeface="Arial Unicode MS"/>
              </a:rPr>
              <a:t>être systématiquement mis en œuvre ou remplis</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À cette fin</a:t>
            </a:r>
            <a:r>
              <a:rPr lang="de-DE" altLang="de-DE" dirty="0">
                <a:solidFill>
                  <a:schemeClr val="tx1"/>
                </a:solidFill>
                <a:latin typeface="Arial Unicode MS"/>
              </a:rPr>
              <a:t>, </a:t>
            </a:r>
            <a:r>
              <a:rPr lang="de-DE" altLang="de-DE" dirty="0" err="1">
                <a:solidFill>
                  <a:schemeClr val="tx1"/>
                </a:solidFill>
                <a:latin typeface="Arial Unicode MS"/>
              </a:rPr>
              <a:t>le système de gestion de la qualité du prestataire d'éducation des </a:t>
            </a:r>
            <a:r>
              <a:rPr lang="de-DE" altLang="de-DE" dirty="0">
                <a:solidFill>
                  <a:schemeClr val="tx1"/>
                </a:solidFill>
                <a:latin typeface="Arial Unicode MS"/>
              </a:rPr>
              <a:t>adultes doit </a:t>
            </a:r>
            <a:r>
              <a:rPr lang="de-DE" altLang="de-DE" dirty="0" err="1">
                <a:solidFill>
                  <a:schemeClr val="tx1"/>
                </a:solidFill>
                <a:latin typeface="Arial Unicode MS"/>
              </a:rPr>
              <a:t>prévoir des évaluations régulières des offres </a:t>
            </a:r>
            <a:r>
              <a:rPr lang="de-DE" altLang="de-DE" dirty="0">
                <a:solidFill>
                  <a:schemeClr val="tx1"/>
                </a:solidFill>
                <a:latin typeface="Arial Unicode MS"/>
              </a:rPr>
              <a:t>et des </a:t>
            </a:r>
            <a:r>
              <a:rPr lang="de-DE" altLang="de-DE" dirty="0" err="1">
                <a:solidFill>
                  <a:schemeClr val="tx1"/>
                </a:solidFill>
                <a:latin typeface="Arial Unicode MS"/>
              </a:rPr>
              <a:t>mesures éducatives</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des évaluations des offres </a:t>
            </a:r>
            <a:r>
              <a:rPr kumimoji="0" lang="de-DE" altLang="de-DE" sz="1000" b="0" i="0" u="none" strike="noStrike" cap="none" normalizeH="0" baseline="0" dirty="0">
                <a:ln>
                  <a:noFill/>
                </a:ln>
                <a:solidFill>
                  <a:schemeClr val="tx1"/>
                </a:solidFill>
                <a:effectLst/>
                <a:latin typeface="Arial Unicode MS"/>
              </a:rPr>
              <a:t>et </a:t>
            </a:r>
            <a:r>
              <a:rPr kumimoji="0" lang="de-DE" altLang="de-DE" sz="1000" b="0" i="0" u="none" strike="noStrike" cap="none" normalizeH="0" baseline="0" dirty="0" err="1">
                <a:ln>
                  <a:noFill/>
                </a:ln>
                <a:solidFill>
                  <a:schemeClr val="tx1"/>
                </a:solidFill>
                <a:effectLst/>
                <a:latin typeface="Arial Unicode MS"/>
              </a:rPr>
              <a:t>mesures éducatives</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Accréditation du système / de l'institution</a:t>
            </a:r>
            <a:endParaRPr lang="de-DE" b="1" dirty="0">
              <a:solidFill>
                <a:schemeClr val="bg1"/>
              </a:solidFill>
            </a:endParaRPr>
          </a:p>
        </p:txBody>
      </p:sp>
    </p:spTree>
    <p:extLst>
      <p:ext uri="{BB962C8B-B14F-4D97-AF65-F5344CB8AC3E}">
        <p14:creationId xmlns:p14="http://schemas.microsoft.com/office/powerpoint/2010/main" val="36253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Accréditation du système / de l'institution</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L'</a:t>
            </a:r>
            <a:r>
              <a:rPr lang="de-DE" altLang="de-DE" dirty="0" err="1">
                <a:solidFill>
                  <a:schemeClr val="tx1"/>
                </a:solidFill>
                <a:latin typeface="Arial Unicode MS"/>
              </a:rPr>
              <a:t>objet du </a:t>
            </a:r>
            <a:r>
              <a:rPr lang="en-US" altLang="de-DE" dirty="0">
                <a:solidFill>
                  <a:schemeClr val="tx1"/>
                </a:solidFill>
                <a:latin typeface="Arial Unicode MS"/>
              </a:rPr>
              <a:t>produit, le matériau,</a:t>
            </a:r>
            <a:br>
              <a:rPr lang="en-US" altLang="de-DE" dirty="0">
                <a:solidFill>
                  <a:schemeClr val="tx1"/>
                </a:solidFill>
                <a:latin typeface="Arial Unicode MS"/>
              </a:rPr>
            </a:br>
            <a:r>
              <a:rPr lang="en-US" altLang="de-DE" dirty="0">
                <a:solidFill>
                  <a:schemeClr val="tx1"/>
                </a:solidFill>
                <a:latin typeface="Arial Unicode MS"/>
              </a:rPr>
              <a:t>REL et accréditation des cours</a:t>
            </a:r>
          </a:p>
          <a:p>
            <a:pPr algn="ctr"/>
            <a:r>
              <a:rPr lang="de-DE" altLang="de-DE" dirty="0" err="1">
                <a:solidFill>
                  <a:schemeClr val="tx1"/>
                </a:solidFill>
                <a:latin typeface="Arial Unicode MS"/>
              </a:rPr>
              <a:t>sont des ressources spécifiques pour l'éducation des </a:t>
            </a:r>
            <a:r>
              <a:rPr lang="de-DE" altLang="de-DE" dirty="0">
                <a:solidFill>
                  <a:schemeClr val="tx1"/>
                </a:solidFill>
                <a:latin typeface="Arial Unicode MS"/>
              </a:rPr>
              <a:t>adultes.</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Les critères </a:t>
            </a:r>
            <a:r>
              <a:rPr lang="de-DE" altLang="de-DE" dirty="0">
                <a:solidFill>
                  <a:schemeClr val="tx1"/>
                </a:solidFill>
                <a:latin typeface="Arial Unicode MS"/>
              </a:rPr>
              <a:t>doivent </a:t>
            </a:r>
            <a:r>
              <a:rPr lang="de-DE" altLang="de-DE" dirty="0" err="1">
                <a:solidFill>
                  <a:schemeClr val="tx1"/>
                </a:solidFill>
                <a:latin typeface="Arial Unicode MS"/>
              </a:rPr>
              <a:t>être systématiquement remplis par les ressources</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A cette fin</a:t>
            </a:r>
            <a:r>
              <a:rPr lang="de-DE" altLang="de-DE" dirty="0">
                <a:solidFill>
                  <a:schemeClr val="tx1"/>
                </a:solidFill>
                <a:latin typeface="Arial Unicode MS"/>
              </a:rPr>
              <a:t>, </a:t>
            </a:r>
            <a:r>
              <a:rPr lang="de-DE" altLang="de-DE" dirty="0" err="1">
                <a:solidFill>
                  <a:schemeClr val="tx1"/>
                </a:solidFill>
                <a:latin typeface="Arial Unicode MS"/>
              </a:rPr>
              <a:t>les ressources d'</a:t>
            </a:r>
            <a:r>
              <a:rPr lang="de-DE" altLang="de-DE" dirty="0">
                <a:solidFill>
                  <a:schemeClr val="tx1"/>
                </a:solidFill>
                <a:latin typeface="Arial Unicode MS"/>
              </a:rPr>
              <a:t>un </a:t>
            </a:r>
            <a:r>
              <a:rPr lang="de-DE" altLang="de-DE" dirty="0" err="1">
                <a:solidFill>
                  <a:schemeClr val="tx1"/>
                </a:solidFill>
                <a:latin typeface="Arial Unicode MS"/>
              </a:rPr>
              <a:t>projet</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d'un prestataire d'éducation des </a:t>
            </a:r>
            <a:r>
              <a:rPr lang="de-DE" altLang="de-DE" dirty="0">
                <a:solidFill>
                  <a:schemeClr val="tx1"/>
                </a:solidFill>
                <a:latin typeface="Arial Unicode MS"/>
              </a:rPr>
              <a:t>adultes, etc.</a:t>
            </a:r>
            <a:br>
              <a:rPr lang="de-DE" altLang="de-DE" dirty="0">
                <a:solidFill>
                  <a:schemeClr val="tx1"/>
                </a:solidFill>
                <a:latin typeface="Arial Unicode MS"/>
              </a:rPr>
            </a:br>
            <a:r>
              <a:rPr lang="de-DE" altLang="de-DE" dirty="0" err="1">
                <a:solidFill>
                  <a:schemeClr val="tx1"/>
                </a:solidFill>
                <a:latin typeface="Arial Unicode MS"/>
              </a:rPr>
              <a:t>le respect des critères de qualité</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des évaluations des offres </a:t>
            </a:r>
            <a:r>
              <a:rPr kumimoji="0" lang="de-DE" altLang="de-DE" sz="1000" b="0" i="0" u="none" strike="noStrike" cap="none" normalizeH="0" baseline="0" dirty="0">
                <a:ln>
                  <a:noFill/>
                </a:ln>
                <a:solidFill>
                  <a:schemeClr val="tx1"/>
                </a:solidFill>
                <a:effectLst/>
                <a:latin typeface="Arial Unicode MS"/>
              </a:rPr>
              <a:t>et </a:t>
            </a:r>
            <a:r>
              <a:rPr kumimoji="0" lang="de-DE" altLang="de-DE" sz="1000" b="0" i="0" u="none" strike="noStrike" cap="none" normalizeH="0" baseline="0" dirty="0" err="1">
                <a:ln>
                  <a:noFill/>
                </a:ln>
                <a:solidFill>
                  <a:schemeClr val="tx1"/>
                </a:solidFill>
                <a:effectLst/>
                <a:latin typeface="Arial Unicode MS"/>
              </a:rPr>
              <a:t>mesures éducatives</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Produit</a:t>
            </a:r>
            <a:r>
              <a:rPr lang="de-DE" altLang="de-DE" b="1" dirty="0">
                <a:solidFill>
                  <a:schemeClr val="bg1"/>
                </a:solidFill>
                <a:latin typeface="Arial Unicode MS"/>
              </a:rPr>
              <a:t>, matériel,</a:t>
            </a:r>
            <a:br>
              <a:rPr lang="de-DE" altLang="de-DE" b="1" dirty="0">
                <a:solidFill>
                  <a:schemeClr val="bg1"/>
                </a:solidFill>
                <a:latin typeface="Arial Unicode MS"/>
              </a:rPr>
            </a:br>
            <a:r>
              <a:rPr lang="de-DE" altLang="de-DE" b="1" dirty="0">
                <a:solidFill>
                  <a:schemeClr val="bg1"/>
                </a:solidFill>
                <a:latin typeface="Arial Unicode MS"/>
              </a:rPr>
              <a:t>REL et accréditation des cours</a:t>
            </a:r>
            <a:endParaRPr lang="de-DE" b="1" dirty="0">
              <a:solidFill>
                <a:schemeClr val="bg1"/>
              </a:solidFill>
            </a:endParaRPr>
          </a:p>
        </p:txBody>
      </p:sp>
    </p:spTree>
    <p:extLst>
      <p:ext uri="{BB962C8B-B14F-4D97-AF65-F5344CB8AC3E}">
        <p14:creationId xmlns:p14="http://schemas.microsoft.com/office/powerpoint/2010/main" val="296037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12903" y="0"/>
            <a:ext cx="8438669" cy="823740"/>
          </a:xfrm>
        </p:spPr>
        <p:txBody>
          <a:bodyPr>
            <a:normAutofit/>
          </a:bodyPr>
          <a:lstStyle/>
          <a:p>
            <a:r>
              <a:rPr lang="de-DE" dirty="0" err="1"/>
              <a:t>Processus d'</a:t>
            </a:r>
            <a:r>
              <a:rPr lang="de-DE" dirty="0"/>
              <a:t>accréditation EU-CERT</a:t>
            </a:r>
          </a:p>
        </p:txBody>
      </p:sp>
      <p:graphicFrame>
        <p:nvGraphicFramePr>
          <p:cNvPr id="6" name="Diagramm 5">
            <a:extLst>
              <a:ext uri="{FF2B5EF4-FFF2-40B4-BE49-F238E27FC236}">
                <a16:creationId xmlns:a16="http://schemas.microsoft.com/office/drawing/2014/main" id="{A2A6FC2A-E923-4CDC-9432-F60B5B14E3EE}"/>
              </a:ext>
            </a:extLst>
          </p:cNvPr>
          <p:cNvGraphicFramePr/>
          <p:nvPr>
            <p:extLst>
              <p:ext uri="{D42A27DB-BD31-4B8C-83A1-F6EECF244321}">
                <p14:modId xmlns:p14="http://schemas.microsoft.com/office/powerpoint/2010/main" val="2229073870"/>
              </p:ext>
            </p:extLst>
          </p:nvPr>
        </p:nvGraphicFramePr>
        <p:xfrm>
          <a:off x="112903" y="411870"/>
          <a:ext cx="10318984" cy="606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73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dgm="http://schemas.openxmlformats.org/drawingml/2006/diagram" xmlns:a16="http://schemas.microsoft.com/office/drawing/2014/main"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86603"/>
            <a:ext cx="10058400" cy="982857"/>
          </a:xfrm>
        </p:spPr>
        <p:txBody>
          <a:bodyPr>
            <a:normAutofit fontScale="90000"/>
          </a:bodyPr>
          <a:lstStyle/>
          <a:p>
            <a:r>
              <a:rPr lang="de-DE" dirty="0" err="1"/>
              <a:t>Suggestions de critères pour l'accréditation du système / de l'établissement</a:t>
            </a:r>
            <a:br>
              <a:rPr lang="de-DE" dirty="0"/>
            </a:br>
            <a:r>
              <a:rPr lang="de-DE" dirty="0"/>
              <a:t>Accréditation du système / de l'institution</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416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Description de </a:t>
            </a:r>
            <a:r>
              <a:rPr lang="de-DE" altLang="de-DE" dirty="0" err="1">
                <a:solidFill>
                  <a:schemeClr val="tx1"/>
                </a:solidFill>
                <a:latin typeface="Arial Unicode MS"/>
              </a:rPr>
              <a:t>l'établissement </a:t>
            </a:r>
            <a:r>
              <a:rPr lang="de-DE" altLang="de-DE" dirty="0">
                <a:solidFill>
                  <a:schemeClr val="tx1"/>
                </a:solidFill>
                <a:latin typeface="Arial Unicode MS"/>
              </a:rPr>
              <a:t>/ </a:t>
            </a:r>
            <a:r>
              <a:rPr lang="de-DE" altLang="de-DE" dirty="0" err="1">
                <a:solidFill>
                  <a:schemeClr val="tx1"/>
                </a:solidFill>
                <a:latin typeface="Arial Unicode MS"/>
              </a:rPr>
              <a:t>du prestataire de services d'éducation des </a:t>
            </a:r>
            <a:r>
              <a:rPr lang="de-DE" altLang="de-DE" dirty="0">
                <a:solidFill>
                  <a:schemeClr val="tx1"/>
                </a:solidFill>
                <a:latin typeface="Arial Unicode MS"/>
              </a:rPr>
              <a:t>adultes</a:t>
            </a:r>
          </a:p>
          <a:p>
            <a:pPr marL="285750" indent="-285750">
              <a:buFont typeface="Arial" panose="020B0604020202020204" pitchFamily="34" charset="0"/>
              <a:buChar char="•"/>
            </a:pPr>
            <a:r>
              <a:rPr lang="de-DE" altLang="de-DE" dirty="0" err="1">
                <a:solidFill>
                  <a:schemeClr val="tx1"/>
                </a:solidFill>
                <a:latin typeface="Arial Unicode MS"/>
              </a:rPr>
              <a:t>Déclaration de </a:t>
            </a:r>
            <a:r>
              <a:rPr lang="de-DE" altLang="de-DE" dirty="0">
                <a:solidFill>
                  <a:schemeClr val="tx1"/>
                </a:solidFill>
                <a:latin typeface="Arial Unicode MS"/>
              </a:rPr>
              <a:t>mission</a:t>
            </a:r>
          </a:p>
          <a:p>
            <a:pPr marL="285750" indent="-285750">
              <a:buFont typeface="Arial" panose="020B0604020202020204" pitchFamily="34" charset="0"/>
              <a:buChar char="•"/>
            </a:pPr>
            <a:r>
              <a:rPr lang="de-DE" altLang="de-DE" dirty="0">
                <a:solidFill>
                  <a:schemeClr val="tx1"/>
                </a:solidFill>
                <a:latin typeface="Arial Unicode MS"/>
              </a:rPr>
              <a:t>Zones de service</a:t>
            </a:r>
          </a:p>
          <a:p>
            <a:pPr marL="285750" indent="-285750">
              <a:buFont typeface="Arial" panose="020B0604020202020204" pitchFamily="34" charset="0"/>
              <a:buChar char="•"/>
            </a:pPr>
            <a:r>
              <a:rPr lang="de-DE" altLang="de-DE" dirty="0">
                <a:solidFill>
                  <a:schemeClr val="tx1"/>
                </a:solidFill>
                <a:latin typeface="Arial Unicode MS"/>
              </a:rPr>
              <a:t>Description </a:t>
            </a:r>
            <a:r>
              <a:rPr lang="de-DE" altLang="de-DE" dirty="0" err="1">
                <a:solidFill>
                  <a:schemeClr val="tx1"/>
                </a:solidFill>
                <a:latin typeface="Arial Unicode MS"/>
              </a:rPr>
              <a:t>du système de gestion de la qualité</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Formation et </a:t>
            </a:r>
            <a:r>
              <a:rPr lang="de-DE" altLang="de-DE" dirty="0" err="1">
                <a:solidFill>
                  <a:schemeClr val="tx1"/>
                </a:solidFill>
                <a:latin typeface="Arial Unicode MS"/>
              </a:rPr>
              <a:t>qualification du personnel</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Communication avec les parties prenantes</a:t>
            </a:r>
            <a:endParaRPr lang="de-DE" altLang="de-DE" dirty="0">
              <a:solidFill>
                <a:schemeClr val="tx1"/>
              </a:solidFill>
              <a:latin typeface="Arial Unicode MS"/>
            </a:endParaRPr>
          </a:p>
          <a:p>
            <a:pPr algn="ct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Critères </a:t>
            </a:r>
            <a:r>
              <a:rPr lang="de-DE" altLang="de-DE" b="1" dirty="0">
                <a:solidFill>
                  <a:schemeClr val="bg1"/>
                </a:solidFill>
                <a:latin typeface="Arial Unicode MS"/>
              </a:rPr>
              <a:t>formels</a:t>
            </a:r>
            <a:endParaRPr lang="de-DE" b="1" dirty="0">
              <a:solidFill>
                <a:schemeClr val="bg1"/>
              </a:solidFill>
            </a:endParaRPr>
          </a:p>
        </p:txBody>
      </p:sp>
    </p:spTree>
    <p:extLst>
      <p:ext uri="{BB962C8B-B14F-4D97-AF65-F5344CB8AC3E}">
        <p14:creationId xmlns:p14="http://schemas.microsoft.com/office/powerpoint/2010/main" val="19990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86603"/>
            <a:ext cx="10058400" cy="982857"/>
          </a:xfrm>
        </p:spPr>
        <p:txBody>
          <a:bodyPr>
            <a:normAutofit fontScale="90000"/>
          </a:bodyPr>
          <a:lstStyle/>
          <a:p>
            <a:r>
              <a:rPr lang="de-DE" dirty="0" err="1"/>
              <a:t>Suggestions de critères pour l'accréditation du système / de l'établissement</a:t>
            </a:r>
            <a:br>
              <a:rPr lang="de-DE" dirty="0"/>
            </a:br>
            <a:r>
              <a:rPr lang="de-DE" dirty="0"/>
              <a:t>Accréditation du système / de l'institution</a:t>
            </a:r>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1269461"/>
            <a:ext cx="5902817" cy="4012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Processus de décision</a:t>
            </a:r>
            <a:r>
              <a:rPr lang="de-DE" altLang="de-DE" dirty="0">
                <a:solidFill>
                  <a:schemeClr val="tx1"/>
                </a:solidFill>
                <a:latin typeface="Arial Unicode MS"/>
              </a:rPr>
              <a:t>, </a:t>
            </a:r>
            <a:r>
              <a:rPr lang="de-DE" altLang="de-DE" dirty="0" err="1">
                <a:solidFill>
                  <a:schemeClr val="tx1"/>
                </a:solidFill>
                <a:latin typeface="Arial Unicode MS"/>
              </a:rPr>
              <a:t>compétences </a:t>
            </a:r>
            <a:r>
              <a:rPr lang="de-DE" altLang="de-DE" dirty="0">
                <a:solidFill>
                  <a:schemeClr val="tx1"/>
                </a:solidFill>
                <a:latin typeface="Arial Unicode MS"/>
              </a:rPr>
              <a:t>et </a:t>
            </a:r>
            <a:r>
              <a:rPr lang="de-DE" altLang="de-DE" dirty="0" err="1">
                <a:solidFill>
                  <a:schemeClr val="tx1"/>
                </a:solidFill>
                <a:latin typeface="Arial Unicode MS"/>
              </a:rPr>
              <a:t>responsabilités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Indépendance </a:t>
            </a:r>
            <a:r>
              <a:rPr lang="de-DE" altLang="de-DE" dirty="0" err="1">
                <a:solidFill>
                  <a:schemeClr val="tx1"/>
                </a:solidFill>
                <a:latin typeface="Arial Unicode MS"/>
              </a:rPr>
              <a:t>des </a:t>
            </a:r>
            <a:r>
              <a:rPr lang="de-DE" altLang="de-DE" dirty="0">
                <a:solidFill>
                  <a:schemeClr val="tx1"/>
                </a:solidFill>
                <a:latin typeface="Arial Unicode MS"/>
              </a:rPr>
              <a:t>évaluations de </a:t>
            </a:r>
            <a:r>
              <a:rPr lang="de-DE" altLang="de-DE" dirty="0" err="1">
                <a:solidFill>
                  <a:schemeClr val="tx1"/>
                </a:solidFill>
                <a:latin typeface="Arial Unicode MS"/>
              </a:rPr>
              <a:t>la qualité </a:t>
            </a:r>
          </a:p>
          <a:p>
            <a:pPr marL="285750" indent="-285750">
              <a:buFont typeface="Arial" panose="020B0604020202020204" pitchFamily="34" charset="0"/>
              <a:buChar char="•"/>
            </a:pPr>
            <a:r>
              <a:rPr lang="de-DE" altLang="de-DE" dirty="0" err="1">
                <a:solidFill>
                  <a:schemeClr val="tx1"/>
                </a:solidFill>
                <a:latin typeface="Arial Unicode MS"/>
              </a:rPr>
              <a:t>Allocation des ressources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Garantie </a:t>
            </a:r>
            <a:r>
              <a:rPr lang="de-DE" altLang="de-DE" dirty="0">
                <a:solidFill>
                  <a:schemeClr val="tx1"/>
                </a:solidFill>
                <a:latin typeface="Arial Unicode MS"/>
              </a:rPr>
              <a:t>et </a:t>
            </a:r>
            <a:r>
              <a:rPr lang="de-DE" altLang="de-DE" dirty="0" err="1">
                <a:solidFill>
                  <a:schemeClr val="tx1"/>
                </a:solidFill>
                <a:latin typeface="Arial Unicode MS"/>
              </a:rPr>
              <a:t>développement continu de la fonctionnalité </a:t>
            </a:r>
            <a:r>
              <a:rPr lang="de-DE" altLang="de-DE" dirty="0">
                <a:solidFill>
                  <a:schemeClr val="tx1"/>
                </a:solidFill>
                <a:latin typeface="Arial Unicode MS"/>
              </a:rPr>
              <a:t>et de l'</a:t>
            </a:r>
            <a:r>
              <a:rPr lang="de-DE" altLang="de-DE" dirty="0" err="1">
                <a:solidFill>
                  <a:schemeClr val="tx1"/>
                </a:solidFill>
                <a:latin typeface="Arial Unicode MS"/>
              </a:rPr>
              <a:t>efficacité </a:t>
            </a:r>
            <a:r>
              <a:rPr lang="de-DE" altLang="de-DE" dirty="0">
                <a:solidFill>
                  <a:schemeClr val="tx1"/>
                </a:solidFill>
                <a:latin typeface="Arial Unicode MS"/>
              </a:rPr>
              <a:t>en ce qui </a:t>
            </a:r>
            <a:r>
              <a:rPr lang="de-DE" altLang="de-DE" dirty="0" err="1">
                <a:solidFill>
                  <a:schemeClr val="tx1"/>
                </a:solidFill>
                <a:latin typeface="Arial Unicode MS"/>
              </a:rPr>
              <a:t>concerne la </a:t>
            </a:r>
            <a:r>
              <a:rPr lang="de-DE" altLang="de-DE" dirty="0">
                <a:solidFill>
                  <a:schemeClr val="tx1"/>
                </a:solidFill>
                <a:latin typeface="Arial Unicode MS"/>
              </a:rPr>
              <a:t>qualité de l'</a:t>
            </a:r>
            <a:r>
              <a:rPr lang="de-DE" altLang="de-DE" dirty="0" err="1">
                <a:solidFill>
                  <a:schemeClr val="tx1"/>
                </a:solidFill>
                <a:latin typeface="Arial Unicode MS"/>
              </a:rPr>
              <a:t>éducation des </a:t>
            </a:r>
            <a:r>
              <a:rPr lang="de-DE" altLang="de-DE" dirty="0">
                <a:solidFill>
                  <a:schemeClr val="tx1"/>
                </a:solidFill>
                <a:latin typeface="Arial Unicode MS"/>
              </a:rPr>
              <a:t>adultes </a:t>
            </a:r>
          </a:p>
          <a:p>
            <a:pPr marL="285750" indent="-285750">
              <a:buFont typeface="Arial" panose="020B0604020202020204" pitchFamily="34" charset="0"/>
              <a:buChar char="•"/>
            </a:pPr>
            <a:r>
              <a:rPr lang="de-DE" altLang="de-DE" dirty="0">
                <a:solidFill>
                  <a:schemeClr val="tx1"/>
                </a:solidFill>
                <a:latin typeface="Arial Unicode MS"/>
              </a:rPr>
              <a:t>Impact</a:t>
            </a:r>
          </a:p>
          <a:p>
            <a:pPr marL="285750" indent="-285750">
              <a:buFont typeface="Arial" panose="020B0604020202020204" pitchFamily="34" charset="0"/>
              <a:buChar char="•"/>
            </a:pPr>
            <a:r>
              <a:rPr lang="de-DE" altLang="de-DE" dirty="0" err="1">
                <a:solidFill>
                  <a:schemeClr val="tx1"/>
                </a:solidFill>
                <a:latin typeface="Arial Unicode MS"/>
              </a:rPr>
              <a:t>Types de documents utilisés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Coopérations</a:t>
            </a:r>
            <a:endParaRPr lang="de-DE" altLang="de-DE" dirty="0">
              <a:solidFill>
                <a:schemeClr val="tx1"/>
              </a:solidFill>
              <a:latin typeface="Arial Unicode MS"/>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Critères liés au sujet </a:t>
            </a:r>
            <a:r>
              <a:rPr lang="de-DE" altLang="de-DE" b="1" dirty="0">
                <a:solidFill>
                  <a:schemeClr val="bg1"/>
                </a:solidFill>
                <a:latin typeface="Arial Unicode MS"/>
              </a:rPr>
              <a:t>/ </a:t>
            </a:r>
            <a:r>
              <a:rPr lang="de-DE" altLang="de-DE" b="1" dirty="0" err="1">
                <a:solidFill>
                  <a:schemeClr val="bg1"/>
                </a:solidFill>
                <a:latin typeface="Arial Unicode MS"/>
              </a:rPr>
              <a:t>au contenu</a:t>
            </a:r>
            <a:endParaRPr lang="de-DE" b="1" dirty="0">
              <a:solidFill>
                <a:schemeClr val="bg1"/>
              </a:solidFill>
            </a:endParaRPr>
          </a:p>
        </p:txBody>
      </p:sp>
    </p:spTree>
    <p:extLst>
      <p:ext uri="{BB962C8B-B14F-4D97-AF65-F5344CB8AC3E}">
        <p14:creationId xmlns:p14="http://schemas.microsoft.com/office/powerpoint/2010/main" val="180957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96645" y="286604"/>
            <a:ext cx="10166555" cy="982856"/>
          </a:xfrm>
        </p:spPr>
        <p:txBody>
          <a:bodyPr>
            <a:normAutofit fontScale="90000"/>
          </a:bodyPr>
          <a:lstStyle/>
          <a:p>
            <a:r>
              <a:rPr lang="de-DE" dirty="0" err="1"/>
              <a:t>Suggestions de critères pour l'accréditation des produits, des matériels, des REL et des cours</a:t>
            </a:r>
            <a:br>
              <a:rPr lang="de-DE" dirty="0"/>
            </a:br>
            <a:r>
              <a:rPr lang="en-US" dirty="0"/>
              <a:t>Accréditation des produits, du matériel, des REL et des cours</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5902817" cy="47872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Institution</a:t>
            </a:r>
          </a:p>
          <a:p>
            <a:pPr marL="285750" indent="-285750">
              <a:buFont typeface="Arial" panose="020B0604020202020204" pitchFamily="34" charset="0"/>
              <a:buChar char="•"/>
            </a:pPr>
            <a:r>
              <a:rPr lang="de-DE" altLang="de-DE" dirty="0">
                <a:solidFill>
                  <a:schemeClr val="tx1"/>
                </a:solidFill>
                <a:latin typeface="Arial Unicode MS"/>
              </a:rPr>
              <a:t>Type </a:t>
            </a:r>
            <a:r>
              <a:rPr lang="de-DE" altLang="de-DE" dirty="0" err="1">
                <a:solidFill>
                  <a:schemeClr val="tx1"/>
                </a:solidFill>
                <a:latin typeface="Arial Unicode MS"/>
              </a:rPr>
              <a:t>de </a:t>
            </a:r>
            <a:r>
              <a:rPr lang="en-US" altLang="de-DE" dirty="0">
                <a:solidFill>
                  <a:schemeClr val="tx1"/>
                </a:solidFill>
                <a:latin typeface="Arial Unicode MS"/>
              </a:rPr>
              <a:t>produit, de matériel, de REL et de cours</a:t>
            </a:r>
          </a:p>
          <a:p>
            <a:pPr marL="285750" indent="-285750">
              <a:buFont typeface="Arial" panose="020B0604020202020204" pitchFamily="34" charset="0"/>
              <a:buChar char="•"/>
            </a:pPr>
            <a:r>
              <a:rPr lang="en-US" altLang="de-DE" dirty="0">
                <a:solidFill>
                  <a:schemeClr val="tx1"/>
                </a:solidFill>
                <a:latin typeface="Arial Unicode MS"/>
              </a:rPr>
              <a:t>Groupe cible</a:t>
            </a:r>
          </a:p>
          <a:p>
            <a:pPr marL="285750" indent="-285750">
              <a:buFont typeface="Arial" panose="020B0604020202020204" pitchFamily="34" charset="0"/>
              <a:buChar char="•"/>
            </a:pPr>
            <a:r>
              <a:rPr lang="en-US" altLang="de-DE" dirty="0">
                <a:solidFill>
                  <a:schemeClr val="tx1"/>
                </a:solidFill>
                <a:latin typeface="Arial Unicode MS"/>
              </a:rPr>
              <a:t>Transparence</a:t>
            </a:r>
          </a:p>
          <a:p>
            <a:pPr marL="285750" indent="-285750">
              <a:buFont typeface="Arial" panose="020B0604020202020204" pitchFamily="34" charset="0"/>
              <a:buChar char="•"/>
            </a:pPr>
            <a:r>
              <a:rPr lang="en-US" altLang="de-DE" dirty="0">
                <a:solidFill>
                  <a:schemeClr val="tx1"/>
                </a:solidFill>
                <a:latin typeface="Arial Unicode MS"/>
              </a:rPr>
              <a:t>rapidité</a:t>
            </a:r>
          </a:p>
          <a:p>
            <a:pPr marL="285750" indent="-285750">
              <a:buFont typeface="Arial" panose="020B0604020202020204" pitchFamily="34" charset="0"/>
              <a:buChar char="•"/>
            </a:pPr>
            <a:r>
              <a:rPr lang="de-DE" altLang="de-DE" dirty="0" err="1">
                <a:solidFill>
                  <a:schemeClr val="tx1"/>
                </a:solidFill>
                <a:latin typeface="Arial Unicode MS"/>
              </a:rPr>
              <a:t>Possibilités d'apprentissage interdisciplinaire</a:t>
            </a:r>
            <a:endParaRPr lang="en-US" altLang="de-DE" dirty="0">
              <a:solidFill>
                <a:schemeClr val="tx1"/>
              </a:solidFill>
              <a:latin typeface="Arial Unicode MS"/>
            </a:endParaRPr>
          </a:p>
          <a:p>
            <a:pPr marL="285750" indent="-285750">
              <a:buFont typeface="Arial" panose="020B0604020202020204" pitchFamily="34" charset="0"/>
              <a:buChar char="•"/>
            </a:pPr>
            <a:r>
              <a:rPr lang="en-US" altLang="de-DE" dirty="0">
                <a:solidFill>
                  <a:schemeClr val="tx1"/>
                </a:solidFill>
                <a:latin typeface="Arial Unicode MS"/>
              </a:rPr>
              <a:t>Ouverture</a:t>
            </a:r>
          </a:p>
          <a:p>
            <a:pPr marL="285750" indent="-285750">
              <a:buFont typeface="Arial" panose="020B0604020202020204" pitchFamily="34" charset="0"/>
              <a:buChar char="•"/>
            </a:pPr>
            <a:r>
              <a:rPr lang="en-US" altLang="de-DE" dirty="0">
                <a:solidFill>
                  <a:schemeClr val="tx1"/>
                </a:solidFill>
                <a:latin typeface="Arial Unicode MS"/>
              </a:rPr>
              <a:t>Objectifs et </a:t>
            </a:r>
            <a:r>
              <a:rPr lang="de-DE" altLang="de-DE" dirty="0" err="1">
                <a:solidFill>
                  <a:schemeClr val="tx1"/>
                </a:solidFill>
                <a:latin typeface="Arial Unicode MS"/>
              </a:rPr>
              <a:t>clarté de la finalité</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Facilité d'utilisation</a:t>
            </a:r>
          </a:p>
          <a:p>
            <a:pPr marL="285750" indent="-285750">
              <a:buFont typeface="Arial" panose="020B0604020202020204" pitchFamily="34" charset="0"/>
              <a:buChar char="•"/>
            </a:pPr>
            <a:r>
              <a:rPr lang="de-DE" altLang="de-DE" dirty="0" err="1">
                <a:solidFill>
                  <a:schemeClr val="tx1"/>
                </a:solidFill>
                <a:latin typeface="Arial Unicode MS"/>
              </a:rPr>
              <a:t>Coût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Intégration internationale/nationale/régionale/locale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Résultats de l'</a:t>
            </a:r>
            <a:r>
              <a:rPr lang="de-DE" altLang="de-DE" dirty="0">
                <a:solidFill>
                  <a:schemeClr val="tx1"/>
                </a:solidFill>
                <a:latin typeface="Arial Unicode MS"/>
              </a:rPr>
              <a:t>apprentissage</a:t>
            </a:r>
          </a:p>
          <a:p>
            <a:pPr marL="285750" indent="-285750">
              <a:buFont typeface="Arial" panose="020B0604020202020204" pitchFamily="34" charset="0"/>
              <a:buChar char="•"/>
            </a:pPr>
            <a:r>
              <a:rPr lang="de-DE" altLang="de-DE" dirty="0">
                <a:solidFill>
                  <a:schemeClr val="tx1"/>
                </a:solidFill>
                <a:latin typeface="Arial Unicode MS"/>
              </a:rPr>
              <a:t>Égalité entre les hommes et les femmes </a:t>
            </a:r>
          </a:p>
          <a:p>
            <a:pPr marL="285750" indent="-285750">
              <a:buFont typeface="Arial" panose="020B0604020202020204" pitchFamily="34" charset="0"/>
              <a:buChar char="•"/>
            </a:pPr>
            <a:r>
              <a:rPr lang="de-DE" altLang="de-DE" dirty="0">
                <a:solidFill>
                  <a:schemeClr val="tx1"/>
                </a:solidFill>
                <a:latin typeface="Arial Unicode MS"/>
              </a:rPr>
              <a:t>Formation et </a:t>
            </a:r>
            <a:r>
              <a:rPr lang="de-DE" altLang="de-DE" dirty="0" err="1">
                <a:solidFill>
                  <a:schemeClr val="tx1"/>
                </a:solidFill>
                <a:latin typeface="Arial Unicode MS"/>
              </a:rPr>
              <a:t>qualification du personnel</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Communication avec les parties prenantes</a:t>
            </a:r>
            <a:endParaRPr lang="de-DE" altLang="de-DE" sz="4000"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Critères </a:t>
            </a:r>
            <a:r>
              <a:rPr lang="de-DE" altLang="de-DE" b="1" dirty="0">
                <a:solidFill>
                  <a:schemeClr val="bg1"/>
                </a:solidFill>
                <a:latin typeface="Arial Unicode MS"/>
              </a:rPr>
              <a:t>formels</a:t>
            </a:r>
            <a:endParaRPr lang="de-DE" b="1" dirty="0">
              <a:solidFill>
                <a:schemeClr val="bg1"/>
              </a:solidFill>
            </a:endParaRPr>
          </a:p>
        </p:txBody>
      </p:sp>
    </p:spTree>
    <p:extLst>
      <p:ext uri="{BB962C8B-B14F-4D97-AF65-F5344CB8AC3E}">
        <p14:creationId xmlns:p14="http://schemas.microsoft.com/office/powerpoint/2010/main" val="189868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453481" y="286604"/>
            <a:ext cx="10047371" cy="982856"/>
          </a:xfrm>
        </p:spPr>
        <p:txBody>
          <a:bodyPr>
            <a:normAutofit fontScale="90000"/>
          </a:bodyPr>
          <a:lstStyle/>
          <a:p>
            <a:r>
              <a:rPr lang="de-DE" dirty="0" err="1"/>
              <a:t>Suggestions de critères pour l'accréditation des produits, des matériels, des REL et des cours</a:t>
            </a:r>
            <a:br>
              <a:rPr lang="de-DE" dirty="0"/>
            </a:br>
            <a:r>
              <a:rPr lang="en-US" dirty="0"/>
              <a:t>Accréditation des produits, du matériel, des REL et des cours</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06761" y="1189703"/>
            <a:ext cx="6583459" cy="49751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Orientation de </a:t>
            </a:r>
            <a:r>
              <a:rPr lang="de-DE" altLang="de-DE" dirty="0">
                <a:solidFill>
                  <a:schemeClr val="tx1"/>
                </a:solidFill>
                <a:latin typeface="Arial Unicode MS"/>
              </a:rPr>
              <a:t>vie</a:t>
            </a:r>
          </a:p>
          <a:p>
            <a:pPr marL="285750" indent="-285750">
              <a:buFont typeface="Arial" panose="020B0604020202020204" pitchFamily="34" charset="0"/>
              <a:buChar char="•"/>
            </a:pPr>
            <a:r>
              <a:rPr lang="de-DE" altLang="de-DE" dirty="0" err="1">
                <a:solidFill>
                  <a:schemeClr val="tx1"/>
                </a:solidFill>
                <a:latin typeface="Arial Unicode MS"/>
              </a:rPr>
              <a:t>Orientation vers l</a:t>
            </a:r>
            <a:r>
              <a:rPr lang="de-DE" altLang="de-DE" dirty="0">
                <a:solidFill>
                  <a:schemeClr val="tx1"/>
                </a:solidFill>
                <a:latin typeface="Arial Unicode MS"/>
              </a:rPr>
              <a:t>'action</a:t>
            </a:r>
          </a:p>
          <a:p>
            <a:pPr marL="285750" indent="-285750">
              <a:buFont typeface="Arial" panose="020B0604020202020204" pitchFamily="34" charset="0"/>
              <a:buChar char="•"/>
            </a:pPr>
            <a:r>
              <a:rPr lang="de-DE" altLang="de-DE" dirty="0">
                <a:solidFill>
                  <a:schemeClr val="tx1"/>
                </a:solidFill>
                <a:latin typeface="Arial Unicode MS"/>
              </a:rPr>
              <a:t>Promotion </a:t>
            </a:r>
            <a:r>
              <a:rPr lang="de-DE" altLang="de-DE" dirty="0" err="1">
                <a:solidFill>
                  <a:schemeClr val="tx1"/>
                </a:solidFill>
                <a:latin typeface="Arial Unicode MS"/>
              </a:rPr>
              <a:t>d'une attitude </a:t>
            </a:r>
            <a:r>
              <a:rPr lang="de-DE" altLang="de-DE" dirty="0">
                <a:solidFill>
                  <a:schemeClr val="tx1"/>
                </a:solidFill>
                <a:latin typeface="Arial Unicode MS"/>
              </a:rPr>
              <a:t>personnelle</a:t>
            </a:r>
          </a:p>
          <a:p>
            <a:pPr marL="285750" indent="-285750">
              <a:buFont typeface="Arial" panose="020B0604020202020204" pitchFamily="34" charset="0"/>
              <a:buChar char="•"/>
            </a:pPr>
            <a:r>
              <a:rPr lang="de-DE" altLang="de-DE" dirty="0">
                <a:solidFill>
                  <a:schemeClr val="tx1"/>
                </a:solidFill>
                <a:latin typeface="Arial Unicode MS"/>
              </a:rPr>
              <a:t>Promotion de </a:t>
            </a:r>
            <a:r>
              <a:rPr lang="de-DE" altLang="de-DE" dirty="0" err="1">
                <a:solidFill>
                  <a:schemeClr val="tx1"/>
                </a:solidFill>
                <a:latin typeface="Arial Unicode MS"/>
              </a:rPr>
              <a:t>la pensée en réseau</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Promotion </a:t>
            </a:r>
            <a:r>
              <a:rPr lang="de-DE" altLang="de-DE" dirty="0" err="1">
                <a:solidFill>
                  <a:schemeClr val="tx1"/>
                </a:solidFill>
                <a:latin typeface="Arial Unicode MS"/>
              </a:rPr>
              <a:t>des valeurs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Assurance </a:t>
            </a:r>
            <a:r>
              <a:rPr lang="de-DE" altLang="de-DE" dirty="0">
                <a:solidFill>
                  <a:schemeClr val="tx1"/>
                </a:solidFill>
                <a:latin typeface="Arial Unicode MS"/>
              </a:rPr>
              <a:t>qualité</a:t>
            </a:r>
          </a:p>
          <a:p>
            <a:pPr marL="285750" indent="-285750">
              <a:buFont typeface="Arial" panose="020B0604020202020204" pitchFamily="34" charset="0"/>
              <a:buChar char="•"/>
            </a:pPr>
            <a:r>
              <a:rPr lang="de-DE" altLang="de-DE" dirty="0">
                <a:solidFill>
                  <a:schemeClr val="tx1"/>
                </a:solidFill>
                <a:latin typeface="Arial Unicode MS"/>
              </a:rPr>
              <a:t>Cours :</a:t>
            </a:r>
            <a:br>
              <a:rPr lang="de-DE" altLang="de-DE" dirty="0">
                <a:solidFill>
                  <a:schemeClr val="tx1"/>
                </a:solidFill>
                <a:latin typeface="Arial Unicode MS"/>
              </a:rPr>
            </a:br>
            <a:r>
              <a:rPr lang="de-DE" altLang="de-DE" dirty="0">
                <a:solidFill>
                  <a:schemeClr val="tx1"/>
                </a:solidFill>
                <a:latin typeface="Arial Unicode MS"/>
              </a:rPr>
              <a:t>Programme d'études, </a:t>
            </a:r>
            <a:r>
              <a:rPr lang="en-US" altLang="de-DE" dirty="0">
                <a:solidFill>
                  <a:schemeClr val="tx1"/>
                </a:solidFill>
                <a:latin typeface="Arial Unicode MS"/>
              </a:rPr>
              <a:t>objectif, groupe cible, </a:t>
            </a:r>
            <a:r>
              <a:rPr lang="de-DE" altLang="de-DE" dirty="0" err="1">
                <a:solidFill>
                  <a:schemeClr val="tx1"/>
                </a:solidFill>
                <a:latin typeface="Arial Unicode MS"/>
              </a:rPr>
              <a:t>profil/concept</a:t>
            </a:r>
            <a:r>
              <a:rPr lang="de-DE" altLang="de-DE" dirty="0">
                <a:solidFill>
                  <a:schemeClr val="tx1"/>
                </a:solidFill>
                <a:latin typeface="Arial Unicode MS"/>
              </a:rPr>
              <a:t>, thème, </a:t>
            </a:r>
            <a:r>
              <a:rPr lang="de-DE" altLang="de-DE" dirty="0" err="1">
                <a:solidFill>
                  <a:schemeClr val="tx1"/>
                </a:solidFill>
                <a:latin typeface="Arial Unicode MS"/>
              </a:rPr>
              <a:t>capacité</a:t>
            </a:r>
            <a:r>
              <a:rPr lang="de-DE" altLang="de-DE" dirty="0">
                <a:solidFill>
                  <a:schemeClr val="tx1"/>
                </a:solidFill>
                <a:latin typeface="Arial Unicode MS"/>
              </a:rPr>
              <a:t>, </a:t>
            </a:r>
            <a:r>
              <a:rPr lang="de-DE" altLang="de-DE" dirty="0" err="1">
                <a:solidFill>
                  <a:schemeClr val="tx1"/>
                </a:solidFill>
                <a:latin typeface="Arial Unicode MS"/>
              </a:rPr>
              <a:t>fréquence</a:t>
            </a:r>
            <a:r>
              <a:rPr lang="de-DE" altLang="de-DE" dirty="0">
                <a:solidFill>
                  <a:schemeClr val="tx1"/>
                </a:solidFill>
                <a:latin typeface="Arial Unicode MS"/>
              </a:rPr>
              <a:t>, durée, </a:t>
            </a:r>
            <a:r>
              <a:rPr lang="de-DE" altLang="de-DE" dirty="0" err="1">
                <a:solidFill>
                  <a:schemeClr val="tx1"/>
                </a:solidFill>
                <a:latin typeface="Arial Unicode MS"/>
              </a:rPr>
              <a:t>certification</a:t>
            </a:r>
            <a:r>
              <a:rPr lang="de-DE" altLang="de-DE" dirty="0">
                <a:solidFill>
                  <a:schemeClr val="tx1"/>
                </a:solidFill>
                <a:latin typeface="Arial Unicode MS"/>
              </a:rPr>
              <a:t>, </a:t>
            </a:r>
            <a:r>
              <a:rPr lang="de-DE" altLang="de-DE" dirty="0" err="1">
                <a:solidFill>
                  <a:schemeClr val="tx1"/>
                </a:solidFill>
                <a:latin typeface="Arial Unicode MS"/>
              </a:rPr>
              <a:t>désignation du </a:t>
            </a:r>
            <a:r>
              <a:rPr lang="de-DE" altLang="de-DE" dirty="0">
                <a:solidFill>
                  <a:schemeClr val="tx1"/>
                </a:solidFill>
                <a:latin typeface="Arial Unicode MS"/>
              </a:rPr>
              <a:t>diplôme, </a:t>
            </a:r>
            <a:r>
              <a:rPr lang="de-DE" altLang="de-DE" dirty="0" err="1">
                <a:solidFill>
                  <a:schemeClr val="tx1"/>
                </a:solidFill>
                <a:latin typeface="Arial Unicode MS"/>
              </a:rPr>
              <a:t>conditions d'</a:t>
            </a:r>
            <a:r>
              <a:rPr lang="de-DE" altLang="de-DE" dirty="0">
                <a:solidFill>
                  <a:schemeClr val="tx1"/>
                </a:solidFill>
                <a:latin typeface="Arial Unicode MS"/>
              </a:rPr>
              <a:t>admission et </a:t>
            </a:r>
            <a:r>
              <a:rPr lang="de-DE" altLang="de-DE" dirty="0" err="1">
                <a:solidFill>
                  <a:schemeClr val="tx1"/>
                </a:solidFill>
                <a:latin typeface="Arial Unicode MS"/>
              </a:rPr>
              <a:t>transitions entre les cours</a:t>
            </a:r>
            <a:r>
              <a:rPr lang="de-DE" altLang="de-DE" dirty="0">
                <a:solidFill>
                  <a:schemeClr val="tx1"/>
                </a:solidFill>
                <a:latin typeface="Arial Unicode MS"/>
              </a:rPr>
              <a:t>, </a:t>
            </a:r>
            <a:r>
              <a:rPr lang="de-DE" altLang="de-DE" dirty="0" err="1">
                <a:solidFill>
                  <a:schemeClr val="tx1"/>
                </a:solidFill>
                <a:latin typeface="Arial Unicode MS"/>
              </a:rPr>
              <a:t>modularisation</a:t>
            </a:r>
            <a:r>
              <a:rPr lang="de-DE" altLang="de-DE" dirty="0">
                <a:solidFill>
                  <a:schemeClr val="tx1"/>
                </a:solidFill>
                <a:latin typeface="Arial Unicode MS"/>
              </a:rPr>
              <a:t>, évaluation, </a:t>
            </a:r>
            <a:r>
              <a:rPr lang="de-DE" altLang="de-DE" dirty="0" err="1">
                <a:solidFill>
                  <a:schemeClr val="tx1"/>
                </a:solidFill>
                <a:latin typeface="Arial Unicode MS"/>
              </a:rPr>
              <a:t>cadre didactique</a:t>
            </a:r>
            <a:r>
              <a:rPr lang="de-DE" altLang="de-DE" dirty="0">
                <a:solidFill>
                  <a:schemeClr val="tx1"/>
                </a:solidFill>
                <a:latin typeface="Arial Unicode MS"/>
              </a:rPr>
              <a:t>, </a:t>
            </a:r>
            <a:r>
              <a:rPr lang="de-DE" altLang="de-DE" dirty="0" err="1">
                <a:solidFill>
                  <a:schemeClr val="tx1"/>
                </a:solidFill>
                <a:latin typeface="Arial Unicode MS"/>
              </a:rPr>
              <a:t>ressources en personnel.</a:t>
            </a:r>
            <a:br>
              <a:rPr lang="de-DE" altLang="de-DE" dirty="0">
                <a:solidFill>
                  <a:schemeClr val="tx1"/>
                </a:solidFill>
                <a:latin typeface="Arial Unicode MS"/>
              </a:rPr>
            </a:br>
            <a:r>
              <a:rPr lang="de-DE" altLang="de-DE" dirty="0" err="1">
                <a:solidFill>
                  <a:schemeClr val="tx1"/>
                </a:solidFill>
                <a:latin typeface="Arial Unicode MS"/>
              </a:rPr>
              <a:t>Compétences/compétences visées</a:t>
            </a:r>
            <a:r>
              <a:rPr lang="de-DE" altLang="de-DE" dirty="0">
                <a:solidFill>
                  <a:schemeClr val="tx1"/>
                </a:solidFill>
                <a:latin typeface="Arial Unicode MS"/>
              </a:rPr>
              <a:t>, soutien numérique</a:t>
            </a:r>
          </a:p>
          <a:p>
            <a:pPr marL="285750" indent="-285750">
              <a:buFont typeface="Arial" panose="020B0604020202020204" pitchFamily="34" charset="0"/>
              <a:buChar char="•"/>
            </a:pPr>
            <a:r>
              <a:rPr lang="en-US" altLang="de-DE" dirty="0">
                <a:solidFill>
                  <a:schemeClr val="tx1"/>
                </a:solidFill>
                <a:latin typeface="Arial Unicode MS"/>
              </a:rPr>
              <a:t>Produit, matériel, REL :</a:t>
            </a:r>
            <a:br>
              <a:rPr lang="en-US" altLang="de-DE" dirty="0">
                <a:solidFill>
                  <a:schemeClr val="tx1"/>
                </a:solidFill>
                <a:latin typeface="Arial Unicode MS"/>
              </a:rPr>
            </a:br>
            <a:r>
              <a:rPr lang="en-US" altLang="de-DE" dirty="0">
                <a:solidFill>
                  <a:schemeClr val="tx1"/>
                </a:solidFill>
                <a:latin typeface="Arial Unicode MS"/>
              </a:rPr>
              <a:t>Objectif, Groupe cible, Portée, Sujet, </a:t>
            </a:r>
            <a:r>
              <a:rPr lang="de-DE" altLang="de-DE" dirty="0" err="1">
                <a:solidFill>
                  <a:schemeClr val="tx1"/>
                </a:solidFill>
                <a:latin typeface="Arial Unicode MS"/>
              </a:rPr>
              <a:t>Compétences/compétences visées</a:t>
            </a:r>
            <a:r>
              <a:rPr lang="de-DE" altLang="de-DE" dirty="0">
                <a:solidFill>
                  <a:schemeClr val="tx1"/>
                </a:solidFill>
                <a:latin typeface="Arial Unicode MS"/>
              </a:rPr>
              <a:t>, </a:t>
            </a:r>
            <a:r>
              <a:rPr lang="de-DE" altLang="de-DE" dirty="0" err="1">
                <a:solidFill>
                  <a:schemeClr val="tx1"/>
                </a:solidFill>
                <a:latin typeface="Arial Unicode MS"/>
              </a:rPr>
              <a:t>Cadre didactique</a:t>
            </a:r>
            <a:r>
              <a:rPr lang="de-DE" altLang="de-DE" dirty="0">
                <a:solidFill>
                  <a:schemeClr val="tx1"/>
                </a:solidFill>
                <a:latin typeface="Arial Unicode MS"/>
              </a:rPr>
              <a:t>, Support numérique</a:t>
            </a:r>
            <a:endParaRPr lang="de-DE" altLang="de-DE"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Critères liés au sujet </a:t>
            </a:r>
            <a:r>
              <a:rPr lang="de-DE" altLang="de-DE" b="1" dirty="0">
                <a:solidFill>
                  <a:schemeClr val="bg1"/>
                </a:solidFill>
                <a:latin typeface="Arial Unicode MS"/>
              </a:rPr>
              <a:t>/ </a:t>
            </a:r>
            <a:r>
              <a:rPr lang="de-DE" altLang="de-DE" b="1" dirty="0" err="1">
                <a:solidFill>
                  <a:schemeClr val="bg1"/>
                </a:solidFill>
                <a:latin typeface="Arial Unicode MS"/>
              </a:rPr>
              <a:t>au contenu</a:t>
            </a:r>
            <a:endParaRPr lang="de-DE" b="1" dirty="0">
              <a:solidFill>
                <a:schemeClr val="bg1"/>
              </a:solidFill>
            </a:endParaRPr>
          </a:p>
        </p:txBody>
      </p:sp>
    </p:spTree>
    <p:extLst>
      <p:ext uri="{BB962C8B-B14F-4D97-AF65-F5344CB8AC3E}">
        <p14:creationId xmlns:p14="http://schemas.microsoft.com/office/powerpoint/2010/main" val="385886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844</Words>
  <Application>Microsoft Office PowerPoint</Application>
  <PresentationFormat>Breitbild</PresentationFormat>
  <Paragraphs>96</Paragraphs>
  <Slides>10</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10</vt:i4>
      </vt:variant>
    </vt:vector>
  </HeadingPairs>
  <TitlesOfParts>
    <vt:vector size="18" baseType="lpstr">
      <vt:lpstr>Arial</vt:lpstr>
      <vt:lpstr>Arial Unicode MS</vt:lpstr>
      <vt:lpstr>Calibri</vt:lpstr>
      <vt:lpstr>Calibri Light</vt:lpstr>
      <vt:lpstr>Euphemia</vt:lpstr>
      <vt:lpstr>Times New Roman</vt:lpstr>
      <vt:lpstr>Wingdings 3</vt:lpstr>
      <vt:lpstr>Rückblick</vt:lpstr>
      <vt:lpstr>EU-CERT : Certificats et accréditations européens pour les projets européens</vt:lpstr>
      <vt:lpstr>Les deux concepts de base de l'accréditation EU-CERT</vt:lpstr>
      <vt:lpstr>Accréditation du système / de l'institution</vt:lpstr>
      <vt:lpstr>Accréditation du système / de l'institution</vt:lpstr>
      <vt:lpstr>Processus d'accréditation EU-CERT</vt:lpstr>
      <vt:lpstr>Suggestions de critères pour l'accréditation du système / de l'établissement Accréditation du système / de l'institution</vt:lpstr>
      <vt:lpstr>Suggestions de critères pour l'accréditation du système / de l'établissement Accréditation du système / de l'institution</vt:lpstr>
      <vt:lpstr>Suggestions de critères pour l'accréditation des produits, des matériels, des REL et des cours Accréditation des produits, du matériel, des REL et des cours</vt:lpstr>
      <vt:lpstr>Suggestions de critères pour l'accréditation des produits, des matériels, des REL et des cours Accréditation des produits, du matériel, des REL et des cours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docId:FC7360516B127917D1DAC784A4844925</cp:keywords>
  <cp:lastModifiedBy/>
  <cp:revision>1</cp:revision>
  <dcterms:created xsi:type="dcterms:W3CDTF">2020-11-17T09:39:06Z</dcterms:created>
  <dcterms:modified xsi:type="dcterms:W3CDTF">2024-07-05T06:08:17Z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