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33" r:id="rId4"/>
  </p:sldMasterIdLst>
  <p:notesMasterIdLst>
    <p:notesMasterId r:id="rId15"/>
  </p:notesMasterIdLst>
  <p:handoutMasterIdLst>
    <p:handoutMasterId r:id="rId16"/>
  </p:handoutMasterIdLst>
  <p:sldIdLst>
    <p:sldId id="289" r:id="rId5"/>
    <p:sldId id="353" r:id="rId6"/>
    <p:sldId id="354" r:id="rId7"/>
    <p:sldId id="355" r:id="rId8"/>
    <p:sldId id="356" r:id="rId9"/>
    <p:sldId id="359" r:id="rId10"/>
    <p:sldId id="357" r:id="rId11"/>
    <p:sldId id="358" r:id="rId12"/>
    <p:sldId id="360" r:id="rId13"/>
    <p:sldId id="35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78" autoAdjust="0"/>
    <p:restoredTop sz="94660"/>
  </p:normalViewPr>
  <p:slideViewPr>
    <p:cSldViewPr snapToGrid="0" showGuides="1">
      <p:cViewPr varScale="1">
        <p:scale>
          <a:sx n="48" d="100"/>
          <a:sy n="48" d="100"/>
        </p:scale>
        <p:origin x="53" y="706"/>
      </p:cViewPr>
      <p:guideLst>
        <p:guide orient="horz" pos="2160"/>
        <p:guide pos="3840"/>
      </p:guideLst>
    </p:cSldViewPr>
  </p:slideViewPr>
  <p:notesTextViewPr>
    <p:cViewPr>
      <p:scale>
        <a:sx n="1" d="1"/>
        <a:sy n="1" d="1"/>
      </p:scale>
      <p:origin x="0" y="0"/>
    </p:cViewPr>
  </p:notesTextViewPr>
  <p:notesViewPr>
    <p:cSldViewPr snapToGrid="0" showGuides="1">
      <p:cViewPr varScale="1">
        <p:scale>
          <a:sx n="66" d="100"/>
          <a:sy n="66" d="100"/>
        </p:scale>
        <p:origin x="3134"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597E6E-3109-4AAB-AAB1-C47A5A47C08E}" type="doc">
      <dgm:prSet loTypeId="urn:microsoft.com/office/officeart/2005/8/layout/bProcess3" loCatId="process" qsTypeId="urn:microsoft.com/office/officeart/2005/8/quickstyle/simple1" qsCatId="simple" csTypeId="urn:microsoft.com/office/officeart/2005/8/colors/accent0_3" csCatId="mainScheme" phldr="1"/>
      <dgm:spPr/>
      <dgm:t>
        <a:bodyPr/>
        <a:lstStyle/>
        <a:p>
          <a:endParaRPr lang="de-DE"/>
        </a:p>
      </dgm:t>
    </dgm:pt>
    <dgm:pt modelId="{40C860DC-2B16-4E2D-A703-ECEB53F23D2C}">
      <dgm:prSet phldrT="[Text]"/>
      <dgm:spPr/>
      <dgm:t>
        <a:bodyPr/>
        <a:lstStyle/>
        <a:p>
          <a:r>
            <a:rPr lang="en-GB" dirty="0" err="1">
              <a:latin typeface="Arial" panose="020B0604020202020204" pitchFamily="34" charset="0"/>
              <a:cs typeface="Arial" panose="020B0604020202020204" pitchFamily="34" charset="0"/>
            </a:rPr>
            <a:t>Registracija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na</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 WEAS</a:t>
          </a:r>
        </a:p>
        <a:p>
          <a:r>
            <a:rPr lang="en-GB" dirty="0" err="1">
              <a:latin typeface="Arial" panose="020B0604020202020204" pitchFamily="34" charset="0"/>
              <a:cs typeface="Arial" panose="020B0604020202020204" pitchFamily="34" charset="0"/>
            </a:rPr>
            <a:t>Temeljeno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webu</a:t>
          </a:r>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Sustav</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elektroničkih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prijava</a:t>
          </a:r>
          <a:endParaRPr lang="de-DE" dirty="0">
            <a:latin typeface="Arial" panose="020B0604020202020204" pitchFamily="34" charset="0"/>
            <a:cs typeface="Arial" panose="020B0604020202020204" pitchFamily="34" charset="0"/>
          </a:endParaRPr>
        </a:p>
      </dgm:t>
    </dgm:pt>
    <dgm:pt modelId="{5ABF8C05-8F0A-402E-9E3A-094D6D01DE51}" type="parTrans" cxnId="{B82CD518-670F-42DA-8604-B3D9688543E3}">
      <dgm:prSet/>
      <dgm:spPr/>
      <dgm:t>
        <a:bodyPr/>
        <a:lstStyle/>
        <a:p>
          <a:endParaRPr lang="de-DE"/>
        </a:p>
      </dgm:t>
    </dgm:pt>
    <dgm:pt modelId="{CD986C19-D7B9-40D6-A48A-DCE2CFF8E1BE}" type="sibTrans" cxnId="{B82CD518-670F-42DA-8604-B3D9688543E3}">
      <dgm:prSet/>
      <dgm:spPr/>
      <dgm:t>
        <a:bodyPr/>
        <a:lstStyle/>
        <a:p>
          <a:endParaRPr lang="de-DE"/>
        </a:p>
      </dgm:t>
    </dgm:pt>
    <dgm:pt modelId="{9C492EBC-F8F8-4D94-B125-E85E23D8941C}">
      <dgm:prSet phldrT="[Text]">
        <dgm:style>
          <a:lnRef idx="0">
            <a:schemeClr val="accent1"/>
          </a:lnRef>
          <a:fillRef idx="3">
            <a:schemeClr val="accent1"/>
          </a:fillRef>
          <a:effectRef idx="3">
            <a:schemeClr val="accent1"/>
          </a:effectRef>
          <a:fontRef idx="minor">
            <a:schemeClr val="lt1"/>
          </a:fontRef>
        </dgm:style>
      </dgm:prSet>
      <dgm:spPr/>
      <dgm:t>
        <a:bodyPr/>
        <a:lstStyle/>
        <a:p>
          <a:r>
            <a:rPr lang="en-GB" dirty="0" err="1">
              <a:latin typeface="Arial" panose="020B0604020202020204" pitchFamily="34" charset="0"/>
              <a:cs typeface="Arial" panose="020B0604020202020204" pitchFamily="34" charset="0"/>
            </a:rPr>
            <a:t>Odabir</a:t>
          </a:r>
          <a:r>
            <a:rPr lang="en-GB" dirty="0">
              <a:latin typeface="Arial" panose="020B0604020202020204" pitchFamily="34" charset="0"/>
              <a:cs typeface="Arial" panose="020B0604020202020204" pitchFamily="34" charset="0"/>
            </a:rPr>
            <a:t> od</a:t>
          </a:r>
        </a:p>
        <a:p>
          <a:r>
            <a:rPr lang="en-GB" dirty="0" err="1">
              <a:latin typeface="Arial" panose="020B0604020202020204" pitchFamily="34" charset="0"/>
              <a:cs typeface="Arial" panose="020B0604020202020204" pitchFamily="34" charset="0"/>
            </a:rPr>
            <a:t>Vrsta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akreditacije</a:t>
          </a:r>
          <a:endParaRPr lang="de-DE" b="1" dirty="0">
            <a:latin typeface="Arial" panose="020B0604020202020204" pitchFamily="34" charset="0"/>
            <a:cs typeface="Arial" panose="020B0604020202020204" pitchFamily="34" charset="0"/>
          </a:endParaRPr>
        </a:p>
      </dgm:t>
    </dgm:pt>
    <dgm:pt modelId="{F24DAB32-9564-43C3-AA4F-E566CE247854}" type="parTrans" cxnId="{A9255E15-7DA8-4F18-8738-8D7FACB5B382}">
      <dgm:prSet/>
      <dgm:spPr/>
      <dgm:t>
        <a:bodyPr/>
        <a:lstStyle/>
        <a:p>
          <a:endParaRPr lang="de-DE"/>
        </a:p>
      </dgm:t>
    </dgm:pt>
    <dgm:pt modelId="{3A113117-088C-4F2F-B423-885024E5F6B8}" type="sibTrans" cxnId="{A9255E15-7DA8-4F18-8738-8D7FACB5B382}">
      <dgm:prSet/>
      <dgm:spPr/>
      <dgm:t>
        <a:bodyPr/>
        <a:lstStyle/>
        <a:p>
          <a:endParaRPr lang="de-DE"/>
        </a:p>
      </dgm:t>
    </dgm:pt>
    <dgm:pt modelId="{3C73A24F-B6C4-4140-834C-C53B1CB2C8F1}">
      <dgm:prSet phldrT="[Text]">
        <dgm:style>
          <a:lnRef idx="0">
            <a:schemeClr val="accent1"/>
          </a:lnRef>
          <a:fillRef idx="3">
            <a:schemeClr val="accent1"/>
          </a:fillRef>
          <a:effectRef idx="3">
            <a:schemeClr val="accent1"/>
          </a:effectRef>
          <a:fontRef idx="minor">
            <a:schemeClr val="lt1"/>
          </a:fontRef>
        </dgm:style>
      </dgm:prSet>
      <dgm:spPr/>
      <dgm:t>
        <a:bodyPr/>
        <a:lstStyle/>
        <a:p>
          <a:r>
            <a:rPr lang="pl-PL" dirty="0">
              <a:latin typeface="Arial" panose="020B0604020202020204" pitchFamily="34" charset="0"/>
              <a:cs typeface="Arial" panose="020B0604020202020204" pitchFamily="34" charset="0"/>
            </a:rPr>
            <a:t>Odgovarajući na pitanja vezana uz </a:t>
          </a:r>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Formalni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kriteriji</a:t>
          </a:r>
          <a:endParaRPr lang="de-DE" b="1" dirty="0">
            <a:latin typeface="Arial" panose="020B0604020202020204" pitchFamily="34" charset="0"/>
            <a:cs typeface="Arial" panose="020B0604020202020204" pitchFamily="34" charset="0"/>
          </a:endParaRPr>
        </a:p>
      </dgm:t>
    </dgm:pt>
    <dgm:pt modelId="{531FB329-A205-410B-A275-E8F01C008C94}" type="parTrans" cxnId="{7DD2488A-B103-4532-9397-65B02B8D0D69}">
      <dgm:prSet/>
      <dgm:spPr/>
      <dgm:t>
        <a:bodyPr/>
        <a:lstStyle/>
        <a:p>
          <a:endParaRPr lang="de-DE"/>
        </a:p>
      </dgm:t>
    </dgm:pt>
    <dgm:pt modelId="{BAF8C6DE-4E62-4E3F-98B6-30793388DDE9}" type="sibTrans" cxnId="{7DD2488A-B103-4532-9397-65B02B8D0D69}">
      <dgm:prSet/>
      <dgm:spPr/>
      <dgm:t>
        <a:bodyPr/>
        <a:lstStyle/>
        <a:p>
          <a:endParaRPr lang="de-DE"/>
        </a:p>
      </dgm:t>
    </dgm:pt>
    <dgm:pt modelId="{A92922AF-5596-4682-BD0B-7F7126B24C49}">
      <dgm:prSet phldrT="[Text]">
        <dgm:style>
          <a:lnRef idx="0">
            <a:schemeClr val="accent1"/>
          </a:lnRef>
          <a:fillRef idx="3">
            <a:schemeClr val="accent1"/>
          </a:fillRef>
          <a:effectRef idx="3">
            <a:schemeClr val="accent1"/>
          </a:effectRef>
          <a:fontRef idx="minor">
            <a:schemeClr val="lt1"/>
          </a:fontRef>
        </dgm:style>
      </dgm:prSet>
      <dgm:spPr/>
      <dgm:t>
        <a:bodyPr/>
        <a:lstStyle/>
        <a:p>
          <a:r>
            <a:rPr lang="pl-PL" dirty="0">
              <a:latin typeface="Arial" panose="020B0604020202020204" pitchFamily="34" charset="0"/>
              <a:cs typeface="Arial" panose="020B0604020202020204" pitchFamily="34" charset="0"/>
            </a:rPr>
            <a:t>Odgovarajući na pitanja vezana uz</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Predmetni</a:t>
          </a:r>
          <a:r>
            <a:rPr lang="en-GB" dirty="0">
              <a:latin typeface="Arial" panose="020B0604020202020204" pitchFamily="34" charset="0"/>
              <a:cs typeface="Arial" panose="020B0604020202020204" pitchFamily="34" charset="0"/>
            </a:rPr>
            <a:t> / </a:t>
          </a:r>
          <a:r>
            <a:rPr lang="en-GB" dirty="0" err="1">
              <a:latin typeface="Arial" panose="020B0604020202020204" pitchFamily="34" charset="0"/>
              <a:cs typeface="Arial" panose="020B0604020202020204" pitchFamily="34" charset="0"/>
            </a:rPr>
            <a:t>sadržajni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kriteriji</a:t>
          </a:r>
          <a:endParaRPr lang="de-DE" dirty="0">
            <a:latin typeface="Arial" panose="020B0604020202020204" pitchFamily="34" charset="0"/>
            <a:cs typeface="Arial" panose="020B0604020202020204" pitchFamily="34" charset="0"/>
          </a:endParaRPr>
        </a:p>
      </dgm:t>
    </dgm:pt>
    <dgm:pt modelId="{5BE326CF-CF23-4E68-8A83-007776AA6283}" type="parTrans" cxnId="{474E51D8-88AD-4E00-ACAD-8042DB7E3EAD}">
      <dgm:prSet/>
      <dgm:spPr/>
      <dgm:t>
        <a:bodyPr/>
        <a:lstStyle/>
        <a:p>
          <a:endParaRPr lang="de-DE"/>
        </a:p>
      </dgm:t>
    </dgm:pt>
    <dgm:pt modelId="{18558E65-0575-4C3F-B88F-143E8E132F54}" type="sibTrans" cxnId="{474E51D8-88AD-4E00-ACAD-8042DB7E3EAD}">
      <dgm:prSet/>
      <dgm:spPr/>
      <dgm:t>
        <a:bodyPr/>
        <a:lstStyle/>
        <a:p>
          <a:endParaRPr lang="de-DE"/>
        </a:p>
      </dgm:t>
    </dgm:pt>
    <dgm:pt modelId="{E7ADCA45-ADE3-438B-90E5-DC8844A146B9}">
      <dgm:prSet phldrT="[Text]">
        <dgm:style>
          <a:lnRef idx="0">
            <a:schemeClr val="accent1"/>
          </a:lnRef>
          <a:fillRef idx="3">
            <a:schemeClr val="accent1"/>
          </a:fillRef>
          <a:effectRef idx="3">
            <a:schemeClr val="accent1"/>
          </a:effectRef>
          <a:fontRef idx="minor">
            <a:schemeClr val="lt1"/>
          </a:fontRef>
        </dgm:style>
      </dgm:prSet>
      <dgm:spPr/>
      <dgm:t>
        <a:bodyPr/>
        <a:lstStyle/>
        <a:p>
          <a:r>
            <a:rPr lang="en-GB" dirty="0" err="1">
              <a:latin typeface="Arial" panose="020B0604020202020204" pitchFamily="34" charset="0"/>
              <a:cs typeface="Arial" panose="020B0604020202020204" pitchFamily="34" charset="0"/>
            </a:rPr>
            <a:t>Prijenos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materijala</a:t>
          </a:r>
          <a:endParaRPr lang="de-DE" dirty="0">
            <a:latin typeface="Arial" panose="020B0604020202020204" pitchFamily="34" charset="0"/>
            <a:cs typeface="Arial" panose="020B0604020202020204" pitchFamily="34" charset="0"/>
          </a:endParaRPr>
        </a:p>
      </dgm:t>
    </dgm:pt>
    <dgm:pt modelId="{B8553931-7F97-49BB-8867-BC1E7D30C2E2}" type="parTrans" cxnId="{7A9D00C8-11CA-4428-9ADD-2F7B0DEE7044}">
      <dgm:prSet/>
      <dgm:spPr/>
      <dgm:t>
        <a:bodyPr/>
        <a:lstStyle/>
        <a:p>
          <a:endParaRPr lang="de-DE"/>
        </a:p>
      </dgm:t>
    </dgm:pt>
    <dgm:pt modelId="{1E5779C0-5CB4-4AD6-A532-95D3159659AB}" type="sibTrans" cxnId="{7A9D00C8-11CA-4428-9ADD-2F7B0DEE7044}">
      <dgm:prSet/>
      <dgm:spPr/>
      <dgm:t>
        <a:bodyPr/>
        <a:lstStyle/>
        <a:p>
          <a:endParaRPr lang="de-DE"/>
        </a:p>
      </dgm:t>
    </dgm:pt>
    <dgm:pt modelId="{A735444C-C73C-4A93-B98F-551439C55381}">
      <dgm:prSet phldrT="[Text]">
        <dgm:style>
          <a:lnRef idx="3">
            <a:schemeClr val="lt1"/>
          </a:lnRef>
          <a:fillRef idx="1">
            <a:schemeClr val="accent2"/>
          </a:fillRef>
          <a:effectRef idx="1">
            <a:schemeClr val="accent2"/>
          </a:effectRef>
          <a:fontRef idx="minor">
            <a:schemeClr val="lt1"/>
          </a:fontRef>
        </dgm:style>
      </dgm:prSet>
      <dgm:spPr/>
      <dgm:t>
        <a:bodyPr/>
        <a:lstStyle/>
        <a:p>
          <a:r>
            <a:rPr lang="en-GB" altLang="de-DE" b="1" dirty="0" err="1">
              <a:solidFill>
                <a:schemeClr val="bg1"/>
              </a:solidFill>
              <a:latin typeface="Arial" panose="020B0604020202020204" pitchFamily="34" charset="0"/>
              <a:cs typeface="Arial" panose="020B0604020202020204" pitchFamily="34" charset="0"/>
            </a:rPr>
            <a:t>samo</a:t>
          </a:r>
          <a:r>
            <a:rPr lang="en-GB" altLang="de-DE" b="1" dirty="0">
              <a:solidFill>
                <a:schemeClr val="bg1"/>
              </a:solidFill>
              <a:latin typeface="Arial" panose="020B0604020202020204" pitchFamily="34" charset="0"/>
              <a:cs typeface="Arial" panose="020B0604020202020204" pitchFamily="34" charset="0"/>
            </a:rPr>
            <a:t>-</a:t>
          </a:r>
        </a:p>
        <a:p>
          <a:r>
            <a:rPr lang="en-GB" altLang="de-DE" b="1" dirty="0" err="1">
              <a:solidFill>
                <a:schemeClr val="bg1"/>
              </a:solidFill>
              <a:latin typeface="Arial" panose="020B0604020202020204" pitchFamily="34" charset="0"/>
              <a:cs typeface="Arial" panose="020B0604020202020204" pitchFamily="34" charset="0"/>
            </a:rPr>
            <a:t>Procjena</a:t>
          </a:r>
          <a:endParaRPr lang="de-DE" dirty="0">
            <a:latin typeface="Arial" panose="020B0604020202020204" pitchFamily="34" charset="0"/>
            <a:cs typeface="Arial" panose="020B0604020202020204" pitchFamily="34" charset="0"/>
          </a:endParaRPr>
        </a:p>
      </dgm:t>
    </dgm:pt>
    <dgm:pt modelId="{E2DA836B-4144-4C0C-95A9-D2FE3231B65E}" type="parTrans" cxnId="{1F385A18-BE59-414E-9829-42BE74EB355E}">
      <dgm:prSet/>
      <dgm:spPr/>
      <dgm:t>
        <a:bodyPr/>
        <a:lstStyle/>
        <a:p>
          <a:endParaRPr lang="de-DE"/>
        </a:p>
      </dgm:t>
    </dgm:pt>
    <dgm:pt modelId="{21DA5DFC-AD99-41DF-9AF3-B4D0FF23FBFD}" type="sibTrans" cxnId="{1F385A18-BE59-414E-9829-42BE74EB355E}">
      <dgm:prSet/>
      <dgm:spPr/>
      <dgm:t>
        <a:bodyPr/>
        <a:lstStyle/>
        <a:p>
          <a:endParaRPr lang="de-DE"/>
        </a:p>
      </dgm:t>
    </dgm:pt>
    <dgm:pt modelId="{AC82BF6F-777D-476E-8159-D8C858EA426C}">
      <dgm:prSet phldrT="[Text]">
        <dgm:style>
          <a:lnRef idx="0">
            <a:schemeClr val="accent2"/>
          </a:lnRef>
          <a:fillRef idx="3">
            <a:schemeClr val="accent2"/>
          </a:fillRef>
          <a:effectRef idx="3">
            <a:schemeClr val="accent2"/>
          </a:effectRef>
          <a:fontRef idx="minor">
            <a:schemeClr val="lt1"/>
          </a:fontRef>
        </dgm:style>
      </dgm:prSet>
      <dgm:spPr/>
      <dgm:t>
        <a:bodyPr/>
        <a:lstStyle/>
        <a:p>
          <a:r>
            <a:rPr lang="en-GB" b="1" dirty="0" err="1">
              <a:latin typeface="Arial" panose="020B0604020202020204" pitchFamily="34" charset="0"/>
              <a:cs typeface="Arial" panose="020B0604020202020204" pitchFamily="34" charset="0"/>
            </a:rPr>
            <a:t>Materijal</a:t>
          </a:r>
          <a:endParaRPr lang="en-GB" b="1" dirty="0">
            <a:latin typeface="Arial" panose="020B0604020202020204" pitchFamily="34" charset="0"/>
            <a:cs typeface="Arial" panose="020B0604020202020204" pitchFamily="34" charset="0"/>
          </a:endParaRPr>
        </a:p>
        <a:p>
          <a:r>
            <a:rPr lang="en-GB" b="1" dirty="0" err="1">
              <a:latin typeface="Arial" panose="020B0604020202020204" pitchFamily="34" charset="0"/>
              <a:cs typeface="Arial" panose="020B0604020202020204" pitchFamily="34" charset="0"/>
            </a:rPr>
            <a:t>Procjena</a:t>
          </a:r>
          <a:endParaRPr lang="de-DE" b="1" dirty="0">
            <a:latin typeface="Arial" panose="020B0604020202020204" pitchFamily="34" charset="0"/>
            <a:cs typeface="Arial" panose="020B0604020202020204" pitchFamily="34" charset="0"/>
          </a:endParaRPr>
        </a:p>
      </dgm:t>
    </dgm:pt>
    <dgm:pt modelId="{171BE7EE-FB1A-448D-A2C4-A5282511B50D}" type="parTrans" cxnId="{BEF05259-00AF-4FE7-9FBB-4A70E8D7D5DB}">
      <dgm:prSet/>
      <dgm:spPr/>
      <dgm:t>
        <a:bodyPr/>
        <a:lstStyle/>
        <a:p>
          <a:endParaRPr lang="de-DE"/>
        </a:p>
      </dgm:t>
    </dgm:pt>
    <dgm:pt modelId="{96B183AF-A1E7-4C66-9DCC-401CAC5C4749}" type="sibTrans" cxnId="{BEF05259-00AF-4FE7-9FBB-4A70E8D7D5DB}">
      <dgm:prSet/>
      <dgm:spPr/>
      <dgm:t>
        <a:bodyPr/>
        <a:lstStyle/>
        <a:p>
          <a:endParaRPr lang="de-DE"/>
        </a:p>
      </dgm:t>
    </dgm:pt>
    <dgm:pt modelId="{908C18CA-D506-4F86-A6E2-41162BBB1790}">
      <dgm:prSet phldrT="[Text]">
        <dgm:style>
          <a:lnRef idx="0">
            <a:schemeClr val="accent1"/>
          </a:lnRef>
          <a:fillRef idx="3">
            <a:schemeClr val="accent1"/>
          </a:fillRef>
          <a:effectRef idx="3">
            <a:schemeClr val="accent1"/>
          </a:effectRef>
          <a:fontRef idx="minor">
            <a:schemeClr val="lt1"/>
          </a:fontRef>
        </dgm:style>
      </dgm:prSet>
      <dgm:spPr/>
      <dgm:t>
        <a:bodyPr/>
        <a:lstStyle/>
        <a:p>
          <a:r>
            <a:rPr lang="en-GB" dirty="0" err="1">
              <a:latin typeface="Arial" panose="020B0604020202020204" pitchFamily="34" charset="0"/>
              <a:cs typeface="Arial" panose="020B0604020202020204" pitchFamily="34" charset="0"/>
            </a:rPr>
            <a:t>Stručna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analiza</a:t>
          </a:r>
          <a:endParaRPr lang="de-DE" dirty="0">
            <a:latin typeface="Arial" panose="020B0604020202020204" pitchFamily="34" charset="0"/>
            <a:cs typeface="Arial" panose="020B0604020202020204" pitchFamily="34" charset="0"/>
          </a:endParaRPr>
        </a:p>
      </dgm:t>
    </dgm:pt>
    <dgm:pt modelId="{998951C3-A56A-4E6D-B152-6CC746BD556F}" type="parTrans" cxnId="{1FBE0F21-0F72-485B-8F96-A8842BEE6B7C}">
      <dgm:prSet/>
      <dgm:spPr/>
      <dgm:t>
        <a:bodyPr/>
        <a:lstStyle/>
        <a:p>
          <a:endParaRPr lang="de-DE"/>
        </a:p>
      </dgm:t>
    </dgm:pt>
    <dgm:pt modelId="{02A9329E-6598-4D80-B6A3-FE1B8B7AACCC}" type="sibTrans" cxnId="{1FBE0F21-0F72-485B-8F96-A8842BEE6B7C}">
      <dgm:prSet/>
      <dgm:spPr/>
      <dgm:t>
        <a:bodyPr/>
        <a:lstStyle/>
        <a:p>
          <a:endParaRPr lang="de-DE"/>
        </a:p>
      </dgm:t>
    </dgm:pt>
    <dgm:pt modelId="{6A25296B-EDBD-4CCA-8B41-C4F68455877C}">
      <dgm:prSet phldrT="[Text]">
        <dgm:style>
          <a:lnRef idx="0">
            <a:schemeClr val="accent1"/>
          </a:lnRef>
          <a:fillRef idx="3">
            <a:schemeClr val="accent1"/>
          </a:fillRef>
          <a:effectRef idx="3">
            <a:schemeClr val="accent1"/>
          </a:effectRef>
          <a:fontRef idx="minor">
            <a:schemeClr val="lt1"/>
          </a:fontRef>
        </dgm:style>
      </dgm:prSet>
      <dgm:spPr/>
      <dgm:t>
        <a:bodyPr/>
        <a:lstStyle/>
        <a:p>
          <a:r>
            <a:rPr lang="en-GB" dirty="0" err="1">
              <a:latin typeface="Arial" panose="020B0604020202020204" pitchFamily="34" charset="0"/>
              <a:cs typeface="Arial" panose="020B0604020202020204" pitchFamily="34" charset="0"/>
            </a:rPr>
            <a:t>Povratne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informacije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stručnjaka</a:t>
          </a:r>
          <a:endParaRPr lang="de-DE" dirty="0">
            <a:latin typeface="Arial" panose="020B0604020202020204" pitchFamily="34" charset="0"/>
            <a:cs typeface="Arial" panose="020B0604020202020204" pitchFamily="34" charset="0"/>
          </a:endParaRPr>
        </a:p>
      </dgm:t>
    </dgm:pt>
    <dgm:pt modelId="{F1E0FBE2-A054-4C2B-900A-B221EFDC32D6}" type="parTrans" cxnId="{24C7A14F-DE56-4EDF-9703-FC49FAF587F1}">
      <dgm:prSet/>
      <dgm:spPr/>
      <dgm:t>
        <a:bodyPr/>
        <a:lstStyle/>
        <a:p>
          <a:endParaRPr lang="de-DE"/>
        </a:p>
      </dgm:t>
    </dgm:pt>
    <dgm:pt modelId="{CCCB650F-8930-47D2-B193-E6B2A9E70200}" type="sibTrans" cxnId="{24C7A14F-DE56-4EDF-9703-FC49FAF587F1}">
      <dgm:prSet/>
      <dgm:spPr/>
      <dgm:t>
        <a:bodyPr/>
        <a:lstStyle/>
        <a:p>
          <a:endParaRPr lang="de-DE"/>
        </a:p>
      </dgm:t>
    </dgm:pt>
    <dgm:pt modelId="{793D405E-038C-4620-8292-DBF7209E7E03}">
      <dgm:prSet phldrT="[Text]">
        <dgm:style>
          <a:lnRef idx="0">
            <a:schemeClr val="accent1"/>
          </a:lnRef>
          <a:fillRef idx="3">
            <a:schemeClr val="accent1"/>
          </a:fillRef>
          <a:effectRef idx="3">
            <a:schemeClr val="accent1"/>
          </a:effectRef>
          <a:fontRef idx="minor">
            <a:schemeClr val="lt1"/>
          </a:fontRef>
        </dgm:style>
      </dgm:prSet>
      <dgm:spPr/>
      <dgm:t>
        <a:bodyPr/>
        <a:lstStyle/>
        <a:p>
          <a:r>
            <a:rPr lang="en-GB" dirty="0" err="1">
              <a:latin typeface="Arial" panose="020B0604020202020204" pitchFamily="34" charset="0"/>
              <a:cs typeface="Arial" panose="020B0604020202020204" pitchFamily="34" charset="0"/>
            </a:rPr>
            <a:t>Stručni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zadatak</a:t>
          </a:r>
          <a:endParaRPr lang="de-DE" dirty="0">
            <a:latin typeface="Arial" panose="020B0604020202020204" pitchFamily="34" charset="0"/>
            <a:cs typeface="Arial" panose="020B0604020202020204" pitchFamily="34" charset="0"/>
          </a:endParaRPr>
        </a:p>
      </dgm:t>
    </dgm:pt>
    <dgm:pt modelId="{C312847F-6FD7-47BE-8DA4-EB2914AC5A5B}" type="parTrans" cxnId="{A2AF1186-D462-4A12-9A84-103DDB93C5A0}">
      <dgm:prSet/>
      <dgm:spPr/>
      <dgm:t>
        <a:bodyPr/>
        <a:lstStyle/>
        <a:p>
          <a:endParaRPr lang="de-DE"/>
        </a:p>
      </dgm:t>
    </dgm:pt>
    <dgm:pt modelId="{C522B980-5553-49C5-B9F8-757E9F74DDC6}" type="sibTrans" cxnId="{A2AF1186-D462-4A12-9A84-103DDB93C5A0}">
      <dgm:prSet/>
      <dgm:spPr/>
      <dgm:t>
        <a:bodyPr/>
        <a:lstStyle/>
        <a:p>
          <a:endParaRPr lang="de-DE"/>
        </a:p>
      </dgm:t>
    </dgm:pt>
    <dgm:pt modelId="{ACB58495-90B8-46AF-AB44-753ABAD8E405}">
      <dgm:prSet phldrT="[Text]"/>
      <dgm:spPr/>
      <dgm:t>
        <a:bodyPr/>
        <a:lstStyle/>
        <a:p>
          <a:r>
            <a:rPr lang="en-GB" b="1" dirty="0" err="1">
              <a:solidFill>
                <a:schemeClr val="bg1"/>
              </a:solidFill>
              <a:latin typeface="Arial" panose="020B0604020202020204" pitchFamily="34" charset="0"/>
              <a:cs typeface="Arial" panose="020B0604020202020204" pitchFamily="34" charset="0"/>
            </a:rPr>
            <a:t>Akreditacija</a:t>
          </a:r>
          <a:endParaRPr lang="en-GB" b="1" dirty="0">
            <a:solidFill>
              <a:schemeClr val="bg1"/>
            </a:solidFill>
            <a:latin typeface="Arial" panose="020B0604020202020204" pitchFamily="34" charset="0"/>
            <a:cs typeface="Arial" panose="020B0604020202020204" pitchFamily="34" charset="0"/>
          </a:endParaRPr>
        </a:p>
        <a:p>
          <a:r>
            <a:rPr lang="en-GB" b="1" dirty="0" err="1">
              <a:solidFill>
                <a:schemeClr val="bg1"/>
              </a:solidFill>
              <a:latin typeface="Arial" panose="020B0604020202020204" pitchFamily="34" charset="0"/>
              <a:cs typeface="Arial" panose="020B0604020202020204" pitchFamily="34" charset="0"/>
            </a:rPr>
            <a:t>izvješće</a:t>
          </a:r>
          <a:endParaRPr lang="de-DE" b="1" dirty="0">
            <a:solidFill>
              <a:schemeClr val="bg1"/>
            </a:solidFill>
            <a:latin typeface="Arial" panose="020B0604020202020204" pitchFamily="34" charset="0"/>
            <a:cs typeface="Arial" panose="020B0604020202020204" pitchFamily="34" charset="0"/>
          </a:endParaRPr>
        </a:p>
      </dgm:t>
    </dgm:pt>
    <dgm:pt modelId="{10B2C0AB-3D99-47FE-8741-E5A8C40F2907}" type="parTrans" cxnId="{EB9BEBCA-7D76-45F8-9172-772A1A4F26BC}">
      <dgm:prSet/>
      <dgm:spPr/>
      <dgm:t>
        <a:bodyPr/>
        <a:lstStyle/>
        <a:p>
          <a:endParaRPr lang="de-DE"/>
        </a:p>
      </dgm:t>
    </dgm:pt>
    <dgm:pt modelId="{5A8A47B6-AD25-417C-A819-CC47512C665E}" type="sibTrans" cxnId="{EB9BEBCA-7D76-45F8-9172-772A1A4F26BC}">
      <dgm:prSet/>
      <dgm:spPr/>
      <dgm:t>
        <a:bodyPr/>
        <a:lstStyle/>
        <a:p>
          <a:endParaRPr lang="de-DE"/>
        </a:p>
      </dgm:t>
    </dgm:pt>
    <dgm:pt modelId="{630D1584-FFBB-4EEA-BAFE-7EC3A0647B89}">
      <dgm:prSet phldrT="[Text]"/>
      <dgm:spPr/>
      <dgm:t>
        <a:bodyPr/>
        <a:lstStyle/>
        <a:p>
          <a:r>
            <a:rPr lang="en-GB" b="1" dirty="0" err="1">
              <a:solidFill>
                <a:schemeClr val="bg1"/>
              </a:solidFill>
              <a:latin typeface="Arial" panose="020B0604020202020204" pitchFamily="34" charset="0"/>
              <a:cs typeface="Arial" panose="020B0604020202020204" pitchFamily="34" charset="0"/>
            </a:rPr>
            <a:t>Odluka</a:t>
          </a:r>
          <a:r>
            <a:rPr lang="en-GB" b="1" dirty="0">
              <a:solidFill>
                <a:schemeClr val="bg1"/>
              </a:solidFill>
              <a:latin typeface="Arial" panose="020B0604020202020204" pitchFamily="34" charset="0"/>
              <a:cs typeface="Arial" panose="020B0604020202020204" pitchFamily="34" charset="0"/>
            </a:rPr>
            <a:t> o </a:t>
          </a:r>
          <a:r>
            <a:rPr lang="en-GB" b="1" dirty="0" err="1">
              <a:solidFill>
                <a:schemeClr val="bg1"/>
              </a:solidFill>
              <a:latin typeface="Arial" panose="020B0604020202020204" pitchFamily="34" charset="0"/>
              <a:cs typeface="Arial" panose="020B0604020202020204" pitchFamily="34" charset="0"/>
            </a:rPr>
            <a:t>akreditaciji</a:t>
          </a:r>
          <a:endParaRPr lang="de-DE" b="1" dirty="0">
            <a:solidFill>
              <a:schemeClr val="bg1"/>
            </a:solidFill>
            <a:latin typeface="Arial" panose="020B0604020202020204" pitchFamily="34" charset="0"/>
            <a:cs typeface="Arial" panose="020B0604020202020204" pitchFamily="34" charset="0"/>
          </a:endParaRPr>
        </a:p>
      </dgm:t>
    </dgm:pt>
    <dgm:pt modelId="{50E628E3-B4C6-4005-83BF-01CFE4EA253E}" type="parTrans" cxnId="{F5F5CFB6-7C82-4DB5-BE7D-E901C5601A7E}">
      <dgm:prSet/>
      <dgm:spPr/>
      <dgm:t>
        <a:bodyPr/>
        <a:lstStyle/>
        <a:p>
          <a:endParaRPr lang="de-DE"/>
        </a:p>
      </dgm:t>
    </dgm:pt>
    <dgm:pt modelId="{42A326F7-4679-4649-B852-C4793C75A3F2}" type="sibTrans" cxnId="{F5F5CFB6-7C82-4DB5-BE7D-E901C5601A7E}">
      <dgm:prSet/>
      <dgm:spPr/>
      <dgm:t>
        <a:bodyPr/>
        <a:lstStyle/>
        <a:p>
          <a:endParaRPr lang="de-DE"/>
        </a:p>
      </dgm:t>
    </dgm:pt>
    <dgm:pt modelId="{203B6B57-E9F9-41D8-971E-92AF8F9977C4}">
      <dgm:prSet phldrT="[Text]"/>
      <dgm:spPr/>
      <dgm:t>
        <a:bodyPr/>
        <a:lstStyle/>
        <a:p>
          <a:r>
            <a:rPr kumimoji="0" lang="en-GB" altLang="de-DE" b="1"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Oznaka</a:t>
          </a:r>
          <a:r>
            <a:rPr kumimoji="0" lang="en-GB" altLang="de-DE" b="1"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en-GB" altLang="de-DE" b="1"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kvalitete</a:t>
          </a:r>
          <a:endParaRPr kumimoji="0" lang="en-GB" altLang="de-DE" b="1"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a:p>
          <a:r>
            <a:rPr kumimoji="0" lang="en-GB" altLang="de-DE" b="1" i="0" u="none" strike="noStrike" cap="none" normalizeH="0" baseline="0" dirty="0">
              <a:ln>
                <a:noFill/>
              </a:ln>
              <a:solidFill>
                <a:schemeClr val="bg1"/>
              </a:solidFill>
              <a:effectLst/>
              <a:latin typeface="Arial" panose="020B0604020202020204" pitchFamily="34" charset="0"/>
              <a:cs typeface="Arial" panose="020B0604020202020204" pitchFamily="34" charset="0"/>
            </a:rPr>
            <a:t>EU-CERT / </a:t>
          </a:r>
          <a:r>
            <a:rPr kumimoji="0" lang="en-GB" altLang="de-DE" b="1"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Certifikat</a:t>
          </a:r>
          <a:endParaRPr lang="de-DE" b="1" dirty="0">
            <a:solidFill>
              <a:schemeClr val="bg1"/>
            </a:solidFill>
            <a:latin typeface="Arial" panose="020B0604020202020204" pitchFamily="34" charset="0"/>
            <a:cs typeface="Arial" panose="020B0604020202020204" pitchFamily="34" charset="0"/>
          </a:endParaRPr>
        </a:p>
      </dgm:t>
    </dgm:pt>
    <dgm:pt modelId="{1DABC0EC-1AFE-4F31-B3FC-9F80E7409B39}" type="parTrans" cxnId="{D10E7EC1-06C4-4ADA-8240-2BAD064449A4}">
      <dgm:prSet/>
      <dgm:spPr/>
      <dgm:t>
        <a:bodyPr/>
        <a:lstStyle/>
        <a:p>
          <a:endParaRPr lang="de-DE"/>
        </a:p>
      </dgm:t>
    </dgm:pt>
    <dgm:pt modelId="{3F9F486B-CFCC-4019-BDE4-CFDDC06ED0E0}" type="sibTrans" cxnId="{D10E7EC1-06C4-4ADA-8240-2BAD064449A4}">
      <dgm:prSet/>
      <dgm:spPr/>
      <dgm:t>
        <a:bodyPr/>
        <a:lstStyle/>
        <a:p>
          <a:endParaRPr lang="de-DE"/>
        </a:p>
      </dgm:t>
    </dgm:pt>
    <dgm:pt modelId="{C12C21F9-1875-4455-B279-D15F67191CBB}">
      <dgm:prSet phldrT="[Text]">
        <dgm:style>
          <a:lnRef idx="0">
            <a:schemeClr val="accent1"/>
          </a:lnRef>
          <a:fillRef idx="3">
            <a:schemeClr val="accent1"/>
          </a:fillRef>
          <a:effectRef idx="3">
            <a:schemeClr val="accent1"/>
          </a:effectRef>
          <a:fontRef idx="minor">
            <a:schemeClr val="lt1"/>
          </a:fontRef>
        </dgm:style>
      </dgm:prSet>
      <dgm:spPr>
        <a:solidFill>
          <a:schemeClr val="accent2">
            <a:lumMod val="50000"/>
          </a:schemeClr>
        </a:solidFill>
      </dgm:spPr>
      <dgm:t>
        <a:bodyPr/>
        <a:lstStyle/>
        <a:p>
          <a:r>
            <a:rPr lang="en-GB" b="1" dirty="0" err="1">
              <a:latin typeface="Arial" panose="020B0604020202020204" pitchFamily="34" charset="0"/>
              <a:cs typeface="Arial" panose="020B0604020202020204" pitchFamily="34" charset="0"/>
            </a:rPr>
            <a:t>Prvo</a:t>
          </a:r>
          <a:r>
            <a:rPr lang="en-GB" b="1" dirty="0">
              <a:latin typeface="Arial" panose="020B0604020202020204" pitchFamily="34" charset="0"/>
              <a:cs typeface="Arial" panose="020B0604020202020204" pitchFamily="34" charset="0"/>
            </a:rPr>
            <a:t> </a:t>
          </a:r>
          <a:r>
            <a:rPr lang="en-GB" b="1" dirty="0" err="1">
              <a:latin typeface="Arial" panose="020B0604020202020204" pitchFamily="34" charset="0"/>
              <a:cs typeface="Arial" panose="020B0604020202020204" pitchFamily="34" charset="0"/>
            </a:rPr>
            <a:t>automatizirano</a:t>
          </a:r>
          <a:endParaRPr lang="en-GB" b="1" dirty="0">
            <a:latin typeface="Arial" panose="020B0604020202020204" pitchFamily="34" charset="0"/>
            <a:cs typeface="Arial" panose="020B0604020202020204" pitchFamily="34" charset="0"/>
          </a:endParaRPr>
        </a:p>
        <a:p>
          <a:r>
            <a:rPr lang="en-GB" b="1" dirty="0" err="1">
              <a:latin typeface="Arial" panose="020B0604020202020204" pitchFamily="34" charset="0"/>
              <a:cs typeface="Arial" panose="020B0604020202020204" pitchFamily="34" charset="0"/>
            </a:rPr>
            <a:t>Povratne</a:t>
          </a:r>
          <a:r>
            <a:rPr lang="en-GB" b="1" dirty="0">
              <a:latin typeface="Arial" panose="020B0604020202020204" pitchFamily="34" charset="0"/>
              <a:cs typeface="Arial" panose="020B0604020202020204" pitchFamily="34" charset="0"/>
            </a:rPr>
            <a:t> </a:t>
          </a:r>
          <a:r>
            <a:rPr lang="en-GB" b="1" dirty="0" err="1">
              <a:latin typeface="Arial" panose="020B0604020202020204" pitchFamily="34" charset="0"/>
              <a:cs typeface="Arial" panose="020B0604020202020204" pitchFamily="34" charset="0"/>
            </a:rPr>
            <a:t>informacije</a:t>
          </a:r>
          <a:endParaRPr lang="de-DE" b="1" dirty="0">
            <a:latin typeface="Arial" panose="020B0604020202020204" pitchFamily="34" charset="0"/>
            <a:cs typeface="Arial" panose="020B0604020202020204" pitchFamily="34" charset="0"/>
          </a:endParaRPr>
        </a:p>
      </dgm:t>
    </dgm:pt>
    <dgm:pt modelId="{FBAD2DB7-6011-4E34-83B5-94061F4B0F87}" type="parTrans" cxnId="{649DC3B0-FE32-4B81-80D5-CEB4917CA3B9}">
      <dgm:prSet/>
      <dgm:spPr/>
      <dgm:t>
        <a:bodyPr/>
        <a:lstStyle/>
        <a:p>
          <a:endParaRPr lang="de-DE"/>
        </a:p>
      </dgm:t>
    </dgm:pt>
    <dgm:pt modelId="{EFA06C22-5F88-411B-97D9-02CBAF6CB61B}" type="sibTrans" cxnId="{649DC3B0-FE32-4B81-80D5-CEB4917CA3B9}">
      <dgm:prSet/>
      <dgm:spPr/>
      <dgm:t>
        <a:bodyPr/>
        <a:lstStyle/>
        <a:p>
          <a:endParaRPr lang="de-DE"/>
        </a:p>
      </dgm:t>
    </dgm:pt>
    <dgm:pt modelId="{C5AC390A-BDCE-46B7-8E36-403758AB16D2}">
      <dgm:prSet phldrT="[Text]"/>
      <dgm:spPr/>
      <dgm:t>
        <a:bodyPr/>
        <a:lstStyle/>
        <a:p>
          <a:r>
            <a:rPr lang="en-GB" b="1" dirty="0" err="1"/>
            <a:t>Mogućnost</a:t>
          </a:r>
          <a:endParaRPr lang="en-GB" b="1" dirty="0"/>
        </a:p>
        <a:p>
          <a:r>
            <a:rPr lang="en-GB" b="1" dirty="0" err="1"/>
            <a:t>eliminirati</a:t>
          </a:r>
          <a:endParaRPr lang="en-GB" b="1" dirty="0"/>
        </a:p>
        <a:p>
          <a:r>
            <a:rPr lang="en-GB" b="1" dirty="0" err="1"/>
            <a:t>slabostima</a:t>
          </a:r>
          <a:endParaRPr lang="de-DE" b="1" dirty="0">
            <a:solidFill>
              <a:schemeClr val="bg1"/>
            </a:solidFill>
            <a:latin typeface="Arial" panose="020B0604020202020204" pitchFamily="34" charset="0"/>
            <a:cs typeface="Arial" panose="020B0604020202020204" pitchFamily="34" charset="0"/>
          </a:endParaRPr>
        </a:p>
      </dgm:t>
    </dgm:pt>
    <dgm:pt modelId="{6D0E7FE3-43AB-4762-8730-30833C92C410}" type="parTrans" cxnId="{A01F7BFF-98E3-4806-A0D9-379125355BB3}">
      <dgm:prSet/>
      <dgm:spPr/>
      <dgm:t>
        <a:bodyPr/>
        <a:lstStyle/>
        <a:p>
          <a:endParaRPr lang="de-DE"/>
        </a:p>
      </dgm:t>
    </dgm:pt>
    <dgm:pt modelId="{855B1243-4465-4F68-8FF0-6F0E79D2B557}" type="sibTrans" cxnId="{A01F7BFF-98E3-4806-A0D9-379125355BB3}">
      <dgm:prSet/>
      <dgm:spPr/>
      <dgm:t>
        <a:bodyPr/>
        <a:lstStyle/>
        <a:p>
          <a:endParaRPr lang="de-DE"/>
        </a:p>
      </dgm:t>
    </dgm:pt>
    <dgm:pt modelId="{9B94CD68-1D59-41F2-B083-FC78BB46C244}">
      <dgm:prSet phldrT="[Text]"/>
      <dgm:spPr/>
      <dgm:t>
        <a:bodyPr/>
        <a:lstStyle/>
        <a:p>
          <a:r>
            <a:rPr lang="en-GB" dirty="0" err="1">
              <a:latin typeface="Arial" panose="020B0604020202020204" pitchFamily="34" charset="0"/>
              <a:cs typeface="Arial" panose="020B0604020202020204" pitchFamily="34" charset="0"/>
            </a:rPr>
            <a:t>posjetite</a:t>
          </a:r>
          <a:r>
            <a:rPr lang="en-GB" dirty="0">
              <a:latin typeface="Arial" panose="020B0604020202020204" pitchFamily="34" charset="0"/>
              <a:cs typeface="Arial" panose="020B0604020202020204" pitchFamily="34" charset="0"/>
            </a:rPr>
            <a:t> web </a:t>
          </a:r>
          <a:r>
            <a:rPr lang="en-GB" dirty="0" err="1">
              <a:latin typeface="Arial" panose="020B0604020202020204" pitchFamily="34" charset="0"/>
              <a:cs typeface="Arial" panose="020B0604020202020204" pitchFamily="34" charset="0"/>
            </a:rPr>
            <a:t>stranicu</a:t>
          </a:r>
          <a:r>
            <a:rPr lang="en-GB" dirty="0">
              <a:latin typeface="Arial" panose="020B0604020202020204" pitchFamily="34" charset="0"/>
              <a:cs typeface="Arial" panose="020B0604020202020204" pitchFamily="34" charset="0"/>
            </a:rPr>
            <a:t> EU-CERT </a:t>
          </a:r>
          <a:r>
            <a:rPr lang="en-GB" dirty="0" err="1">
              <a:latin typeface="Arial" panose="020B0604020202020204" pitchFamily="34" charset="0"/>
              <a:cs typeface="Arial" panose="020B0604020202020204" pitchFamily="34" charset="0"/>
            </a:rPr>
            <a:t>akreditacije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Kupite</a:t>
          </a:r>
          <a:r>
            <a:rPr lang="en-GB" dirty="0">
              <a:latin typeface="Arial" panose="020B0604020202020204" pitchFamily="34" charset="0"/>
              <a:cs typeface="Arial" panose="020B0604020202020204" pitchFamily="34" charset="0"/>
            </a:rPr>
            <a:t> / </a:t>
          </a:r>
          <a:r>
            <a:rPr lang="en-GB" dirty="0" err="1">
              <a:latin typeface="Arial" panose="020B0604020202020204" pitchFamily="34" charset="0"/>
              <a:cs typeface="Arial" panose="020B0604020202020204" pitchFamily="34" charset="0"/>
            </a:rPr>
            <a:t>preuzmite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informacije</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akreditacijskim</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materijalima</a:t>
          </a:r>
          <a:r>
            <a:rPr lang="en-GB" dirty="0">
              <a:latin typeface="Arial" panose="020B0604020202020204" pitchFamily="34" charset="0"/>
              <a:cs typeface="Arial" panose="020B0604020202020204" pitchFamily="34" charset="0"/>
            </a:rPr>
            <a:t> / </a:t>
          </a:r>
          <a:r>
            <a:rPr lang="en-GB" dirty="0" err="1">
              <a:latin typeface="Arial" panose="020B0604020202020204" pitchFamily="34" charset="0"/>
              <a:cs typeface="Arial" panose="020B0604020202020204" pitchFamily="34" charset="0"/>
            </a:rPr>
            <a:t>kriterijima</a:t>
          </a:r>
          <a:endParaRPr lang="de-DE" dirty="0">
            <a:latin typeface="Arial" panose="020B0604020202020204" pitchFamily="34" charset="0"/>
            <a:cs typeface="Arial" panose="020B0604020202020204" pitchFamily="34" charset="0"/>
          </a:endParaRPr>
        </a:p>
      </dgm:t>
    </dgm:pt>
    <dgm:pt modelId="{E3190E48-4CB6-43A2-9E35-6D334BE5D860}" type="parTrans" cxnId="{FA4290C0-16B3-4060-8ADF-85E351C45175}">
      <dgm:prSet/>
      <dgm:spPr/>
      <dgm:t>
        <a:bodyPr/>
        <a:lstStyle/>
        <a:p>
          <a:endParaRPr lang="de-DE"/>
        </a:p>
      </dgm:t>
    </dgm:pt>
    <dgm:pt modelId="{A2B91461-6FE7-4D19-A87E-81AD5C7ECAB0}" type="sibTrans" cxnId="{FA4290C0-16B3-4060-8ADF-85E351C45175}">
      <dgm:prSet/>
      <dgm:spPr/>
      <dgm:t>
        <a:bodyPr/>
        <a:lstStyle/>
        <a:p>
          <a:endParaRPr lang="de-DE"/>
        </a:p>
      </dgm:t>
    </dgm:pt>
    <dgm:pt modelId="{53096079-BFB9-47DA-80BF-39E9E026703E}">
      <dgm:prSet phldrT="[Text]"/>
      <dgm:spPr/>
      <dgm:t>
        <a:bodyPr/>
        <a:lstStyle/>
        <a:p>
          <a:r>
            <a:rPr lang="en-GB" b="1" dirty="0" err="1">
              <a:latin typeface="Arial" panose="020B0604020202020204" pitchFamily="34" charset="0"/>
              <a:cs typeface="Arial" panose="020B0604020202020204" pitchFamily="34" charset="0"/>
            </a:rPr>
            <a:t>Ispitati</a:t>
          </a:r>
          <a:r>
            <a:rPr lang="en-GB" b="1" dirty="0">
              <a:latin typeface="Arial" panose="020B0604020202020204" pitchFamily="34" charset="0"/>
              <a:cs typeface="Arial" panose="020B0604020202020204" pitchFamily="34" charset="0"/>
            </a:rPr>
            <a:t>, </a:t>
          </a:r>
          <a:r>
            <a:rPr lang="en-GB" b="1" dirty="0" err="1">
              <a:latin typeface="Arial" panose="020B0604020202020204" pitchFamily="34" charset="0"/>
              <a:cs typeface="Arial" panose="020B0604020202020204" pitchFamily="34" charset="0"/>
            </a:rPr>
            <a:t>pregledati</a:t>
          </a:r>
          <a:endParaRPr lang="en-GB" b="1" dirty="0">
            <a:latin typeface="Arial" panose="020B0604020202020204" pitchFamily="34" charset="0"/>
            <a:cs typeface="Arial" panose="020B0604020202020204" pitchFamily="34" charset="0"/>
          </a:endParaRPr>
        </a:p>
        <a:p>
          <a:r>
            <a:rPr lang="en-GB" b="1" dirty="0" err="1">
              <a:latin typeface="Arial" panose="020B0604020202020204" pitchFamily="34" charset="0"/>
              <a:cs typeface="Arial" panose="020B0604020202020204" pitchFamily="34" charset="0"/>
            </a:rPr>
            <a:t>svoju</a:t>
          </a:r>
          <a:r>
            <a:rPr lang="en-GB" b="1" dirty="0">
              <a:latin typeface="Arial" panose="020B0604020202020204" pitchFamily="34" charset="0"/>
              <a:cs typeface="Arial" panose="020B0604020202020204" pitchFamily="34" charset="0"/>
            </a:rPr>
            <a:t> </a:t>
          </a:r>
          <a:r>
            <a:rPr lang="en-GB" b="1" dirty="0" err="1">
              <a:latin typeface="Arial" panose="020B0604020202020204" pitchFamily="34" charset="0"/>
              <a:cs typeface="Arial" panose="020B0604020202020204" pitchFamily="34" charset="0"/>
            </a:rPr>
            <a:t>instituciju</a:t>
          </a:r>
          <a:r>
            <a:rPr lang="en-GB" b="1" dirty="0">
              <a:latin typeface="Arial" panose="020B0604020202020204" pitchFamily="34" charset="0"/>
              <a:cs typeface="Arial" panose="020B0604020202020204" pitchFamily="34" charset="0"/>
            </a:rPr>
            <a:t> </a:t>
          </a:r>
          <a:r>
            <a:rPr lang="en-GB" b="1" dirty="0" err="1">
              <a:latin typeface="Arial" panose="020B0604020202020204" pitchFamily="34" charset="0"/>
              <a:cs typeface="Arial" panose="020B0604020202020204" pitchFamily="34" charset="0"/>
            </a:rPr>
            <a:t>ili</a:t>
          </a:r>
          <a:r>
            <a:rPr lang="en-GB" b="1" dirty="0">
              <a:latin typeface="Arial" panose="020B0604020202020204" pitchFamily="34" charset="0"/>
              <a:cs typeface="Arial" panose="020B0604020202020204" pitchFamily="34" charset="0"/>
            </a:rPr>
            <a:t> program</a:t>
          </a:r>
          <a:endParaRPr lang="de-DE" b="1" dirty="0">
            <a:latin typeface="Arial" panose="020B0604020202020204" pitchFamily="34" charset="0"/>
            <a:cs typeface="Arial" panose="020B0604020202020204" pitchFamily="34" charset="0"/>
          </a:endParaRPr>
        </a:p>
      </dgm:t>
    </dgm:pt>
    <dgm:pt modelId="{2CDB43AC-E2D3-47CA-A519-C9392F5D22C7}" type="parTrans" cxnId="{9FE71FCC-F4E6-4F69-9945-3F75710186BF}">
      <dgm:prSet/>
      <dgm:spPr/>
      <dgm:t>
        <a:bodyPr/>
        <a:lstStyle/>
        <a:p>
          <a:endParaRPr lang="de-DE"/>
        </a:p>
      </dgm:t>
    </dgm:pt>
    <dgm:pt modelId="{5EEA48F7-DD34-4973-9984-1E5F86A6A89D}" type="sibTrans" cxnId="{9FE71FCC-F4E6-4F69-9945-3F75710186BF}">
      <dgm:prSet/>
      <dgm:spPr/>
      <dgm:t>
        <a:bodyPr/>
        <a:lstStyle/>
        <a:p>
          <a:endParaRPr lang="de-DE"/>
        </a:p>
      </dgm:t>
    </dgm:pt>
    <dgm:pt modelId="{27215FBC-A8D9-4541-8F59-C46423FD6F20}" type="pres">
      <dgm:prSet presAssocID="{EA597E6E-3109-4AAB-AAB1-C47A5A47C08E}" presName="Name0" presStyleCnt="0">
        <dgm:presLayoutVars>
          <dgm:dir/>
          <dgm:resizeHandles val="exact"/>
        </dgm:presLayoutVars>
      </dgm:prSet>
      <dgm:spPr/>
    </dgm:pt>
    <dgm:pt modelId="{5055EB21-E545-40B2-9E9B-F51A681DC0E5}" type="pres">
      <dgm:prSet presAssocID="{9B94CD68-1D59-41F2-B083-FC78BB46C244}" presName="node" presStyleLbl="node1" presStyleIdx="0" presStyleCnt="17">
        <dgm:presLayoutVars>
          <dgm:bulletEnabled val="1"/>
        </dgm:presLayoutVars>
      </dgm:prSet>
      <dgm:spPr/>
    </dgm:pt>
    <dgm:pt modelId="{FFFDC88D-71DA-4245-AE2D-035FC12CF5EA}" type="pres">
      <dgm:prSet presAssocID="{A2B91461-6FE7-4D19-A87E-81AD5C7ECAB0}" presName="sibTrans" presStyleLbl="sibTrans1D1" presStyleIdx="0" presStyleCnt="16"/>
      <dgm:spPr/>
    </dgm:pt>
    <dgm:pt modelId="{A7EF6155-15E6-4BC2-A4A5-EBA2E9CDBB5F}" type="pres">
      <dgm:prSet presAssocID="{A2B91461-6FE7-4D19-A87E-81AD5C7ECAB0}" presName="connectorText" presStyleLbl="sibTrans1D1" presStyleIdx="0" presStyleCnt="16"/>
      <dgm:spPr/>
    </dgm:pt>
    <dgm:pt modelId="{5CA5FB16-5079-445C-9D84-7DD858FBC55D}" type="pres">
      <dgm:prSet presAssocID="{53096079-BFB9-47DA-80BF-39E9E026703E}" presName="node" presStyleLbl="node1" presStyleIdx="1" presStyleCnt="17">
        <dgm:presLayoutVars>
          <dgm:bulletEnabled val="1"/>
        </dgm:presLayoutVars>
      </dgm:prSet>
      <dgm:spPr/>
    </dgm:pt>
    <dgm:pt modelId="{D3BC9528-264B-46AC-835E-5C6A56D881EC}" type="pres">
      <dgm:prSet presAssocID="{5EEA48F7-DD34-4973-9984-1E5F86A6A89D}" presName="sibTrans" presStyleLbl="sibTrans1D1" presStyleIdx="1" presStyleCnt="16"/>
      <dgm:spPr/>
    </dgm:pt>
    <dgm:pt modelId="{C1D07710-FB26-4CD4-AF43-E22824303F51}" type="pres">
      <dgm:prSet presAssocID="{5EEA48F7-DD34-4973-9984-1E5F86A6A89D}" presName="connectorText" presStyleLbl="sibTrans1D1" presStyleIdx="1" presStyleCnt="16"/>
      <dgm:spPr/>
    </dgm:pt>
    <dgm:pt modelId="{858D37DC-A800-4A6C-B635-E39614E0DA7C}" type="pres">
      <dgm:prSet presAssocID="{40C860DC-2B16-4E2D-A703-ECEB53F23D2C}" presName="node" presStyleLbl="node1" presStyleIdx="2" presStyleCnt="17">
        <dgm:presLayoutVars>
          <dgm:bulletEnabled val="1"/>
        </dgm:presLayoutVars>
      </dgm:prSet>
      <dgm:spPr/>
    </dgm:pt>
    <dgm:pt modelId="{1986D85C-19B0-4AB1-8F8A-246909D5AB57}" type="pres">
      <dgm:prSet presAssocID="{CD986C19-D7B9-40D6-A48A-DCE2CFF8E1BE}" presName="sibTrans" presStyleLbl="sibTrans1D1" presStyleIdx="2" presStyleCnt="16"/>
      <dgm:spPr/>
    </dgm:pt>
    <dgm:pt modelId="{BF82EC4E-D112-436D-8C15-D5FCEBF7360D}" type="pres">
      <dgm:prSet presAssocID="{CD986C19-D7B9-40D6-A48A-DCE2CFF8E1BE}" presName="connectorText" presStyleLbl="sibTrans1D1" presStyleIdx="2" presStyleCnt="16"/>
      <dgm:spPr/>
    </dgm:pt>
    <dgm:pt modelId="{1A522ABC-50EF-416B-A947-ED1CFA9886A3}" type="pres">
      <dgm:prSet presAssocID="{A735444C-C73C-4A93-B98F-551439C55381}" presName="node" presStyleLbl="node1" presStyleIdx="3" presStyleCnt="17">
        <dgm:presLayoutVars>
          <dgm:bulletEnabled val="1"/>
        </dgm:presLayoutVars>
      </dgm:prSet>
      <dgm:spPr/>
    </dgm:pt>
    <dgm:pt modelId="{0A13A8F1-0E6E-4FB9-82C1-92F8056E6417}" type="pres">
      <dgm:prSet presAssocID="{21DA5DFC-AD99-41DF-9AF3-B4D0FF23FBFD}" presName="sibTrans" presStyleLbl="sibTrans1D1" presStyleIdx="3" presStyleCnt="16"/>
      <dgm:spPr/>
    </dgm:pt>
    <dgm:pt modelId="{A4E1E202-3E46-426D-9D59-1BBEC90EB16E}" type="pres">
      <dgm:prSet presAssocID="{21DA5DFC-AD99-41DF-9AF3-B4D0FF23FBFD}" presName="connectorText" presStyleLbl="sibTrans1D1" presStyleIdx="3" presStyleCnt="16"/>
      <dgm:spPr/>
    </dgm:pt>
    <dgm:pt modelId="{7C0769BE-2934-4778-828E-8F10CBB77240}" type="pres">
      <dgm:prSet presAssocID="{9C492EBC-F8F8-4D94-B125-E85E23D8941C}" presName="node" presStyleLbl="node1" presStyleIdx="4" presStyleCnt="17">
        <dgm:presLayoutVars>
          <dgm:bulletEnabled val="1"/>
        </dgm:presLayoutVars>
      </dgm:prSet>
      <dgm:spPr/>
    </dgm:pt>
    <dgm:pt modelId="{3431C325-6FA6-43E0-A6EF-06C34D46513B}" type="pres">
      <dgm:prSet presAssocID="{3A113117-088C-4F2F-B423-885024E5F6B8}" presName="sibTrans" presStyleLbl="sibTrans1D1" presStyleIdx="4" presStyleCnt="16"/>
      <dgm:spPr/>
    </dgm:pt>
    <dgm:pt modelId="{1270FDD6-F1B2-4C76-9C96-981580D17E1E}" type="pres">
      <dgm:prSet presAssocID="{3A113117-088C-4F2F-B423-885024E5F6B8}" presName="connectorText" presStyleLbl="sibTrans1D1" presStyleIdx="4" presStyleCnt="16"/>
      <dgm:spPr/>
    </dgm:pt>
    <dgm:pt modelId="{62530643-8B4D-4E54-A54A-011CB1C4774F}" type="pres">
      <dgm:prSet presAssocID="{3C73A24F-B6C4-4140-834C-C53B1CB2C8F1}" presName="node" presStyleLbl="node1" presStyleIdx="5" presStyleCnt="17">
        <dgm:presLayoutVars>
          <dgm:bulletEnabled val="1"/>
        </dgm:presLayoutVars>
      </dgm:prSet>
      <dgm:spPr/>
    </dgm:pt>
    <dgm:pt modelId="{320652B7-4E07-433D-A57E-106B83A7956B}" type="pres">
      <dgm:prSet presAssocID="{BAF8C6DE-4E62-4E3F-98B6-30793388DDE9}" presName="sibTrans" presStyleLbl="sibTrans1D1" presStyleIdx="5" presStyleCnt="16"/>
      <dgm:spPr/>
    </dgm:pt>
    <dgm:pt modelId="{B2854130-8387-4040-A22A-F645B0788A3D}" type="pres">
      <dgm:prSet presAssocID="{BAF8C6DE-4E62-4E3F-98B6-30793388DDE9}" presName="connectorText" presStyleLbl="sibTrans1D1" presStyleIdx="5" presStyleCnt="16"/>
      <dgm:spPr/>
    </dgm:pt>
    <dgm:pt modelId="{2EAE4B2E-6DC4-44F0-B7F8-F04DFD45E702}" type="pres">
      <dgm:prSet presAssocID="{A92922AF-5596-4682-BD0B-7F7126B24C49}" presName="node" presStyleLbl="node1" presStyleIdx="6" presStyleCnt="17">
        <dgm:presLayoutVars>
          <dgm:bulletEnabled val="1"/>
        </dgm:presLayoutVars>
      </dgm:prSet>
      <dgm:spPr/>
    </dgm:pt>
    <dgm:pt modelId="{E95747CB-A5F9-4D39-A876-D51030AA13AE}" type="pres">
      <dgm:prSet presAssocID="{18558E65-0575-4C3F-B88F-143E8E132F54}" presName="sibTrans" presStyleLbl="sibTrans1D1" presStyleIdx="6" presStyleCnt="16"/>
      <dgm:spPr/>
    </dgm:pt>
    <dgm:pt modelId="{4B271169-C6DD-4089-A192-A818805A9945}" type="pres">
      <dgm:prSet presAssocID="{18558E65-0575-4C3F-B88F-143E8E132F54}" presName="connectorText" presStyleLbl="sibTrans1D1" presStyleIdx="6" presStyleCnt="16"/>
      <dgm:spPr/>
    </dgm:pt>
    <dgm:pt modelId="{6F7045D0-981B-4007-A566-DDDA5F3AA908}" type="pres">
      <dgm:prSet presAssocID="{C12C21F9-1875-4455-B279-D15F67191CBB}" presName="node" presStyleLbl="node1" presStyleIdx="7" presStyleCnt="17">
        <dgm:presLayoutVars>
          <dgm:bulletEnabled val="1"/>
        </dgm:presLayoutVars>
      </dgm:prSet>
      <dgm:spPr/>
    </dgm:pt>
    <dgm:pt modelId="{E6962FB1-9527-4F70-9FDE-9F1FCDC6558B}" type="pres">
      <dgm:prSet presAssocID="{EFA06C22-5F88-411B-97D9-02CBAF6CB61B}" presName="sibTrans" presStyleLbl="sibTrans1D1" presStyleIdx="7" presStyleCnt="16"/>
      <dgm:spPr/>
    </dgm:pt>
    <dgm:pt modelId="{895A7E08-CE13-4DE1-9C1A-FC0833C96AC6}" type="pres">
      <dgm:prSet presAssocID="{EFA06C22-5F88-411B-97D9-02CBAF6CB61B}" presName="connectorText" presStyleLbl="sibTrans1D1" presStyleIdx="7" presStyleCnt="16"/>
      <dgm:spPr/>
    </dgm:pt>
    <dgm:pt modelId="{B1178DD1-F278-43F1-9730-2EB6917AB05C}" type="pres">
      <dgm:prSet presAssocID="{AC82BF6F-777D-476E-8159-D8C858EA426C}" presName="node" presStyleLbl="node1" presStyleIdx="8" presStyleCnt="17">
        <dgm:presLayoutVars>
          <dgm:bulletEnabled val="1"/>
        </dgm:presLayoutVars>
      </dgm:prSet>
      <dgm:spPr/>
    </dgm:pt>
    <dgm:pt modelId="{09308A85-027E-4F55-AA4C-5525CAE91B96}" type="pres">
      <dgm:prSet presAssocID="{96B183AF-A1E7-4C66-9DCC-401CAC5C4749}" presName="sibTrans" presStyleLbl="sibTrans1D1" presStyleIdx="8" presStyleCnt="16"/>
      <dgm:spPr/>
    </dgm:pt>
    <dgm:pt modelId="{78FB10BD-42E6-4DAF-9D52-C092DC706929}" type="pres">
      <dgm:prSet presAssocID="{96B183AF-A1E7-4C66-9DCC-401CAC5C4749}" presName="connectorText" presStyleLbl="sibTrans1D1" presStyleIdx="8" presStyleCnt="16"/>
      <dgm:spPr/>
    </dgm:pt>
    <dgm:pt modelId="{EF629B9D-A25A-4D4D-94ED-12F68717472F}" type="pres">
      <dgm:prSet presAssocID="{E7ADCA45-ADE3-438B-90E5-DC8844A146B9}" presName="node" presStyleLbl="node1" presStyleIdx="9" presStyleCnt="17">
        <dgm:presLayoutVars>
          <dgm:bulletEnabled val="1"/>
        </dgm:presLayoutVars>
      </dgm:prSet>
      <dgm:spPr/>
    </dgm:pt>
    <dgm:pt modelId="{7B7D2650-2B6C-43A3-8C7A-DFEAC63DEF9F}" type="pres">
      <dgm:prSet presAssocID="{1E5779C0-5CB4-4AD6-A532-95D3159659AB}" presName="sibTrans" presStyleLbl="sibTrans1D1" presStyleIdx="9" presStyleCnt="16"/>
      <dgm:spPr/>
    </dgm:pt>
    <dgm:pt modelId="{3E4ADB9B-83D5-4C40-AFA8-427E262DA3E2}" type="pres">
      <dgm:prSet presAssocID="{1E5779C0-5CB4-4AD6-A532-95D3159659AB}" presName="connectorText" presStyleLbl="sibTrans1D1" presStyleIdx="9" presStyleCnt="16"/>
      <dgm:spPr/>
    </dgm:pt>
    <dgm:pt modelId="{36719986-99C7-4250-AE33-FAF85C376EC9}" type="pres">
      <dgm:prSet presAssocID="{793D405E-038C-4620-8292-DBF7209E7E03}" presName="node" presStyleLbl="node1" presStyleIdx="10" presStyleCnt="17">
        <dgm:presLayoutVars>
          <dgm:bulletEnabled val="1"/>
        </dgm:presLayoutVars>
      </dgm:prSet>
      <dgm:spPr/>
    </dgm:pt>
    <dgm:pt modelId="{29038276-7B6D-40CB-9744-7C348D54110E}" type="pres">
      <dgm:prSet presAssocID="{C522B980-5553-49C5-B9F8-757E9F74DDC6}" presName="sibTrans" presStyleLbl="sibTrans1D1" presStyleIdx="10" presStyleCnt="16"/>
      <dgm:spPr/>
    </dgm:pt>
    <dgm:pt modelId="{556714D9-7C72-4F71-A037-F62DB89E823C}" type="pres">
      <dgm:prSet presAssocID="{C522B980-5553-49C5-B9F8-757E9F74DDC6}" presName="connectorText" presStyleLbl="sibTrans1D1" presStyleIdx="10" presStyleCnt="16"/>
      <dgm:spPr/>
    </dgm:pt>
    <dgm:pt modelId="{10C2F987-D884-4593-9D02-EB3CF914F4D2}" type="pres">
      <dgm:prSet presAssocID="{908C18CA-D506-4F86-A6E2-41162BBB1790}" presName="node" presStyleLbl="node1" presStyleIdx="11" presStyleCnt="17">
        <dgm:presLayoutVars>
          <dgm:bulletEnabled val="1"/>
        </dgm:presLayoutVars>
      </dgm:prSet>
      <dgm:spPr/>
    </dgm:pt>
    <dgm:pt modelId="{2F464185-2C68-405F-BAE2-9AD1F36BF4D2}" type="pres">
      <dgm:prSet presAssocID="{02A9329E-6598-4D80-B6A3-FE1B8B7AACCC}" presName="sibTrans" presStyleLbl="sibTrans1D1" presStyleIdx="11" presStyleCnt="16"/>
      <dgm:spPr/>
    </dgm:pt>
    <dgm:pt modelId="{26AED73E-1961-48A5-BD9C-4C5CD78019E6}" type="pres">
      <dgm:prSet presAssocID="{02A9329E-6598-4D80-B6A3-FE1B8B7AACCC}" presName="connectorText" presStyleLbl="sibTrans1D1" presStyleIdx="11" presStyleCnt="16"/>
      <dgm:spPr/>
    </dgm:pt>
    <dgm:pt modelId="{E0A74C07-286B-4E02-853F-0B1F869328ED}" type="pres">
      <dgm:prSet presAssocID="{6A25296B-EDBD-4CCA-8B41-C4F68455877C}" presName="node" presStyleLbl="node1" presStyleIdx="12" presStyleCnt="17">
        <dgm:presLayoutVars>
          <dgm:bulletEnabled val="1"/>
        </dgm:presLayoutVars>
      </dgm:prSet>
      <dgm:spPr/>
    </dgm:pt>
    <dgm:pt modelId="{116C9C55-C49B-4B06-B2DF-A151346CF601}" type="pres">
      <dgm:prSet presAssocID="{CCCB650F-8930-47D2-B193-E6B2A9E70200}" presName="sibTrans" presStyleLbl="sibTrans1D1" presStyleIdx="12" presStyleCnt="16"/>
      <dgm:spPr/>
    </dgm:pt>
    <dgm:pt modelId="{B8B3B5C8-9B7F-41BB-AA69-0C06BEB32E88}" type="pres">
      <dgm:prSet presAssocID="{CCCB650F-8930-47D2-B193-E6B2A9E70200}" presName="connectorText" presStyleLbl="sibTrans1D1" presStyleIdx="12" presStyleCnt="16"/>
      <dgm:spPr/>
    </dgm:pt>
    <dgm:pt modelId="{4C841BF6-A08A-4805-9A32-B80806CE08D4}" type="pres">
      <dgm:prSet presAssocID="{ACB58495-90B8-46AF-AB44-753ABAD8E405}" presName="node" presStyleLbl="node1" presStyleIdx="13" presStyleCnt="17">
        <dgm:presLayoutVars>
          <dgm:bulletEnabled val="1"/>
        </dgm:presLayoutVars>
      </dgm:prSet>
      <dgm:spPr/>
    </dgm:pt>
    <dgm:pt modelId="{B33A2FD2-E394-4930-85DD-1AC32447203B}" type="pres">
      <dgm:prSet presAssocID="{5A8A47B6-AD25-417C-A819-CC47512C665E}" presName="sibTrans" presStyleLbl="sibTrans1D1" presStyleIdx="13" presStyleCnt="16"/>
      <dgm:spPr/>
    </dgm:pt>
    <dgm:pt modelId="{A2757DC6-88A8-4BBC-B64F-679C5116C7E6}" type="pres">
      <dgm:prSet presAssocID="{5A8A47B6-AD25-417C-A819-CC47512C665E}" presName="connectorText" presStyleLbl="sibTrans1D1" presStyleIdx="13" presStyleCnt="16"/>
      <dgm:spPr/>
    </dgm:pt>
    <dgm:pt modelId="{BCA7D0F9-98D2-4CCB-BF27-A980769FCEBC}" type="pres">
      <dgm:prSet presAssocID="{C5AC390A-BDCE-46B7-8E36-403758AB16D2}" presName="node" presStyleLbl="node1" presStyleIdx="14" presStyleCnt="17">
        <dgm:presLayoutVars>
          <dgm:bulletEnabled val="1"/>
        </dgm:presLayoutVars>
      </dgm:prSet>
      <dgm:spPr/>
    </dgm:pt>
    <dgm:pt modelId="{12644A0D-B928-446D-B24C-A9FB46A22A96}" type="pres">
      <dgm:prSet presAssocID="{855B1243-4465-4F68-8FF0-6F0E79D2B557}" presName="sibTrans" presStyleLbl="sibTrans1D1" presStyleIdx="14" presStyleCnt="16"/>
      <dgm:spPr/>
    </dgm:pt>
    <dgm:pt modelId="{8B7C53F3-9D72-4B7C-A840-148C82258A2F}" type="pres">
      <dgm:prSet presAssocID="{855B1243-4465-4F68-8FF0-6F0E79D2B557}" presName="connectorText" presStyleLbl="sibTrans1D1" presStyleIdx="14" presStyleCnt="16"/>
      <dgm:spPr/>
    </dgm:pt>
    <dgm:pt modelId="{3930B2C6-F13A-4C38-B24A-3AA4E19135AA}" type="pres">
      <dgm:prSet presAssocID="{630D1584-FFBB-4EEA-BAFE-7EC3A0647B89}" presName="node" presStyleLbl="node1" presStyleIdx="15" presStyleCnt="17">
        <dgm:presLayoutVars>
          <dgm:bulletEnabled val="1"/>
        </dgm:presLayoutVars>
      </dgm:prSet>
      <dgm:spPr/>
    </dgm:pt>
    <dgm:pt modelId="{1044F3C2-7266-41B5-8D78-45C9A928BDDB}" type="pres">
      <dgm:prSet presAssocID="{42A326F7-4679-4649-B852-C4793C75A3F2}" presName="sibTrans" presStyleLbl="sibTrans1D1" presStyleIdx="15" presStyleCnt="16"/>
      <dgm:spPr/>
    </dgm:pt>
    <dgm:pt modelId="{D3161862-FE07-41E0-AADF-252C2CC90EE9}" type="pres">
      <dgm:prSet presAssocID="{42A326F7-4679-4649-B852-C4793C75A3F2}" presName="connectorText" presStyleLbl="sibTrans1D1" presStyleIdx="15" presStyleCnt="16"/>
      <dgm:spPr/>
    </dgm:pt>
    <dgm:pt modelId="{BEB970C9-68E1-4FD4-BACC-9C6C415207F4}" type="pres">
      <dgm:prSet presAssocID="{203B6B57-E9F9-41D8-971E-92AF8F9977C4}" presName="node" presStyleLbl="node1" presStyleIdx="16" presStyleCnt="17">
        <dgm:presLayoutVars>
          <dgm:bulletEnabled val="1"/>
        </dgm:presLayoutVars>
      </dgm:prSet>
      <dgm:spPr/>
    </dgm:pt>
  </dgm:ptLst>
  <dgm:cxnLst>
    <dgm:cxn modelId="{A7AF7A05-E2AA-416E-B484-7A927E5C8D21}" type="presOf" srcId="{CD986C19-D7B9-40D6-A48A-DCE2CFF8E1BE}" destId="{BF82EC4E-D112-436D-8C15-D5FCEBF7360D}" srcOrd="1" destOrd="0" presId="urn:microsoft.com/office/officeart/2005/8/layout/bProcess3"/>
    <dgm:cxn modelId="{BB15FE06-0DC1-4B62-A747-5106F5DFC31A}" type="presOf" srcId="{3A113117-088C-4F2F-B423-885024E5F6B8}" destId="{3431C325-6FA6-43E0-A6EF-06C34D46513B}" srcOrd="0" destOrd="0" presId="urn:microsoft.com/office/officeart/2005/8/layout/bProcess3"/>
    <dgm:cxn modelId="{4FBF3507-542C-4E71-AFB5-09411597747D}" type="presOf" srcId="{630D1584-FFBB-4EEA-BAFE-7EC3A0647B89}" destId="{3930B2C6-F13A-4C38-B24A-3AA4E19135AA}" srcOrd="0" destOrd="0" presId="urn:microsoft.com/office/officeart/2005/8/layout/bProcess3"/>
    <dgm:cxn modelId="{219FD412-7508-41A4-9633-52A6EE715A9C}" type="presOf" srcId="{96B183AF-A1E7-4C66-9DCC-401CAC5C4749}" destId="{09308A85-027E-4F55-AA4C-5525CAE91B96}" srcOrd="0" destOrd="0" presId="urn:microsoft.com/office/officeart/2005/8/layout/bProcess3"/>
    <dgm:cxn modelId="{A9255E15-7DA8-4F18-8738-8D7FACB5B382}" srcId="{EA597E6E-3109-4AAB-AAB1-C47A5A47C08E}" destId="{9C492EBC-F8F8-4D94-B125-E85E23D8941C}" srcOrd="4" destOrd="0" parTransId="{F24DAB32-9564-43C3-AA4F-E566CE247854}" sibTransId="{3A113117-088C-4F2F-B423-885024E5F6B8}"/>
    <dgm:cxn modelId="{1F385A18-BE59-414E-9829-42BE74EB355E}" srcId="{EA597E6E-3109-4AAB-AAB1-C47A5A47C08E}" destId="{A735444C-C73C-4A93-B98F-551439C55381}" srcOrd="3" destOrd="0" parTransId="{E2DA836B-4144-4C0C-95A9-D2FE3231B65E}" sibTransId="{21DA5DFC-AD99-41DF-9AF3-B4D0FF23FBFD}"/>
    <dgm:cxn modelId="{B82CD518-670F-42DA-8604-B3D9688543E3}" srcId="{EA597E6E-3109-4AAB-AAB1-C47A5A47C08E}" destId="{40C860DC-2B16-4E2D-A703-ECEB53F23D2C}" srcOrd="2" destOrd="0" parTransId="{5ABF8C05-8F0A-402E-9E3A-094D6D01DE51}" sibTransId="{CD986C19-D7B9-40D6-A48A-DCE2CFF8E1BE}"/>
    <dgm:cxn modelId="{203C3C19-19A8-4AE8-A55A-C6AFC66540CC}" type="presOf" srcId="{02A9329E-6598-4D80-B6A3-FE1B8B7AACCC}" destId="{2F464185-2C68-405F-BAE2-9AD1F36BF4D2}" srcOrd="0" destOrd="0" presId="urn:microsoft.com/office/officeart/2005/8/layout/bProcess3"/>
    <dgm:cxn modelId="{1FBE0F21-0F72-485B-8F96-A8842BEE6B7C}" srcId="{EA597E6E-3109-4AAB-AAB1-C47A5A47C08E}" destId="{908C18CA-D506-4F86-A6E2-41162BBB1790}" srcOrd="11" destOrd="0" parTransId="{998951C3-A56A-4E6D-B152-6CC746BD556F}" sibTransId="{02A9329E-6598-4D80-B6A3-FE1B8B7AACCC}"/>
    <dgm:cxn modelId="{66236C26-4645-485C-967B-CD83C10FF8F4}" type="presOf" srcId="{ACB58495-90B8-46AF-AB44-753ABAD8E405}" destId="{4C841BF6-A08A-4805-9A32-B80806CE08D4}" srcOrd="0" destOrd="0" presId="urn:microsoft.com/office/officeart/2005/8/layout/bProcess3"/>
    <dgm:cxn modelId="{88FDFD2B-1BE0-4439-95C5-6810B43FDE58}" type="presOf" srcId="{21DA5DFC-AD99-41DF-9AF3-B4D0FF23FBFD}" destId="{A4E1E202-3E46-426D-9D59-1BBEC90EB16E}" srcOrd="1" destOrd="0" presId="urn:microsoft.com/office/officeart/2005/8/layout/bProcess3"/>
    <dgm:cxn modelId="{FFA47638-546A-4C26-A32E-C31001BB3F1E}" type="presOf" srcId="{C5AC390A-BDCE-46B7-8E36-403758AB16D2}" destId="{BCA7D0F9-98D2-4CCB-BF27-A980769FCEBC}" srcOrd="0" destOrd="0" presId="urn:microsoft.com/office/officeart/2005/8/layout/bProcess3"/>
    <dgm:cxn modelId="{16D8BF38-FBE8-4828-908A-A211AF0AC079}" type="presOf" srcId="{EA597E6E-3109-4AAB-AAB1-C47A5A47C08E}" destId="{27215FBC-A8D9-4541-8F59-C46423FD6F20}" srcOrd="0" destOrd="0" presId="urn:microsoft.com/office/officeart/2005/8/layout/bProcess3"/>
    <dgm:cxn modelId="{26CD7341-B7AD-4E8B-A35A-EC996A797C64}" type="presOf" srcId="{3A113117-088C-4F2F-B423-885024E5F6B8}" destId="{1270FDD6-F1B2-4C76-9C96-981580D17E1E}" srcOrd="1" destOrd="0" presId="urn:microsoft.com/office/officeart/2005/8/layout/bProcess3"/>
    <dgm:cxn modelId="{71230062-C6EF-4DD4-9A43-6A2A53C539A0}" type="presOf" srcId="{E7ADCA45-ADE3-438B-90E5-DC8844A146B9}" destId="{EF629B9D-A25A-4D4D-94ED-12F68717472F}" srcOrd="0" destOrd="0" presId="urn:microsoft.com/office/officeart/2005/8/layout/bProcess3"/>
    <dgm:cxn modelId="{7DA7C163-56F7-48AE-A823-B0908CC709D6}" type="presOf" srcId="{21DA5DFC-AD99-41DF-9AF3-B4D0FF23FBFD}" destId="{0A13A8F1-0E6E-4FB9-82C1-92F8056E6417}" srcOrd="0" destOrd="0" presId="urn:microsoft.com/office/officeart/2005/8/layout/bProcess3"/>
    <dgm:cxn modelId="{99A34C65-6D2E-4FD9-BAC3-5CDDA50320E6}" type="presOf" srcId="{1E5779C0-5CB4-4AD6-A532-95D3159659AB}" destId="{7B7D2650-2B6C-43A3-8C7A-DFEAC63DEF9F}" srcOrd="0" destOrd="0" presId="urn:microsoft.com/office/officeart/2005/8/layout/bProcess3"/>
    <dgm:cxn modelId="{4FBA4F4B-2B0A-41BB-9045-639772CDE299}" type="presOf" srcId="{855B1243-4465-4F68-8FF0-6F0E79D2B557}" destId="{12644A0D-B928-446D-B24C-A9FB46A22A96}" srcOrd="0" destOrd="0" presId="urn:microsoft.com/office/officeart/2005/8/layout/bProcess3"/>
    <dgm:cxn modelId="{417DEE6C-7139-44AE-B32D-0091F4C77255}" type="presOf" srcId="{42A326F7-4679-4649-B852-C4793C75A3F2}" destId="{D3161862-FE07-41E0-AADF-252C2CC90EE9}" srcOrd="1" destOrd="0" presId="urn:microsoft.com/office/officeart/2005/8/layout/bProcess3"/>
    <dgm:cxn modelId="{24C7A14F-DE56-4EDF-9703-FC49FAF587F1}" srcId="{EA597E6E-3109-4AAB-AAB1-C47A5A47C08E}" destId="{6A25296B-EDBD-4CCA-8B41-C4F68455877C}" srcOrd="12" destOrd="0" parTransId="{F1E0FBE2-A054-4C2B-900A-B221EFDC32D6}" sibTransId="{CCCB650F-8930-47D2-B193-E6B2A9E70200}"/>
    <dgm:cxn modelId="{D44C5B70-ECC2-43C7-884A-4A54615DCD7F}" type="presOf" srcId="{BAF8C6DE-4E62-4E3F-98B6-30793388DDE9}" destId="{320652B7-4E07-433D-A57E-106B83A7956B}" srcOrd="0" destOrd="0" presId="urn:microsoft.com/office/officeart/2005/8/layout/bProcess3"/>
    <dgm:cxn modelId="{724B8F70-BFC5-461D-8BF2-210651916842}" type="presOf" srcId="{40C860DC-2B16-4E2D-A703-ECEB53F23D2C}" destId="{858D37DC-A800-4A6C-B635-E39614E0DA7C}" srcOrd="0" destOrd="0" presId="urn:microsoft.com/office/officeart/2005/8/layout/bProcess3"/>
    <dgm:cxn modelId="{5761F673-B5DF-4E2A-AE24-E99A6068A160}" type="presOf" srcId="{5EEA48F7-DD34-4973-9984-1E5F86A6A89D}" destId="{D3BC9528-264B-46AC-835E-5C6A56D881EC}" srcOrd="0" destOrd="0" presId="urn:microsoft.com/office/officeart/2005/8/layout/bProcess3"/>
    <dgm:cxn modelId="{01853E55-C0B1-41A4-9745-8D3E5D797829}" type="presOf" srcId="{1E5779C0-5CB4-4AD6-A532-95D3159659AB}" destId="{3E4ADB9B-83D5-4C40-AFA8-427E262DA3E2}" srcOrd="1" destOrd="0" presId="urn:microsoft.com/office/officeart/2005/8/layout/bProcess3"/>
    <dgm:cxn modelId="{9A1A5456-EDAA-4C0D-B852-19E22C48A4DE}" type="presOf" srcId="{CD986C19-D7B9-40D6-A48A-DCE2CFF8E1BE}" destId="{1986D85C-19B0-4AB1-8F8A-246909D5AB57}" srcOrd="0" destOrd="0" presId="urn:microsoft.com/office/officeart/2005/8/layout/bProcess3"/>
    <dgm:cxn modelId="{7D0EAC78-3CD4-4E7D-BB1A-ECDBB05D7823}" type="presOf" srcId="{A2B91461-6FE7-4D19-A87E-81AD5C7ECAB0}" destId="{FFFDC88D-71DA-4245-AE2D-035FC12CF5EA}" srcOrd="0" destOrd="0" presId="urn:microsoft.com/office/officeart/2005/8/layout/bProcess3"/>
    <dgm:cxn modelId="{FE8A0879-E970-4D50-8CE8-A9680B2CCE93}" type="presOf" srcId="{53096079-BFB9-47DA-80BF-39E9E026703E}" destId="{5CA5FB16-5079-445C-9D84-7DD858FBC55D}" srcOrd="0" destOrd="0" presId="urn:microsoft.com/office/officeart/2005/8/layout/bProcess3"/>
    <dgm:cxn modelId="{BEF05259-00AF-4FE7-9FBB-4A70E8D7D5DB}" srcId="{EA597E6E-3109-4AAB-AAB1-C47A5A47C08E}" destId="{AC82BF6F-777D-476E-8159-D8C858EA426C}" srcOrd="8" destOrd="0" parTransId="{171BE7EE-FB1A-448D-A2C4-A5282511B50D}" sibTransId="{96B183AF-A1E7-4C66-9DCC-401CAC5C4749}"/>
    <dgm:cxn modelId="{3745267C-2C2A-46FC-BC18-EF469EFECD25}" type="presOf" srcId="{5A8A47B6-AD25-417C-A819-CC47512C665E}" destId="{A2757DC6-88A8-4BBC-B64F-679C5116C7E6}" srcOrd="1" destOrd="0" presId="urn:microsoft.com/office/officeart/2005/8/layout/bProcess3"/>
    <dgm:cxn modelId="{0F51B283-02E5-4A9A-A334-EA3F3CC72109}" type="presOf" srcId="{C12C21F9-1875-4455-B279-D15F67191CBB}" destId="{6F7045D0-981B-4007-A566-DDDA5F3AA908}" srcOrd="0" destOrd="0" presId="urn:microsoft.com/office/officeart/2005/8/layout/bProcess3"/>
    <dgm:cxn modelId="{A2AF1186-D462-4A12-9A84-103DDB93C5A0}" srcId="{EA597E6E-3109-4AAB-AAB1-C47A5A47C08E}" destId="{793D405E-038C-4620-8292-DBF7209E7E03}" srcOrd="10" destOrd="0" parTransId="{C312847F-6FD7-47BE-8DA4-EB2914AC5A5B}" sibTransId="{C522B980-5553-49C5-B9F8-757E9F74DDC6}"/>
    <dgm:cxn modelId="{5EA09E89-C071-462F-9E45-8B29B3CF72A7}" type="presOf" srcId="{CCCB650F-8930-47D2-B193-E6B2A9E70200}" destId="{B8B3B5C8-9B7F-41BB-AA69-0C06BEB32E88}" srcOrd="1" destOrd="0" presId="urn:microsoft.com/office/officeart/2005/8/layout/bProcess3"/>
    <dgm:cxn modelId="{7DD2488A-B103-4532-9397-65B02B8D0D69}" srcId="{EA597E6E-3109-4AAB-AAB1-C47A5A47C08E}" destId="{3C73A24F-B6C4-4140-834C-C53B1CB2C8F1}" srcOrd="5" destOrd="0" parTransId="{531FB329-A205-410B-A275-E8F01C008C94}" sibTransId="{BAF8C6DE-4E62-4E3F-98B6-30793388DDE9}"/>
    <dgm:cxn modelId="{36B7258E-FDD6-4D04-9B2F-BB3C95BB7020}" type="presOf" srcId="{42A326F7-4679-4649-B852-C4793C75A3F2}" destId="{1044F3C2-7266-41B5-8D78-45C9A928BDDB}" srcOrd="0" destOrd="0" presId="urn:microsoft.com/office/officeart/2005/8/layout/bProcess3"/>
    <dgm:cxn modelId="{614BB490-CC00-4318-82A3-61A264F22B1B}" type="presOf" srcId="{A92922AF-5596-4682-BD0B-7F7126B24C49}" destId="{2EAE4B2E-6DC4-44F0-B7F8-F04DFD45E702}" srcOrd="0" destOrd="0" presId="urn:microsoft.com/office/officeart/2005/8/layout/bProcess3"/>
    <dgm:cxn modelId="{F91A1A93-9E6C-4096-8C46-94D4FBBABB4A}" type="presOf" srcId="{EFA06C22-5F88-411B-97D9-02CBAF6CB61B}" destId="{895A7E08-CE13-4DE1-9C1A-FC0833C96AC6}" srcOrd="1" destOrd="0" presId="urn:microsoft.com/office/officeart/2005/8/layout/bProcess3"/>
    <dgm:cxn modelId="{3827CA9B-B6CE-415E-9262-5BD191EB7AC8}" type="presOf" srcId="{96B183AF-A1E7-4C66-9DCC-401CAC5C4749}" destId="{78FB10BD-42E6-4DAF-9D52-C092DC706929}" srcOrd="1" destOrd="0" presId="urn:microsoft.com/office/officeart/2005/8/layout/bProcess3"/>
    <dgm:cxn modelId="{560F539C-6C79-4C8F-9685-83796AECCD7D}" type="presOf" srcId="{A735444C-C73C-4A93-B98F-551439C55381}" destId="{1A522ABC-50EF-416B-A947-ED1CFA9886A3}" srcOrd="0" destOrd="0" presId="urn:microsoft.com/office/officeart/2005/8/layout/bProcess3"/>
    <dgm:cxn modelId="{64755A9F-8252-4308-8143-0CF9887232E7}" type="presOf" srcId="{793D405E-038C-4620-8292-DBF7209E7E03}" destId="{36719986-99C7-4250-AE33-FAF85C376EC9}" srcOrd="0" destOrd="0" presId="urn:microsoft.com/office/officeart/2005/8/layout/bProcess3"/>
    <dgm:cxn modelId="{D324B39F-89D4-4FD7-8E47-8DDAFA244012}" type="presOf" srcId="{6A25296B-EDBD-4CCA-8B41-C4F68455877C}" destId="{E0A74C07-286B-4E02-853F-0B1F869328ED}" srcOrd="0" destOrd="0" presId="urn:microsoft.com/office/officeart/2005/8/layout/bProcess3"/>
    <dgm:cxn modelId="{ECAC60A1-6F94-4AC6-B8E4-4E8D16247E45}" type="presOf" srcId="{5A8A47B6-AD25-417C-A819-CC47512C665E}" destId="{B33A2FD2-E394-4930-85DD-1AC32447203B}" srcOrd="0" destOrd="0" presId="urn:microsoft.com/office/officeart/2005/8/layout/bProcess3"/>
    <dgm:cxn modelId="{CA2729AE-B590-4F07-AA7C-8722AA279794}" type="presOf" srcId="{9C492EBC-F8F8-4D94-B125-E85E23D8941C}" destId="{7C0769BE-2934-4778-828E-8F10CBB77240}" srcOrd="0" destOrd="0" presId="urn:microsoft.com/office/officeart/2005/8/layout/bProcess3"/>
    <dgm:cxn modelId="{649DC3B0-FE32-4B81-80D5-CEB4917CA3B9}" srcId="{EA597E6E-3109-4AAB-AAB1-C47A5A47C08E}" destId="{C12C21F9-1875-4455-B279-D15F67191CBB}" srcOrd="7" destOrd="0" parTransId="{FBAD2DB7-6011-4E34-83B5-94061F4B0F87}" sibTransId="{EFA06C22-5F88-411B-97D9-02CBAF6CB61B}"/>
    <dgm:cxn modelId="{86CA84B4-15F5-4D1B-ADBB-012CA309C997}" type="presOf" srcId="{02A9329E-6598-4D80-B6A3-FE1B8B7AACCC}" destId="{26AED73E-1961-48A5-BD9C-4C5CD78019E6}" srcOrd="1" destOrd="0" presId="urn:microsoft.com/office/officeart/2005/8/layout/bProcess3"/>
    <dgm:cxn modelId="{F5F5CFB6-7C82-4DB5-BE7D-E901C5601A7E}" srcId="{EA597E6E-3109-4AAB-AAB1-C47A5A47C08E}" destId="{630D1584-FFBB-4EEA-BAFE-7EC3A0647B89}" srcOrd="15" destOrd="0" parTransId="{50E628E3-B4C6-4005-83BF-01CFE4EA253E}" sibTransId="{42A326F7-4679-4649-B852-C4793C75A3F2}"/>
    <dgm:cxn modelId="{0B3D33BC-7505-4C4C-94F9-EF52EF6443D7}" type="presOf" srcId="{EFA06C22-5F88-411B-97D9-02CBAF6CB61B}" destId="{E6962FB1-9527-4F70-9FDE-9F1FCDC6558B}" srcOrd="0" destOrd="0" presId="urn:microsoft.com/office/officeart/2005/8/layout/bProcess3"/>
    <dgm:cxn modelId="{69FCBCBD-5327-41D1-B0CB-D3EF32EC0D17}" type="presOf" srcId="{CCCB650F-8930-47D2-B193-E6B2A9E70200}" destId="{116C9C55-C49B-4B06-B2DF-A151346CF601}" srcOrd="0" destOrd="0" presId="urn:microsoft.com/office/officeart/2005/8/layout/bProcess3"/>
    <dgm:cxn modelId="{FA4290C0-16B3-4060-8ADF-85E351C45175}" srcId="{EA597E6E-3109-4AAB-AAB1-C47A5A47C08E}" destId="{9B94CD68-1D59-41F2-B083-FC78BB46C244}" srcOrd="0" destOrd="0" parTransId="{E3190E48-4CB6-43A2-9E35-6D334BE5D860}" sibTransId="{A2B91461-6FE7-4D19-A87E-81AD5C7ECAB0}"/>
    <dgm:cxn modelId="{EFF3F1C0-7657-45F2-BE64-107EED8F5A4E}" type="presOf" srcId="{203B6B57-E9F9-41D8-971E-92AF8F9977C4}" destId="{BEB970C9-68E1-4FD4-BACC-9C6C415207F4}" srcOrd="0" destOrd="0" presId="urn:microsoft.com/office/officeart/2005/8/layout/bProcess3"/>
    <dgm:cxn modelId="{D10E7EC1-06C4-4ADA-8240-2BAD064449A4}" srcId="{EA597E6E-3109-4AAB-AAB1-C47A5A47C08E}" destId="{203B6B57-E9F9-41D8-971E-92AF8F9977C4}" srcOrd="16" destOrd="0" parTransId="{1DABC0EC-1AFE-4F31-B3FC-9F80E7409B39}" sibTransId="{3F9F486B-CFCC-4019-BDE4-CFDDC06ED0E0}"/>
    <dgm:cxn modelId="{7A9D00C8-11CA-4428-9ADD-2F7B0DEE7044}" srcId="{EA597E6E-3109-4AAB-AAB1-C47A5A47C08E}" destId="{E7ADCA45-ADE3-438B-90E5-DC8844A146B9}" srcOrd="9" destOrd="0" parTransId="{B8553931-7F97-49BB-8867-BC1E7D30C2E2}" sibTransId="{1E5779C0-5CB4-4AD6-A532-95D3159659AB}"/>
    <dgm:cxn modelId="{EB9BEBCA-7D76-45F8-9172-772A1A4F26BC}" srcId="{EA597E6E-3109-4AAB-AAB1-C47A5A47C08E}" destId="{ACB58495-90B8-46AF-AB44-753ABAD8E405}" srcOrd="13" destOrd="0" parTransId="{10B2C0AB-3D99-47FE-8741-E5A8C40F2907}" sibTransId="{5A8A47B6-AD25-417C-A819-CC47512C665E}"/>
    <dgm:cxn modelId="{BC9790CB-A76D-477C-B2C4-9796FD331565}" type="presOf" srcId="{18558E65-0575-4C3F-B88F-143E8E132F54}" destId="{4B271169-C6DD-4089-A192-A818805A9945}" srcOrd="1" destOrd="0" presId="urn:microsoft.com/office/officeart/2005/8/layout/bProcess3"/>
    <dgm:cxn modelId="{9FE71FCC-F4E6-4F69-9945-3F75710186BF}" srcId="{EA597E6E-3109-4AAB-AAB1-C47A5A47C08E}" destId="{53096079-BFB9-47DA-80BF-39E9E026703E}" srcOrd="1" destOrd="0" parTransId="{2CDB43AC-E2D3-47CA-A519-C9392F5D22C7}" sibTransId="{5EEA48F7-DD34-4973-9984-1E5F86A6A89D}"/>
    <dgm:cxn modelId="{FDE6CDCE-9046-4B4C-B77E-11B942CA42FE}" type="presOf" srcId="{BAF8C6DE-4E62-4E3F-98B6-30793388DDE9}" destId="{B2854130-8387-4040-A22A-F645B0788A3D}" srcOrd="1" destOrd="0" presId="urn:microsoft.com/office/officeart/2005/8/layout/bProcess3"/>
    <dgm:cxn modelId="{674D86D4-6821-46DB-A4CA-1A160F502C2B}" type="presOf" srcId="{AC82BF6F-777D-476E-8159-D8C858EA426C}" destId="{B1178DD1-F278-43F1-9730-2EB6917AB05C}" srcOrd="0" destOrd="0" presId="urn:microsoft.com/office/officeart/2005/8/layout/bProcess3"/>
    <dgm:cxn modelId="{AD0F35D5-F516-43A3-A356-775727F2CE59}" type="presOf" srcId="{855B1243-4465-4F68-8FF0-6F0E79D2B557}" destId="{8B7C53F3-9D72-4B7C-A840-148C82258A2F}" srcOrd="1" destOrd="0" presId="urn:microsoft.com/office/officeart/2005/8/layout/bProcess3"/>
    <dgm:cxn modelId="{474E51D8-88AD-4E00-ACAD-8042DB7E3EAD}" srcId="{EA597E6E-3109-4AAB-AAB1-C47A5A47C08E}" destId="{A92922AF-5596-4682-BD0B-7F7126B24C49}" srcOrd="6" destOrd="0" parTransId="{5BE326CF-CF23-4E68-8A83-007776AA6283}" sibTransId="{18558E65-0575-4C3F-B88F-143E8E132F54}"/>
    <dgm:cxn modelId="{713C7AD9-3C11-4E72-A4A3-70700899F228}" type="presOf" srcId="{908C18CA-D506-4F86-A6E2-41162BBB1790}" destId="{10C2F987-D884-4593-9D02-EB3CF914F4D2}" srcOrd="0" destOrd="0" presId="urn:microsoft.com/office/officeart/2005/8/layout/bProcess3"/>
    <dgm:cxn modelId="{CB8D7CDA-398F-4A8E-AFDC-80405FEC9D33}" type="presOf" srcId="{A2B91461-6FE7-4D19-A87E-81AD5C7ECAB0}" destId="{A7EF6155-15E6-4BC2-A4A5-EBA2E9CDBB5F}" srcOrd="1" destOrd="0" presId="urn:microsoft.com/office/officeart/2005/8/layout/bProcess3"/>
    <dgm:cxn modelId="{0D5EC5DE-B687-423C-A1BA-7D9B32B71DBC}" type="presOf" srcId="{3C73A24F-B6C4-4140-834C-C53B1CB2C8F1}" destId="{62530643-8B4D-4E54-A54A-011CB1C4774F}" srcOrd="0" destOrd="0" presId="urn:microsoft.com/office/officeart/2005/8/layout/bProcess3"/>
    <dgm:cxn modelId="{A855F8E2-565C-4870-8011-8A1769D10D58}" type="presOf" srcId="{9B94CD68-1D59-41F2-B083-FC78BB46C244}" destId="{5055EB21-E545-40B2-9E9B-F51A681DC0E5}" srcOrd="0" destOrd="0" presId="urn:microsoft.com/office/officeart/2005/8/layout/bProcess3"/>
    <dgm:cxn modelId="{F5EB20E8-8E36-498C-A8CC-19780BA19992}" type="presOf" srcId="{C522B980-5553-49C5-B9F8-757E9F74DDC6}" destId="{556714D9-7C72-4F71-A037-F62DB89E823C}" srcOrd="1" destOrd="0" presId="urn:microsoft.com/office/officeart/2005/8/layout/bProcess3"/>
    <dgm:cxn modelId="{FBEC23F2-CCE3-43A5-A6D8-F4CA431F372E}" type="presOf" srcId="{5EEA48F7-DD34-4973-9984-1E5F86A6A89D}" destId="{C1D07710-FB26-4CD4-AF43-E22824303F51}" srcOrd="1" destOrd="0" presId="urn:microsoft.com/office/officeart/2005/8/layout/bProcess3"/>
    <dgm:cxn modelId="{4AB40EF8-5710-4AEC-A76C-00D55E9C7256}" type="presOf" srcId="{C522B980-5553-49C5-B9F8-757E9F74DDC6}" destId="{29038276-7B6D-40CB-9744-7C348D54110E}" srcOrd="0" destOrd="0" presId="urn:microsoft.com/office/officeart/2005/8/layout/bProcess3"/>
    <dgm:cxn modelId="{DFC434FB-5DDD-4CE5-B7FD-8D720A618DCC}" type="presOf" srcId="{18558E65-0575-4C3F-B88F-143E8E132F54}" destId="{E95747CB-A5F9-4D39-A876-D51030AA13AE}" srcOrd="0" destOrd="0" presId="urn:microsoft.com/office/officeart/2005/8/layout/bProcess3"/>
    <dgm:cxn modelId="{A01F7BFF-98E3-4806-A0D9-379125355BB3}" srcId="{EA597E6E-3109-4AAB-AAB1-C47A5A47C08E}" destId="{C5AC390A-BDCE-46B7-8E36-403758AB16D2}" srcOrd="14" destOrd="0" parTransId="{6D0E7FE3-43AB-4762-8730-30833C92C410}" sibTransId="{855B1243-4465-4F68-8FF0-6F0E79D2B557}"/>
    <dgm:cxn modelId="{85DE2B50-9648-458B-832D-6FAC118206ED}" type="presParOf" srcId="{27215FBC-A8D9-4541-8F59-C46423FD6F20}" destId="{5055EB21-E545-40B2-9E9B-F51A681DC0E5}" srcOrd="0" destOrd="0" presId="urn:microsoft.com/office/officeart/2005/8/layout/bProcess3"/>
    <dgm:cxn modelId="{868E0D53-A409-4D83-909C-138D75E82200}" type="presParOf" srcId="{27215FBC-A8D9-4541-8F59-C46423FD6F20}" destId="{FFFDC88D-71DA-4245-AE2D-035FC12CF5EA}" srcOrd="1" destOrd="0" presId="urn:microsoft.com/office/officeart/2005/8/layout/bProcess3"/>
    <dgm:cxn modelId="{E2BC1E74-6ADD-4E0A-ADEA-A1D61915988F}" type="presParOf" srcId="{FFFDC88D-71DA-4245-AE2D-035FC12CF5EA}" destId="{A7EF6155-15E6-4BC2-A4A5-EBA2E9CDBB5F}" srcOrd="0" destOrd="0" presId="urn:microsoft.com/office/officeart/2005/8/layout/bProcess3"/>
    <dgm:cxn modelId="{49C914D6-C29C-48A9-AD3A-FAC204668DD7}" type="presParOf" srcId="{27215FBC-A8D9-4541-8F59-C46423FD6F20}" destId="{5CA5FB16-5079-445C-9D84-7DD858FBC55D}" srcOrd="2" destOrd="0" presId="urn:microsoft.com/office/officeart/2005/8/layout/bProcess3"/>
    <dgm:cxn modelId="{E956E8D3-411C-490C-9639-44293A941A39}" type="presParOf" srcId="{27215FBC-A8D9-4541-8F59-C46423FD6F20}" destId="{D3BC9528-264B-46AC-835E-5C6A56D881EC}" srcOrd="3" destOrd="0" presId="urn:microsoft.com/office/officeart/2005/8/layout/bProcess3"/>
    <dgm:cxn modelId="{3CE42B3A-8DE8-4377-A9B4-191502534997}" type="presParOf" srcId="{D3BC9528-264B-46AC-835E-5C6A56D881EC}" destId="{C1D07710-FB26-4CD4-AF43-E22824303F51}" srcOrd="0" destOrd="0" presId="urn:microsoft.com/office/officeart/2005/8/layout/bProcess3"/>
    <dgm:cxn modelId="{1802A552-988C-4035-8D8A-3315E6D895B7}" type="presParOf" srcId="{27215FBC-A8D9-4541-8F59-C46423FD6F20}" destId="{858D37DC-A800-4A6C-B635-E39614E0DA7C}" srcOrd="4" destOrd="0" presId="urn:microsoft.com/office/officeart/2005/8/layout/bProcess3"/>
    <dgm:cxn modelId="{6D7C0590-7AE6-4A83-B7CD-4BC575D4FFD6}" type="presParOf" srcId="{27215FBC-A8D9-4541-8F59-C46423FD6F20}" destId="{1986D85C-19B0-4AB1-8F8A-246909D5AB57}" srcOrd="5" destOrd="0" presId="urn:microsoft.com/office/officeart/2005/8/layout/bProcess3"/>
    <dgm:cxn modelId="{F39C4144-7B4B-4D96-84AF-A5E31B91E2CF}" type="presParOf" srcId="{1986D85C-19B0-4AB1-8F8A-246909D5AB57}" destId="{BF82EC4E-D112-436D-8C15-D5FCEBF7360D}" srcOrd="0" destOrd="0" presId="urn:microsoft.com/office/officeart/2005/8/layout/bProcess3"/>
    <dgm:cxn modelId="{AD4CAC0C-FDD9-4E63-B9D2-53251A7FFD81}" type="presParOf" srcId="{27215FBC-A8D9-4541-8F59-C46423FD6F20}" destId="{1A522ABC-50EF-416B-A947-ED1CFA9886A3}" srcOrd="6" destOrd="0" presId="urn:microsoft.com/office/officeart/2005/8/layout/bProcess3"/>
    <dgm:cxn modelId="{FFA9E934-BC7A-4429-9F94-3B61EB44A151}" type="presParOf" srcId="{27215FBC-A8D9-4541-8F59-C46423FD6F20}" destId="{0A13A8F1-0E6E-4FB9-82C1-92F8056E6417}" srcOrd="7" destOrd="0" presId="urn:microsoft.com/office/officeart/2005/8/layout/bProcess3"/>
    <dgm:cxn modelId="{52FC84C5-5CB7-4311-BA65-79F810A91F34}" type="presParOf" srcId="{0A13A8F1-0E6E-4FB9-82C1-92F8056E6417}" destId="{A4E1E202-3E46-426D-9D59-1BBEC90EB16E}" srcOrd="0" destOrd="0" presId="urn:microsoft.com/office/officeart/2005/8/layout/bProcess3"/>
    <dgm:cxn modelId="{8FF660E2-0A42-44C6-9AF9-CE16C8756655}" type="presParOf" srcId="{27215FBC-A8D9-4541-8F59-C46423FD6F20}" destId="{7C0769BE-2934-4778-828E-8F10CBB77240}" srcOrd="8" destOrd="0" presId="urn:microsoft.com/office/officeart/2005/8/layout/bProcess3"/>
    <dgm:cxn modelId="{A3BE848B-C06E-46F1-8128-9A071FB5A960}" type="presParOf" srcId="{27215FBC-A8D9-4541-8F59-C46423FD6F20}" destId="{3431C325-6FA6-43E0-A6EF-06C34D46513B}" srcOrd="9" destOrd="0" presId="urn:microsoft.com/office/officeart/2005/8/layout/bProcess3"/>
    <dgm:cxn modelId="{9A1AE10D-2FCD-4C12-839C-55EE552BAB26}" type="presParOf" srcId="{3431C325-6FA6-43E0-A6EF-06C34D46513B}" destId="{1270FDD6-F1B2-4C76-9C96-981580D17E1E}" srcOrd="0" destOrd="0" presId="urn:microsoft.com/office/officeart/2005/8/layout/bProcess3"/>
    <dgm:cxn modelId="{5B270110-A359-4D9E-B7F1-F7D5F9AC6D66}" type="presParOf" srcId="{27215FBC-A8D9-4541-8F59-C46423FD6F20}" destId="{62530643-8B4D-4E54-A54A-011CB1C4774F}" srcOrd="10" destOrd="0" presId="urn:microsoft.com/office/officeart/2005/8/layout/bProcess3"/>
    <dgm:cxn modelId="{BD0BB599-DC3A-4F39-914E-629AAFDD9DCA}" type="presParOf" srcId="{27215FBC-A8D9-4541-8F59-C46423FD6F20}" destId="{320652B7-4E07-433D-A57E-106B83A7956B}" srcOrd="11" destOrd="0" presId="urn:microsoft.com/office/officeart/2005/8/layout/bProcess3"/>
    <dgm:cxn modelId="{AFEC01A0-6B84-4014-8268-307593A68EA8}" type="presParOf" srcId="{320652B7-4E07-433D-A57E-106B83A7956B}" destId="{B2854130-8387-4040-A22A-F645B0788A3D}" srcOrd="0" destOrd="0" presId="urn:microsoft.com/office/officeart/2005/8/layout/bProcess3"/>
    <dgm:cxn modelId="{BAD4407C-1D63-41BC-BEB2-59E3AA447EF0}" type="presParOf" srcId="{27215FBC-A8D9-4541-8F59-C46423FD6F20}" destId="{2EAE4B2E-6DC4-44F0-B7F8-F04DFD45E702}" srcOrd="12" destOrd="0" presId="urn:microsoft.com/office/officeart/2005/8/layout/bProcess3"/>
    <dgm:cxn modelId="{501071D0-E5B8-47FC-B163-16ACBBB25FB8}" type="presParOf" srcId="{27215FBC-A8D9-4541-8F59-C46423FD6F20}" destId="{E95747CB-A5F9-4D39-A876-D51030AA13AE}" srcOrd="13" destOrd="0" presId="urn:microsoft.com/office/officeart/2005/8/layout/bProcess3"/>
    <dgm:cxn modelId="{0AAA627B-91A9-4236-AA65-AD7639C4A023}" type="presParOf" srcId="{E95747CB-A5F9-4D39-A876-D51030AA13AE}" destId="{4B271169-C6DD-4089-A192-A818805A9945}" srcOrd="0" destOrd="0" presId="urn:microsoft.com/office/officeart/2005/8/layout/bProcess3"/>
    <dgm:cxn modelId="{944E5C1F-A9A3-4364-BF4C-1B895A65BE94}" type="presParOf" srcId="{27215FBC-A8D9-4541-8F59-C46423FD6F20}" destId="{6F7045D0-981B-4007-A566-DDDA5F3AA908}" srcOrd="14" destOrd="0" presId="urn:microsoft.com/office/officeart/2005/8/layout/bProcess3"/>
    <dgm:cxn modelId="{9D3B0FDB-A5FE-48DF-BFD4-5370B91F84DB}" type="presParOf" srcId="{27215FBC-A8D9-4541-8F59-C46423FD6F20}" destId="{E6962FB1-9527-4F70-9FDE-9F1FCDC6558B}" srcOrd="15" destOrd="0" presId="urn:microsoft.com/office/officeart/2005/8/layout/bProcess3"/>
    <dgm:cxn modelId="{EFB271D4-5D9E-4613-ACAA-2042533E47A9}" type="presParOf" srcId="{E6962FB1-9527-4F70-9FDE-9F1FCDC6558B}" destId="{895A7E08-CE13-4DE1-9C1A-FC0833C96AC6}" srcOrd="0" destOrd="0" presId="urn:microsoft.com/office/officeart/2005/8/layout/bProcess3"/>
    <dgm:cxn modelId="{D444F290-FBB0-45CF-930A-3229CCC75C73}" type="presParOf" srcId="{27215FBC-A8D9-4541-8F59-C46423FD6F20}" destId="{B1178DD1-F278-43F1-9730-2EB6917AB05C}" srcOrd="16" destOrd="0" presId="urn:microsoft.com/office/officeart/2005/8/layout/bProcess3"/>
    <dgm:cxn modelId="{371FC420-DDD1-4B4D-9DDF-5C6339F6ED01}" type="presParOf" srcId="{27215FBC-A8D9-4541-8F59-C46423FD6F20}" destId="{09308A85-027E-4F55-AA4C-5525CAE91B96}" srcOrd="17" destOrd="0" presId="urn:microsoft.com/office/officeart/2005/8/layout/bProcess3"/>
    <dgm:cxn modelId="{5D247733-89AA-4BFB-98A7-C97C8BACBB12}" type="presParOf" srcId="{09308A85-027E-4F55-AA4C-5525CAE91B96}" destId="{78FB10BD-42E6-4DAF-9D52-C092DC706929}" srcOrd="0" destOrd="0" presId="urn:microsoft.com/office/officeart/2005/8/layout/bProcess3"/>
    <dgm:cxn modelId="{286D4EF5-72C5-4B05-8454-EC924000E2E2}" type="presParOf" srcId="{27215FBC-A8D9-4541-8F59-C46423FD6F20}" destId="{EF629B9D-A25A-4D4D-94ED-12F68717472F}" srcOrd="18" destOrd="0" presId="urn:microsoft.com/office/officeart/2005/8/layout/bProcess3"/>
    <dgm:cxn modelId="{32C93A05-589D-452C-8A49-5ECBCFC9EB98}" type="presParOf" srcId="{27215FBC-A8D9-4541-8F59-C46423FD6F20}" destId="{7B7D2650-2B6C-43A3-8C7A-DFEAC63DEF9F}" srcOrd="19" destOrd="0" presId="urn:microsoft.com/office/officeart/2005/8/layout/bProcess3"/>
    <dgm:cxn modelId="{700B4F59-DFCD-482F-A216-C2376B4BFE03}" type="presParOf" srcId="{7B7D2650-2B6C-43A3-8C7A-DFEAC63DEF9F}" destId="{3E4ADB9B-83D5-4C40-AFA8-427E262DA3E2}" srcOrd="0" destOrd="0" presId="urn:microsoft.com/office/officeart/2005/8/layout/bProcess3"/>
    <dgm:cxn modelId="{A1E4B54D-EEAB-41B6-9263-E39DC10FFE09}" type="presParOf" srcId="{27215FBC-A8D9-4541-8F59-C46423FD6F20}" destId="{36719986-99C7-4250-AE33-FAF85C376EC9}" srcOrd="20" destOrd="0" presId="urn:microsoft.com/office/officeart/2005/8/layout/bProcess3"/>
    <dgm:cxn modelId="{BF04C72B-24B3-47F8-89D0-C9D12D4722AB}" type="presParOf" srcId="{27215FBC-A8D9-4541-8F59-C46423FD6F20}" destId="{29038276-7B6D-40CB-9744-7C348D54110E}" srcOrd="21" destOrd="0" presId="urn:microsoft.com/office/officeart/2005/8/layout/bProcess3"/>
    <dgm:cxn modelId="{ABDAA222-DCE9-4AEF-B47F-C604BF92D07A}" type="presParOf" srcId="{29038276-7B6D-40CB-9744-7C348D54110E}" destId="{556714D9-7C72-4F71-A037-F62DB89E823C}" srcOrd="0" destOrd="0" presId="urn:microsoft.com/office/officeart/2005/8/layout/bProcess3"/>
    <dgm:cxn modelId="{AFFE414F-DEDF-41C7-BD7A-225BD0BC4112}" type="presParOf" srcId="{27215FBC-A8D9-4541-8F59-C46423FD6F20}" destId="{10C2F987-D884-4593-9D02-EB3CF914F4D2}" srcOrd="22" destOrd="0" presId="urn:microsoft.com/office/officeart/2005/8/layout/bProcess3"/>
    <dgm:cxn modelId="{93976C14-B3B4-4317-9E13-4CF68B6D6A6E}" type="presParOf" srcId="{27215FBC-A8D9-4541-8F59-C46423FD6F20}" destId="{2F464185-2C68-405F-BAE2-9AD1F36BF4D2}" srcOrd="23" destOrd="0" presId="urn:microsoft.com/office/officeart/2005/8/layout/bProcess3"/>
    <dgm:cxn modelId="{14794A45-C076-4403-8F95-D531369ADCE7}" type="presParOf" srcId="{2F464185-2C68-405F-BAE2-9AD1F36BF4D2}" destId="{26AED73E-1961-48A5-BD9C-4C5CD78019E6}" srcOrd="0" destOrd="0" presId="urn:microsoft.com/office/officeart/2005/8/layout/bProcess3"/>
    <dgm:cxn modelId="{69FB7393-A662-4DFA-A02D-F23D849AB6E3}" type="presParOf" srcId="{27215FBC-A8D9-4541-8F59-C46423FD6F20}" destId="{E0A74C07-286B-4E02-853F-0B1F869328ED}" srcOrd="24" destOrd="0" presId="urn:microsoft.com/office/officeart/2005/8/layout/bProcess3"/>
    <dgm:cxn modelId="{FF1D8C92-E193-4878-BBCB-BDE8C8D854EB}" type="presParOf" srcId="{27215FBC-A8D9-4541-8F59-C46423FD6F20}" destId="{116C9C55-C49B-4B06-B2DF-A151346CF601}" srcOrd="25" destOrd="0" presId="urn:microsoft.com/office/officeart/2005/8/layout/bProcess3"/>
    <dgm:cxn modelId="{34291F04-3F0D-49BA-A7A2-58467F0C98BD}" type="presParOf" srcId="{116C9C55-C49B-4B06-B2DF-A151346CF601}" destId="{B8B3B5C8-9B7F-41BB-AA69-0C06BEB32E88}" srcOrd="0" destOrd="0" presId="urn:microsoft.com/office/officeart/2005/8/layout/bProcess3"/>
    <dgm:cxn modelId="{89B22A99-6465-422C-9ED4-4B12B75CA605}" type="presParOf" srcId="{27215FBC-A8D9-4541-8F59-C46423FD6F20}" destId="{4C841BF6-A08A-4805-9A32-B80806CE08D4}" srcOrd="26" destOrd="0" presId="urn:microsoft.com/office/officeart/2005/8/layout/bProcess3"/>
    <dgm:cxn modelId="{7D55CFBE-E2AD-4628-85B1-A60351B62509}" type="presParOf" srcId="{27215FBC-A8D9-4541-8F59-C46423FD6F20}" destId="{B33A2FD2-E394-4930-85DD-1AC32447203B}" srcOrd="27" destOrd="0" presId="urn:microsoft.com/office/officeart/2005/8/layout/bProcess3"/>
    <dgm:cxn modelId="{2796EAFC-06FE-42A3-B8D1-DBA0166C5C0B}" type="presParOf" srcId="{B33A2FD2-E394-4930-85DD-1AC32447203B}" destId="{A2757DC6-88A8-4BBC-B64F-679C5116C7E6}" srcOrd="0" destOrd="0" presId="urn:microsoft.com/office/officeart/2005/8/layout/bProcess3"/>
    <dgm:cxn modelId="{7F97C052-C378-4A14-9C0F-3C16FB843B33}" type="presParOf" srcId="{27215FBC-A8D9-4541-8F59-C46423FD6F20}" destId="{BCA7D0F9-98D2-4CCB-BF27-A980769FCEBC}" srcOrd="28" destOrd="0" presId="urn:microsoft.com/office/officeart/2005/8/layout/bProcess3"/>
    <dgm:cxn modelId="{D08A4E32-14A3-4323-BA7C-F8B3D1661C7A}" type="presParOf" srcId="{27215FBC-A8D9-4541-8F59-C46423FD6F20}" destId="{12644A0D-B928-446D-B24C-A9FB46A22A96}" srcOrd="29" destOrd="0" presId="urn:microsoft.com/office/officeart/2005/8/layout/bProcess3"/>
    <dgm:cxn modelId="{998CB4D3-F216-4E92-A2C1-2AFD3A92A5A4}" type="presParOf" srcId="{12644A0D-B928-446D-B24C-A9FB46A22A96}" destId="{8B7C53F3-9D72-4B7C-A840-148C82258A2F}" srcOrd="0" destOrd="0" presId="urn:microsoft.com/office/officeart/2005/8/layout/bProcess3"/>
    <dgm:cxn modelId="{0B614DB9-5501-478A-85CA-4C54085759EC}" type="presParOf" srcId="{27215FBC-A8D9-4541-8F59-C46423FD6F20}" destId="{3930B2C6-F13A-4C38-B24A-3AA4E19135AA}" srcOrd="30" destOrd="0" presId="urn:microsoft.com/office/officeart/2005/8/layout/bProcess3"/>
    <dgm:cxn modelId="{74EC3665-8566-486D-B6F6-1201264A8845}" type="presParOf" srcId="{27215FBC-A8D9-4541-8F59-C46423FD6F20}" destId="{1044F3C2-7266-41B5-8D78-45C9A928BDDB}" srcOrd="31" destOrd="0" presId="urn:microsoft.com/office/officeart/2005/8/layout/bProcess3"/>
    <dgm:cxn modelId="{0A0BAD39-A20E-4E8E-BB32-C3D104EB2DFA}" type="presParOf" srcId="{1044F3C2-7266-41B5-8D78-45C9A928BDDB}" destId="{D3161862-FE07-41E0-AADF-252C2CC90EE9}" srcOrd="0" destOrd="0" presId="urn:microsoft.com/office/officeart/2005/8/layout/bProcess3"/>
    <dgm:cxn modelId="{F08771FC-CA5F-4CE7-BFE6-685582E075F1}" type="presParOf" srcId="{27215FBC-A8D9-4541-8F59-C46423FD6F20}" destId="{BEB970C9-68E1-4FD4-BACC-9C6C415207F4}" srcOrd="3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FDC88D-71DA-4245-AE2D-035FC12CF5EA}">
      <dsp:nvSpPr>
        <dsp:cNvPr id="0" name=""/>
        <dsp:cNvSpPr/>
      </dsp:nvSpPr>
      <dsp:spPr>
        <a:xfrm>
          <a:off x="1745675" y="821513"/>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1920560" y="865231"/>
        <a:ext cx="20019" cy="4003"/>
      </dsp:txXfrm>
    </dsp:sp>
    <dsp:sp modelId="{5055EB21-E545-40B2-9E9B-F51A681DC0E5}">
      <dsp:nvSpPr>
        <dsp:cNvPr id="0" name=""/>
        <dsp:cNvSpPr/>
      </dsp:nvSpPr>
      <dsp:spPr>
        <a:xfrm>
          <a:off x="6650" y="344985"/>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GB" sz="1000" kern="1200" dirty="0" err="1">
              <a:latin typeface="Arial" panose="020B0604020202020204" pitchFamily="34" charset="0"/>
              <a:cs typeface="Arial" panose="020B0604020202020204" pitchFamily="34" charset="0"/>
            </a:rPr>
            <a:t>posjetite</a:t>
          </a:r>
          <a:r>
            <a:rPr lang="en-GB" sz="1000" kern="1200" dirty="0">
              <a:latin typeface="Arial" panose="020B0604020202020204" pitchFamily="34" charset="0"/>
              <a:cs typeface="Arial" panose="020B0604020202020204" pitchFamily="34" charset="0"/>
            </a:rPr>
            <a:t> web </a:t>
          </a:r>
          <a:r>
            <a:rPr lang="en-GB" sz="1000" kern="1200" dirty="0" err="1">
              <a:latin typeface="Arial" panose="020B0604020202020204" pitchFamily="34" charset="0"/>
              <a:cs typeface="Arial" panose="020B0604020202020204" pitchFamily="34" charset="0"/>
            </a:rPr>
            <a:t>stranicu</a:t>
          </a:r>
          <a:r>
            <a:rPr lang="en-GB" sz="1000" kern="1200" dirty="0">
              <a:latin typeface="Arial" panose="020B0604020202020204" pitchFamily="34" charset="0"/>
              <a:cs typeface="Arial" panose="020B0604020202020204" pitchFamily="34" charset="0"/>
            </a:rPr>
            <a:t> EU-CERT </a:t>
          </a:r>
          <a:r>
            <a:rPr lang="en-GB" sz="1000" kern="1200" dirty="0" err="1">
              <a:latin typeface="Arial" panose="020B0604020202020204" pitchFamily="34" charset="0"/>
              <a:cs typeface="Arial" panose="020B0604020202020204" pitchFamily="34" charset="0"/>
            </a:rPr>
            <a:t>akreditacije</a:t>
          </a:r>
          <a:r>
            <a:rPr lang="en-GB" sz="1000" kern="1200" dirty="0">
              <a:latin typeface="Arial" panose="020B0604020202020204" pitchFamily="34" charset="0"/>
              <a:cs typeface="Arial" panose="020B0604020202020204" pitchFamily="34" charset="0"/>
            </a:rPr>
            <a:t> </a:t>
          </a:r>
          <a:r>
            <a:rPr lang="en-GB" sz="1000" kern="1200" dirty="0" err="1">
              <a:latin typeface="Arial" panose="020B0604020202020204" pitchFamily="34" charset="0"/>
              <a:cs typeface="Arial" panose="020B0604020202020204" pitchFamily="34" charset="0"/>
            </a:rPr>
            <a:t>i</a:t>
          </a:r>
          <a:endParaRPr lang="en-GB" sz="1000" kern="1200" dirty="0">
            <a:latin typeface="Arial" panose="020B0604020202020204" pitchFamily="34" charset="0"/>
            <a:cs typeface="Arial" panose="020B0604020202020204" pitchFamily="34" charset="0"/>
          </a:endParaRPr>
        </a:p>
        <a:p>
          <a:pPr marL="0" lvl="0" indent="0" algn="ctr" defTabSz="444500">
            <a:lnSpc>
              <a:spcPct val="90000"/>
            </a:lnSpc>
            <a:spcBef>
              <a:spcPct val="0"/>
            </a:spcBef>
            <a:spcAft>
              <a:spcPct val="35000"/>
            </a:spcAft>
            <a:buNone/>
          </a:pPr>
          <a:r>
            <a:rPr lang="en-GB" sz="1000" kern="1200" dirty="0" err="1">
              <a:latin typeface="Arial" panose="020B0604020202020204" pitchFamily="34" charset="0"/>
              <a:cs typeface="Arial" panose="020B0604020202020204" pitchFamily="34" charset="0"/>
            </a:rPr>
            <a:t>Kupite</a:t>
          </a:r>
          <a:r>
            <a:rPr lang="en-GB" sz="1000" kern="1200" dirty="0">
              <a:latin typeface="Arial" panose="020B0604020202020204" pitchFamily="34" charset="0"/>
              <a:cs typeface="Arial" panose="020B0604020202020204" pitchFamily="34" charset="0"/>
            </a:rPr>
            <a:t> / </a:t>
          </a:r>
          <a:r>
            <a:rPr lang="en-GB" sz="1000" kern="1200" dirty="0" err="1">
              <a:latin typeface="Arial" panose="020B0604020202020204" pitchFamily="34" charset="0"/>
              <a:cs typeface="Arial" panose="020B0604020202020204" pitchFamily="34" charset="0"/>
            </a:rPr>
            <a:t>preuzmite</a:t>
          </a:r>
          <a:r>
            <a:rPr lang="en-GB" sz="1000" kern="1200" dirty="0">
              <a:latin typeface="Arial" panose="020B0604020202020204" pitchFamily="34" charset="0"/>
              <a:cs typeface="Arial" panose="020B0604020202020204" pitchFamily="34" charset="0"/>
            </a:rPr>
            <a:t> </a:t>
          </a:r>
          <a:r>
            <a:rPr lang="en-GB" sz="1000" kern="1200" dirty="0" err="1">
              <a:latin typeface="Arial" panose="020B0604020202020204" pitchFamily="34" charset="0"/>
              <a:cs typeface="Arial" panose="020B0604020202020204" pitchFamily="34" charset="0"/>
            </a:rPr>
            <a:t>informacije</a:t>
          </a:r>
          <a:r>
            <a:rPr lang="en-GB" sz="1000" kern="1200" dirty="0">
              <a:latin typeface="Arial" panose="020B0604020202020204" pitchFamily="34" charset="0"/>
              <a:cs typeface="Arial" panose="020B0604020202020204" pitchFamily="34" charset="0"/>
            </a:rPr>
            <a:t> o </a:t>
          </a:r>
          <a:r>
            <a:rPr lang="en-GB" sz="1000" kern="1200" dirty="0" err="1">
              <a:latin typeface="Arial" panose="020B0604020202020204" pitchFamily="34" charset="0"/>
              <a:cs typeface="Arial" panose="020B0604020202020204" pitchFamily="34" charset="0"/>
            </a:rPr>
            <a:t>akreditacijskim</a:t>
          </a:r>
          <a:r>
            <a:rPr lang="en-GB" sz="1000" kern="1200" dirty="0">
              <a:latin typeface="Arial" panose="020B0604020202020204" pitchFamily="34" charset="0"/>
              <a:cs typeface="Arial" panose="020B0604020202020204" pitchFamily="34" charset="0"/>
            </a:rPr>
            <a:t> </a:t>
          </a:r>
          <a:r>
            <a:rPr lang="en-GB" sz="1000" kern="1200" dirty="0" err="1">
              <a:latin typeface="Arial" panose="020B0604020202020204" pitchFamily="34" charset="0"/>
              <a:cs typeface="Arial" panose="020B0604020202020204" pitchFamily="34" charset="0"/>
            </a:rPr>
            <a:t>materijalima</a:t>
          </a:r>
          <a:r>
            <a:rPr lang="en-GB" sz="1000" kern="1200" dirty="0">
              <a:latin typeface="Arial" panose="020B0604020202020204" pitchFamily="34" charset="0"/>
              <a:cs typeface="Arial" panose="020B0604020202020204" pitchFamily="34" charset="0"/>
            </a:rPr>
            <a:t> / </a:t>
          </a:r>
          <a:r>
            <a:rPr lang="en-GB" sz="1000" kern="1200" dirty="0" err="1">
              <a:latin typeface="Arial" panose="020B0604020202020204" pitchFamily="34" charset="0"/>
              <a:cs typeface="Arial" panose="020B0604020202020204" pitchFamily="34" charset="0"/>
            </a:rPr>
            <a:t>kriterijima</a:t>
          </a:r>
          <a:endParaRPr lang="de-DE" sz="1000" kern="1200" dirty="0">
            <a:latin typeface="Arial" panose="020B0604020202020204" pitchFamily="34" charset="0"/>
            <a:cs typeface="Arial" panose="020B0604020202020204" pitchFamily="34" charset="0"/>
          </a:endParaRPr>
        </a:p>
      </dsp:txBody>
      <dsp:txXfrm>
        <a:off x="6650" y="344985"/>
        <a:ext cx="1740824" cy="1044494"/>
      </dsp:txXfrm>
    </dsp:sp>
    <dsp:sp modelId="{D3BC9528-264B-46AC-835E-5C6A56D881EC}">
      <dsp:nvSpPr>
        <dsp:cNvPr id="0" name=""/>
        <dsp:cNvSpPr/>
      </dsp:nvSpPr>
      <dsp:spPr>
        <a:xfrm>
          <a:off x="3886889" y="821513"/>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061775" y="865231"/>
        <a:ext cx="20019" cy="4003"/>
      </dsp:txXfrm>
    </dsp:sp>
    <dsp:sp modelId="{5CA5FB16-5079-445C-9D84-7DD858FBC55D}">
      <dsp:nvSpPr>
        <dsp:cNvPr id="0" name=""/>
        <dsp:cNvSpPr/>
      </dsp:nvSpPr>
      <dsp:spPr>
        <a:xfrm>
          <a:off x="2147865" y="344985"/>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GB" sz="1000" b="1" kern="1200" dirty="0" err="1">
              <a:latin typeface="Arial" panose="020B0604020202020204" pitchFamily="34" charset="0"/>
              <a:cs typeface="Arial" panose="020B0604020202020204" pitchFamily="34" charset="0"/>
            </a:rPr>
            <a:t>Ispitati</a:t>
          </a:r>
          <a:r>
            <a:rPr lang="en-GB" sz="1000" b="1" kern="1200" dirty="0">
              <a:latin typeface="Arial" panose="020B0604020202020204" pitchFamily="34" charset="0"/>
              <a:cs typeface="Arial" panose="020B0604020202020204" pitchFamily="34" charset="0"/>
            </a:rPr>
            <a:t>, </a:t>
          </a:r>
          <a:r>
            <a:rPr lang="en-GB" sz="1000" b="1" kern="1200" dirty="0" err="1">
              <a:latin typeface="Arial" panose="020B0604020202020204" pitchFamily="34" charset="0"/>
              <a:cs typeface="Arial" panose="020B0604020202020204" pitchFamily="34" charset="0"/>
            </a:rPr>
            <a:t>pregledati</a:t>
          </a:r>
          <a:endParaRPr lang="en-GB" sz="1000" b="1" kern="1200" dirty="0">
            <a:latin typeface="Arial" panose="020B0604020202020204" pitchFamily="34" charset="0"/>
            <a:cs typeface="Arial" panose="020B0604020202020204" pitchFamily="34" charset="0"/>
          </a:endParaRPr>
        </a:p>
        <a:p>
          <a:pPr marL="0" lvl="0" indent="0" algn="ctr" defTabSz="444500">
            <a:lnSpc>
              <a:spcPct val="90000"/>
            </a:lnSpc>
            <a:spcBef>
              <a:spcPct val="0"/>
            </a:spcBef>
            <a:spcAft>
              <a:spcPct val="35000"/>
            </a:spcAft>
            <a:buNone/>
          </a:pPr>
          <a:r>
            <a:rPr lang="en-GB" sz="1000" b="1" kern="1200" dirty="0" err="1">
              <a:latin typeface="Arial" panose="020B0604020202020204" pitchFamily="34" charset="0"/>
              <a:cs typeface="Arial" panose="020B0604020202020204" pitchFamily="34" charset="0"/>
            </a:rPr>
            <a:t>svoju</a:t>
          </a:r>
          <a:r>
            <a:rPr lang="en-GB" sz="1000" b="1" kern="1200" dirty="0">
              <a:latin typeface="Arial" panose="020B0604020202020204" pitchFamily="34" charset="0"/>
              <a:cs typeface="Arial" panose="020B0604020202020204" pitchFamily="34" charset="0"/>
            </a:rPr>
            <a:t> </a:t>
          </a:r>
          <a:r>
            <a:rPr lang="en-GB" sz="1000" b="1" kern="1200" dirty="0" err="1">
              <a:latin typeface="Arial" panose="020B0604020202020204" pitchFamily="34" charset="0"/>
              <a:cs typeface="Arial" panose="020B0604020202020204" pitchFamily="34" charset="0"/>
            </a:rPr>
            <a:t>instituciju</a:t>
          </a:r>
          <a:r>
            <a:rPr lang="en-GB" sz="1000" b="1" kern="1200" dirty="0">
              <a:latin typeface="Arial" panose="020B0604020202020204" pitchFamily="34" charset="0"/>
              <a:cs typeface="Arial" panose="020B0604020202020204" pitchFamily="34" charset="0"/>
            </a:rPr>
            <a:t> </a:t>
          </a:r>
          <a:r>
            <a:rPr lang="en-GB" sz="1000" b="1" kern="1200" dirty="0" err="1">
              <a:latin typeface="Arial" panose="020B0604020202020204" pitchFamily="34" charset="0"/>
              <a:cs typeface="Arial" panose="020B0604020202020204" pitchFamily="34" charset="0"/>
            </a:rPr>
            <a:t>ili</a:t>
          </a:r>
          <a:r>
            <a:rPr lang="en-GB" sz="1000" b="1" kern="1200" dirty="0">
              <a:latin typeface="Arial" panose="020B0604020202020204" pitchFamily="34" charset="0"/>
              <a:cs typeface="Arial" panose="020B0604020202020204" pitchFamily="34" charset="0"/>
            </a:rPr>
            <a:t> program</a:t>
          </a:r>
          <a:endParaRPr lang="de-DE" sz="1000" b="1" kern="1200" dirty="0">
            <a:latin typeface="Arial" panose="020B0604020202020204" pitchFamily="34" charset="0"/>
            <a:cs typeface="Arial" panose="020B0604020202020204" pitchFamily="34" charset="0"/>
          </a:endParaRPr>
        </a:p>
      </dsp:txBody>
      <dsp:txXfrm>
        <a:off x="2147865" y="344985"/>
        <a:ext cx="1740824" cy="1044494"/>
      </dsp:txXfrm>
    </dsp:sp>
    <dsp:sp modelId="{1986D85C-19B0-4AB1-8F8A-246909D5AB57}">
      <dsp:nvSpPr>
        <dsp:cNvPr id="0" name=""/>
        <dsp:cNvSpPr/>
      </dsp:nvSpPr>
      <dsp:spPr>
        <a:xfrm>
          <a:off x="6028104" y="821513"/>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6202989" y="865231"/>
        <a:ext cx="20019" cy="4003"/>
      </dsp:txXfrm>
    </dsp:sp>
    <dsp:sp modelId="{858D37DC-A800-4A6C-B635-E39614E0DA7C}">
      <dsp:nvSpPr>
        <dsp:cNvPr id="0" name=""/>
        <dsp:cNvSpPr/>
      </dsp:nvSpPr>
      <dsp:spPr>
        <a:xfrm>
          <a:off x="4289079" y="344985"/>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GB" sz="1000" kern="1200" dirty="0" err="1">
              <a:latin typeface="Arial" panose="020B0604020202020204" pitchFamily="34" charset="0"/>
              <a:cs typeface="Arial" panose="020B0604020202020204" pitchFamily="34" charset="0"/>
            </a:rPr>
            <a:t>Registracija</a:t>
          </a:r>
          <a:r>
            <a:rPr lang="en-GB" sz="1000" kern="1200" dirty="0">
              <a:latin typeface="Arial" panose="020B0604020202020204" pitchFamily="34" charset="0"/>
              <a:cs typeface="Arial" panose="020B0604020202020204" pitchFamily="34" charset="0"/>
            </a:rPr>
            <a:t> </a:t>
          </a:r>
          <a:r>
            <a:rPr lang="en-GB" sz="1000" kern="1200" dirty="0" err="1">
              <a:latin typeface="Arial" panose="020B0604020202020204" pitchFamily="34" charset="0"/>
              <a:cs typeface="Arial" panose="020B0604020202020204" pitchFamily="34" charset="0"/>
            </a:rPr>
            <a:t>na</a:t>
          </a:r>
          <a:endParaRPr lang="en-GB" sz="1000" kern="1200" dirty="0">
            <a:latin typeface="Arial" panose="020B0604020202020204" pitchFamily="34" charset="0"/>
            <a:cs typeface="Arial" panose="020B0604020202020204" pitchFamily="34" charset="0"/>
          </a:endParaRPr>
        </a:p>
        <a:p>
          <a:pPr marL="0" lvl="0" indent="0" algn="ctr" defTabSz="444500">
            <a:lnSpc>
              <a:spcPct val="90000"/>
            </a:lnSpc>
            <a:spcBef>
              <a:spcPct val="0"/>
            </a:spcBef>
            <a:spcAft>
              <a:spcPct val="35000"/>
            </a:spcAft>
            <a:buNone/>
          </a:pPr>
          <a:r>
            <a:rPr lang="en-GB" sz="1000" kern="1200" dirty="0">
              <a:latin typeface="Arial" panose="020B0604020202020204" pitchFamily="34" charset="0"/>
              <a:cs typeface="Arial" panose="020B0604020202020204" pitchFamily="34" charset="0"/>
            </a:rPr>
            <a:t> WEAS</a:t>
          </a:r>
        </a:p>
        <a:p>
          <a:pPr marL="0" lvl="0" indent="0" algn="ctr" defTabSz="444500">
            <a:lnSpc>
              <a:spcPct val="90000"/>
            </a:lnSpc>
            <a:spcBef>
              <a:spcPct val="0"/>
            </a:spcBef>
            <a:spcAft>
              <a:spcPct val="35000"/>
            </a:spcAft>
            <a:buNone/>
          </a:pPr>
          <a:r>
            <a:rPr lang="en-GB" sz="1000" kern="1200" dirty="0" err="1">
              <a:latin typeface="Arial" panose="020B0604020202020204" pitchFamily="34" charset="0"/>
              <a:cs typeface="Arial" panose="020B0604020202020204" pitchFamily="34" charset="0"/>
            </a:rPr>
            <a:t>Temeljeno</a:t>
          </a:r>
          <a:r>
            <a:rPr lang="en-GB" sz="1000" kern="1200" dirty="0">
              <a:latin typeface="Arial" panose="020B0604020202020204" pitchFamily="34" charset="0"/>
              <a:cs typeface="Arial" panose="020B0604020202020204" pitchFamily="34" charset="0"/>
            </a:rPr>
            <a:t> </a:t>
          </a:r>
          <a:r>
            <a:rPr lang="en-GB" sz="1000" kern="1200" dirty="0" err="1">
              <a:latin typeface="Arial" panose="020B0604020202020204" pitchFamily="34" charset="0"/>
              <a:cs typeface="Arial" panose="020B0604020202020204" pitchFamily="34" charset="0"/>
            </a:rPr>
            <a:t>na</a:t>
          </a:r>
          <a:r>
            <a:rPr lang="en-GB" sz="1000" kern="1200" dirty="0">
              <a:latin typeface="Arial" panose="020B0604020202020204" pitchFamily="34" charset="0"/>
              <a:cs typeface="Arial" panose="020B0604020202020204" pitchFamily="34" charset="0"/>
            </a:rPr>
            <a:t> </a:t>
          </a:r>
          <a:r>
            <a:rPr lang="en-GB" sz="1000" kern="1200" dirty="0" err="1">
              <a:latin typeface="Arial" panose="020B0604020202020204" pitchFamily="34" charset="0"/>
              <a:cs typeface="Arial" panose="020B0604020202020204" pitchFamily="34" charset="0"/>
            </a:rPr>
            <a:t>webu</a:t>
          </a:r>
          <a:endParaRPr lang="en-GB" sz="1000" kern="1200" dirty="0">
            <a:latin typeface="Arial" panose="020B0604020202020204" pitchFamily="34" charset="0"/>
            <a:cs typeface="Arial" panose="020B0604020202020204" pitchFamily="34" charset="0"/>
          </a:endParaRPr>
        </a:p>
        <a:p>
          <a:pPr marL="0" lvl="0" indent="0" algn="ctr" defTabSz="444500">
            <a:lnSpc>
              <a:spcPct val="90000"/>
            </a:lnSpc>
            <a:spcBef>
              <a:spcPct val="0"/>
            </a:spcBef>
            <a:spcAft>
              <a:spcPct val="35000"/>
            </a:spcAft>
            <a:buNone/>
          </a:pPr>
          <a:r>
            <a:rPr lang="en-GB" sz="1000" kern="1200" dirty="0" err="1">
              <a:latin typeface="Arial" panose="020B0604020202020204" pitchFamily="34" charset="0"/>
              <a:cs typeface="Arial" panose="020B0604020202020204" pitchFamily="34" charset="0"/>
            </a:rPr>
            <a:t>Sustav</a:t>
          </a:r>
          <a:r>
            <a:rPr lang="en-GB" sz="1000" kern="1200" dirty="0">
              <a:latin typeface="Arial" panose="020B0604020202020204" pitchFamily="34" charset="0"/>
              <a:cs typeface="Arial" panose="020B0604020202020204" pitchFamily="34" charset="0"/>
            </a:rPr>
            <a:t> </a:t>
          </a:r>
          <a:r>
            <a:rPr lang="en-GB" sz="1000" kern="1200" dirty="0" err="1">
              <a:latin typeface="Arial" panose="020B0604020202020204" pitchFamily="34" charset="0"/>
              <a:cs typeface="Arial" panose="020B0604020202020204" pitchFamily="34" charset="0"/>
            </a:rPr>
            <a:t>elektroničkih</a:t>
          </a:r>
          <a:r>
            <a:rPr lang="en-GB" sz="1000" kern="1200" dirty="0">
              <a:latin typeface="Arial" panose="020B0604020202020204" pitchFamily="34" charset="0"/>
              <a:cs typeface="Arial" panose="020B0604020202020204" pitchFamily="34" charset="0"/>
            </a:rPr>
            <a:t> </a:t>
          </a:r>
          <a:r>
            <a:rPr lang="en-GB" sz="1000" kern="1200" dirty="0" err="1">
              <a:latin typeface="Arial" panose="020B0604020202020204" pitchFamily="34" charset="0"/>
              <a:cs typeface="Arial" panose="020B0604020202020204" pitchFamily="34" charset="0"/>
            </a:rPr>
            <a:t>prijava</a:t>
          </a:r>
          <a:endParaRPr lang="de-DE" sz="1000" kern="1200" dirty="0">
            <a:latin typeface="Arial" panose="020B0604020202020204" pitchFamily="34" charset="0"/>
            <a:cs typeface="Arial" panose="020B0604020202020204" pitchFamily="34" charset="0"/>
          </a:endParaRPr>
        </a:p>
      </dsp:txBody>
      <dsp:txXfrm>
        <a:off x="4289079" y="344985"/>
        <a:ext cx="1740824" cy="1044494"/>
      </dsp:txXfrm>
    </dsp:sp>
    <dsp:sp modelId="{0A13A8F1-0E6E-4FB9-82C1-92F8056E6417}">
      <dsp:nvSpPr>
        <dsp:cNvPr id="0" name=""/>
        <dsp:cNvSpPr/>
      </dsp:nvSpPr>
      <dsp:spPr>
        <a:xfrm>
          <a:off x="8169318" y="821513"/>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8344203" y="865231"/>
        <a:ext cx="20019" cy="4003"/>
      </dsp:txXfrm>
    </dsp:sp>
    <dsp:sp modelId="{1A522ABC-50EF-416B-A947-ED1CFA9886A3}">
      <dsp:nvSpPr>
        <dsp:cNvPr id="0" name=""/>
        <dsp:cNvSpPr/>
      </dsp:nvSpPr>
      <dsp:spPr>
        <a:xfrm>
          <a:off x="6430294" y="344985"/>
          <a:ext cx="1740824" cy="1044494"/>
        </a:xfrm>
        <a:prstGeom prst="rect">
          <a:avLst/>
        </a:prstGeom>
        <a:solidFill>
          <a:schemeClr val="accent2"/>
        </a:solidFill>
        <a:ln w="25400" cap="flat" cmpd="sng" algn="ctr">
          <a:solidFill>
            <a:schemeClr val="lt1"/>
          </a:solidFill>
          <a:prstDash val="solid"/>
        </a:ln>
        <a:effectLst/>
      </dsp:spPr>
      <dsp:style>
        <a:lnRef idx="3">
          <a:schemeClr val="lt1"/>
        </a:lnRef>
        <a:fillRef idx="1">
          <a:schemeClr val="accent2"/>
        </a:fillRef>
        <a:effectRef idx="1">
          <a:schemeClr val="accent2"/>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GB" altLang="de-DE" sz="1000" b="1" kern="1200" dirty="0" err="1">
              <a:solidFill>
                <a:schemeClr val="bg1"/>
              </a:solidFill>
              <a:latin typeface="Arial" panose="020B0604020202020204" pitchFamily="34" charset="0"/>
              <a:cs typeface="Arial" panose="020B0604020202020204" pitchFamily="34" charset="0"/>
            </a:rPr>
            <a:t>samo</a:t>
          </a:r>
          <a:r>
            <a:rPr lang="en-GB" altLang="de-DE" sz="1000" b="1" kern="1200" dirty="0">
              <a:solidFill>
                <a:schemeClr val="bg1"/>
              </a:solidFill>
              <a:latin typeface="Arial" panose="020B0604020202020204" pitchFamily="34" charset="0"/>
              <a:cs typeface="Arial" panose="020B0604020202020204" pitchFamily="34" charset="0"/>
            </a:rPr>
            <a:t>-</a:t>
          </a:r>
        </a:p>
        <a:p>
          <a:pPr marL="0" lvl="0" indent="0" algn="ctr" defTabSz="444500">
            <a:lnSpc>
              <a:spcPct val="90000"/>
            </a:lnSpc>
            <a:spcBef>
              <a:spcPct val="0"/>
            </a:spcBef>
            <a:spcAft>
              <a:spcPct val="35000"/>
            </a:spcAft>
            <a:buNone/>
          </a:pPr>
          <a:r>
            <a:rPr lang="en-GB" altLang="de-DE" sz="1000" b="1" kern="1200" dirty="0" err="1">
              <a:solidFill>
                <a:schemeClr val="bg1"/>
              </a:solidFill>
              <a:latin typeface="Arial" panose="020B0604020202020204" pitchFamily="34" charset="0"/>
              <a:cs typeface="Arial" panose="020B0604020202020204" pitchFamily="34" charset="0"/>
            </a:rPr>
            <a:t>Procjena</a:t>
          </a:r>
          <a:endParaRPr lang="de-DE" sz="1000" kern="1200" dirty="0">
            <a:latin typeface="Arial" panose="020B0604020202020204" pitchFamily="34" charset="0"/>
            <a:cs typeface="Arial" panose="020B0604020202020204" pitchFamily="34" charset="0"/>
          </a:endParaRPr>
        </a:p>
      </dsp:txBody>
      <dsp:txXfrm>
        <a:off x="6430294" y="344985"/>
        <a:ext cx="1740824" cy="1044494"/>
      </dsp:txXfrm>
    </dsp:sp>
    <dsp:sp modelId="{3431C325-6FA6-43E0-A6EF-06C34D46513B}">
      <dsp:nvSpPr>
        <dsp:cNvPr id="0" name=""/>
        <dsp:cNvSpPr/>
      </dsp:nvSpPr>
      <dsp:spPr>
        <a:xfrm>
          <a:off x="877063" y="1387680"/>
          <a:ext cx="8564857" cy="369789"/>
        </a:xfrm>
        <a:custGeom>
          <a:avLst/>
          <a:gdLst/>
          <a:ahLst/>
          <a:cxnLst/>
          <a:rect l="0" t="0" r="0" b="0"/>
          <a:pathLst>
            <a:path>
              <a:moveTo>
                <a:pt x="8564857" y="0"/>
              </a:moveTo>
              <a:lnTo>
                <a:pt x="8564857" y="201994"/>
              </a:lnTo>
              <a:lnTo>
                <a:pt x="0" y="201994"/>
              </a:lnTo>
              <a:lnTo>
                <a:pt x="0" y="369789"/>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945136" y="1570573"/>
        <a:ext cx="428710" cy="4003"/>
      </dsp:txXfrm>
    </dsp:sp>
    <dsp:sp modelId="{7C0769BE-2934-4778-828E-8F10CBB77240}">
      <dsp:nvSpPr>
        <dsp:cNvPr id="0" name=""/>
        <dsp:cNvSpPr/>
      </dsp:nvSpPr>
      <dsp:spPr>
        <a:xfrm>
          <a:off x="8571508" y="344985"/>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GB" sz="1000" kern="1200" dirty="0" err="1">
              <a:latin typeface="Arial" panose="020B0604020202020204" pitchFamily="34" charset="0"/>
              <a:cs typeface="Arial" panose="020B0604020202020204" pitchFamily="34" charset="0"/>
            </a:rPr>
            <a:t>Odabir</a:t>
          </a:r>
          <a:r>
            <a:rPr lang="en-GB" sz="1000" kern="1200" dirty="0">
              <a:latin typeface="Arial" panose="020B0604020202020204" pitchFamily="34" charset="0"/>
              <a:cs typeface="Arial" panose="020B0604020202020204" pitchFamily="34" charset="0"/>
            </a:rPr>
            <a:t> od</a:t>
          </a:r>
        </a:p>
        <a:p>
          <a:pPr marL="0" lvl="0" indent="0" algn="ctr" defTabSz="444500">
            <a:lnSpc>
              <a:spcPct val="90000"/>
            </a:lnSpc>
            <a:spcBef>
              <a:spcPct val="0"/>
            </a:spcBef>
            <a:spcAft>
              <a:spcPct val="35000"/>
            </a:spcAft>
            <a:buNone/>
          </a:pPr>
          <a:r>
            <a:rPr lang="en-GB" sz="1000" kern="1200" dirty="0" err="1">
              <a:latin typeface="Arial" panose="020B0604020202020204" pitchFamily="34" charset="0"/>
              <a:cs typeface="Arial" panose="020B0604020202020204" pitchFamily="34" charset="0"/>
            </a:rPr>
            <a:t>Vrsta</a:t>
          </a:r>
          <a:r>
            <a:rPr lang="en-GB" sz="1000" kern="1200" dirty="0">
              <a:latin typeface="Arial" panose="020B0604020202020204" pitchFamily="34" charset="0"/>
              <a:cs typeface="Arial" panose="020B0604020202020204" pitchFamily="34" charset="0"/>
            </a:rPr>
            <a:t> </a:t>
          </a:r>
          <a:r>
            <a:rPr lang="en-GB" sz="1000" kern="1200" dirty="0" err="1">
              <a:latin typeface="Arial" panose="020B0604020202020204" pitchFamily="34" charset="0"/>
              <a:cs typeface="Arial" panose="020B0604020202020204" pitchFamily="34" charset="0"/>
            </a:rPr>
            <a:t>akreditacije</a:t>
          </a:r>
          <a:endParaRPr lang="de-DE" sz="1000" b="1" kern="1200" dirty="0">
            <a:latin typeface="Arial" panose="020B0604020202020204" pitchFamily="34" charset="0"/>
            <a:cs typeface="Arial" panose="020B0604020202020204" pitchFamily="34" charset="0"/>
          </a:endParaRPr>
        </a:p>
      </dsp:txBody>
      <dsp:txXfrm>
        <a:off x="8571508" y="344985"/>
        <a:ext cx="1740824" cy="1044494"/>
      </dsp:txXfrm>
    </dsp:sp>
    <dsp:sp modelId="{320652B7-4E07-433D-A57E-106B83A7956B}">
      <dsp:nvSpPr>
        <dsp:cNvPr id="0" name=""/>
        <dsp:cNvSpPr/>
      </dsp:nvSpPr>
      <dsp:spPr>
        <a:xfrm>
          <a:off x="1745675" y="2266397"/>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1920560" y="2310115"/>
        <a:ext cx="20019" cy="4003"/>
      </dsp:txXfrm>
    </dsp:sp>
    <dsp:sp modelId="{62530643-8B4D-4E54-A54A-011CB1C4774F}">
      <dsp:nvSpPr>
        <dsp:cNvPr id="0" name=""/>
        <dsp:cNvSpPr/>
      </dsp:nvSpPr>
      <dsp:spPr>
        <a:xfrm>
          <a:off x="6650" y="1789870"/>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pl-PL" sz="1000" kern="1200" dirty="0">
              <a:latin typeface="Arial" panose="020B0604020202020204" pitchFamily="34" charset="0"/>
              <a:cs typeface="Arial" panose="020B0604020202020204" pitchFamily="34" charset="0"/>
            </a:rPr>
            <a:t>Odgovarajući na pitanja vezana uz </a:t>
          </a:r>
          <a:endParaRPr lang="en-GB" sz="1000" kern="1200" dirty="0">
            <a:latin typeface="Arial" panose="020B0604020202020204" pitchFamily="34" charset="0"/>
            <a:cs typeface="Arial" panose="020B0604020202020204" pitchFamily="34" charset="0"/>
          </a:endParaRPr>
        </a:p>
        <a:p>
          <a:pPr marL="0" lvl="0" indent="0" algn="ctr" defTabSz="444500">
            <a:lnSpc>
              <a:spcPct val="90000"/>
            </a:lnSpc>
            <a:spcBef>
              <a:spcPct val="0"/>
            </a:spcBef>
            <a:spcAft>
              <a:spcPct val="35000"/>
            </a:spcAft>
            <a:buNone/>
          </a:pPr>
          <a:r>
            <a:rPr lang="en-GB" sz="1000" kern="1200" dirty="0" err="1">
              <a:latin typeface="Arial" panose="020B0604020202020204" pitchFamily="34" charset="0"/>
              <a:cs typeface="Arial" panose="020B0604020202020204" pitchFamily="34" charset="0"/>
            </a:rPr>
            <a:t>Formalni</a:t>
          </a:r>
          <a:r>
            <a:rPr lang="en-GB" sz="1000" kern="1200" dirty="0">
              <a:latin typeface="Arial" panose="020B0604020202020204" pitchFamily="34" charset="0"/>
              <a:cs typeface="Arial" panose="020B0604020202020204" pitchFamily="34" charset="0"/>
            </a:rPr>
            <a:t> </a:t>
          </a:r>
          <a:r>
            <a:rPr lang="en-GB" sz="1000" kern="1200" dirty="0" err="1">
              <a:latin typeface="Arial" panose="020B0604020202020204" pitchFamily="34" charset="0"/>
              <a:cs typeface="Arial" panose="020B0604020202020204" pitchFamily="34" charset="0"/>
            </a:rPr>
            <a:t>kriteriji</a:t>
          </a:r>
          <a:endParaRPr lang="de-DE" sz="1000" b="1" kern="1200" dirty="0">
            <a:latin typeface="Arial" panose="020B0604020202020204" pitchFamily="34" charset="0"/>
            <a:cs typeface="Arial" panose="020B0604020202020204" pitchFamily="34" charset="0"/>
          </a:endParaRPr>
        </a:p>
      </dsp:txBody>
      <dsp:txXfrm>
        <a:off x="6650" y="1789870"/>
        <a:ext cx="1740824" cy="1044494"/>
      </dsp:txXfrm>
    </dsp:sp>
    <dsp:sp modelId="{E95747CB-A5F9-4D39-A876-D51030AA13AE}">
      <dsp:nvSpPr>
        <dsp:cNvPr id="0" name=""/>
        <dsp:cNvSpPr/>
      </dsp:nvSpPr>
      <dsp:spPr>
        <a:xfrm>
          <a:off x="3886889" y="2266397"/>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061775" y="2310115"/>
        <a:ext cx="20019" cy="4003"/>
      </dsp:txXfrm>
    </dsp:sp>
    <dsp:sp modelId="{2EAE4B2E-6DC4-44F0-B7F8-F04DFD45E702}">
      <dsp:nvSpPr>
        <dsp:cNvPr id="0" name=""/>
        <dsp:cNvSpPr/>
      </dsp:nvSpPr>
      <dsp:spPr>
        <a:xfrm>
          <a:off x="2147865" y="1789870"/>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pl-PL" sz="1000" kern="1200" dirty="0">
              <a:latin typeface="Arial" panose="020B0604020202020204" pitchFamily="34" charset="0"/>
              <a:cs typeface="Arial" panose="020B0604020202020204" pitchFamily="34" charset="0"/>
            </a:rPr>
            <a:t>Odgovarajući na pitanja vezana uz</a:t>
          </a:r>
          <a:endParaRPr lang="en-GB" sz="1000" kern="1200" dirty="0">
            <a:latin typeface="Arial" panose="020B0604020202020204" pitchFamily="34" charset="0"/>
            <a:cs typeface="Arial" panose="020B0604020202020204" pitchFamily="34" charset="0"/>
          </a:endParaRPr>
        </a:p>
        <a:p>
          <a:pPr marL="0" lvl="0" indent="0" algn="ctr" defTabSz="444500">
            <a:lnSpc>
              <a:spcPct val="90000"/>
            </a:lnSpc>
            <a:spcBef>
              <a:spcPct val="0"/>
            </a:spcBef>
            <a:spcAft>
              <a:spcPct val="35000"/>
            </a:spcAft>
            <a:buNone/>
          </a:pPr>
          <a:r>
            <a:rPr lang="en-GB" sz="1000" kern="1200" dirty="0">
              <a:latin typeface="Arial" panose="020B0604020202020204" pitchFamily="34" charset="0"/>
              <a:cs typeface="Arial" panose="020B0604020202020204" pitchFamily="34" charset="0"/>
            </a:rPr>
            <a:t> </a:t>
          </a:r>
          <a:r>
            <a:rPr lang="en-GB" sz="1000" kern="1200" dirty="0" err="1">
              <a:latin typeface="Arial" panose="020B0604020202020204" pitchFamily="34" charset="0"/>
              <a:cs typeface="Arial" panose="020B0604020202020204" pitchFamily="34" charset="0"/>
            </a:rPr>
            <a:t>Predmetni</a:t>
          </a:r>
          <a:r>
            <a:rPr lang="en-GB" sz="1000" kern="1200" dirty="0">
              <a:latin typeface="Arial" panose="020B0604020202020204" pitchFamily="34" charset="0"/>
              <a:cs typeface="Arial" panose="020B0604020202020204" pitchFamily="34" charset="0"/>
            </a:rPr>
            <a:t> / </a:t>
          </a:r>
          <a:r>
            <a:rPr lang="en-GB" sz="1000" kern="1200" dirty="0" err="1">
              <a:latin typeface="Arial" panose="020B0604020202020204" pitchFamily="34" charset="0"/>
              <a:cs typeface="Arial" panose="020B0604020202020204" pitchFamily="34" charset="0"/>
            </a:rPr>
            <a:t>sadržajni</a:t>
          </a:r>
          <a:r>
            <a:rPr lang="en-GB" sz="1000" kern="1200" dirty="0">
              <a:latin typeface="Arial" panose="020B0604020202020204" pitchFamily="34" charset="0"/>
              <a:cs typeface="Arial" panose="020B0604020202020204" pitchFamily="34" charset="0"/>
            </a:rPr>
            <a:t> </a:t>
          </a:r>
          <a:r>
            <a:rPr lang="en-GB" sz="1000" kern="1200" dirty="0" err="1">
              <a:latin typeface="Arial" panose="020B0604020202020204" pitchFamily="34" charset="0"/>
              <a:cs typeface="Arial" panose="020B0604020202020204" pitchFamily="34" charset="0"/>
            </a:rPr>
            <a:t>kriteriji</a:t>
          </a:r>
          <a:endParaRPr lang="de-DE" sz="1000" kern="1200" dirty="0">
            <a:latin typeface="Arial" panose="020B0604020202020204" pitchFamily="34" charset="0"/>
            <a:cs typeface="Arial" panose="020B0604020202020204" pitchFamily="34" charset="0"/>
          </a:endParaRPr>
        </a:p>
      </dsp:txBody>
      <dsp:txXfrm>
        <a:off x="2147865" y="1789870"/>
        <a:ext cx="1740824" cy="1044494"/>
      </dsp:txXfrm>
    </dsp:sp>
    <dsp:sp modelId="{E6962FB1-9527-4F70-9FDE-9F1FCDC6558B}">
      <dsp:nvSpPr>
        <dsp:cNvPr id="0" name=""/>
        <dsp:cNvSpPr/>
      </dsp:nvSpPr>
      <dsp:spPr>
        <a:xfrm>
          <a:off x="6028104" y="2266397"/>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6202989" y="2310115"/>
        <a:ext cx="20019" cy="4003"/>
      </dsp:txXfrm>
    </dsp:sp>
    <dsp:sp modelId="{6F7045D0-981B-4007-A566-DDDA5F3AA908}">
      <dsp:nvSpPr>
        <dsp:cNvPr id="0" name=""/>
        <dsp:cNvSpPr/>
      </dsp:nvSpPr>
      <dsp:spPr>
        <a:xfrm>
          <a:off x="4289079" y="1789870"/>
          <a:ext cx="1740824" cy="1044494"/>
        </a:xfrm>
        <a:prstGeom prst="rect">
          <a:avLst/>
        </a:prstGeom>
        <a:solidFill>
          <a:schemeClr val="accent2">
            <a:lumMod val="50000"/>
          </a:schemeClr>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GB" sz="1000" b="1" kern="1200" dirty="0" err="1">
              <a:latin typeface="Arial" panose="020B0604020202020204" pitchFamily="34" charset="0"/>
              <a:cs typeface="Arial" panose="020B0604020202020204" pitchFamily="34" charset="0"/>
            </a:rPr>
            <a:t>Prvo</a:t>
          </a:r>
          <a:r>
            <a:rPr lang="en-GB" sz="1000" b="1" kern="1200" dirty="0">
              <a:latin typeface="Arial" panose="020B0604020202020204" pitchFamily="34" charset="0"/>
              <a:cs typeface="Arial" panose="020B0604020202020204" pitchFamily="34" charset="0"/>
            </a:rPr>
            <a:t> </a:t>
          </a:r>
          <a:r>
            <a:rPr lang="en-GB" sz="1000" b="1" kern="1200" dirty="0" err="1">
              <a:latin typeface="Arial" panose="020B0604020202020204" pitchFamily="34" charset="0"/>
              <a:cs typeface="Arial" panose="020B0604020202020204" pitchFamily="34" charset="0"/>
            </a:rPr>
            <a:t>automatizirano</a:t>
          </a:r>
          <a:endParaRPr lang="en-GB" sz="1000" b="1" kern="1200" dirty="0">
            <a:latin typeface="Arial" panose="020B0604020202020204" pitchFamily="34" charset="0"/>
            <a:cs typeface="Arial" panose="020B0604020202020204" pitchFamily="34" charset="0"/>
          </a:endParaRPr>
        </a:p>
        <a:p>
          <a:pPr marL="0" lvl="0" indent="0" algn="ctr" defTabSz="444500">
            <a:lnSpc>
              <a:spcPct val="90000"/>
            </a:lnSpc>
            <a:spcBef>
              <a:spcPct val="0"/>
            </a:spcBef>
            <a:spcAft>
              <a:spcPct val="35000"/>
            </a:spcAft>
            <a:buNone/>
          </a:pPr>
          <a:r>
            <a:rPr lang="en-GB" sz="1000" b="1" kern="1200" dirty="0" err="1">
              <a:latin typeface="Arial" panose="020B0604020202020204" pitchFamily="34" charset="0"/>
              <a:cs typeface="Arial" panose="020B0604020202020204" pitchFamily="34" charset="0"/>
            </a:rPr>
            <a:t>Povratne</a:t>
          </a:r>
          <a:r>
            <a:rPr lang="en-GB" sz="1000" b="1" kern="1200" dirty="0">
              <a:latin typeface="Arial" panose="020B0604020202020204" pitchFamily="34" charset="0"/>
              <a:cs typeface="Arial" panose="020B0604020202020204" pitchFamily="34" charset="0"/>
            </a:rPr>
            <a:t> </a:t>
          </a:r>
          <a:r>
            <a:rPr lang="en-GB" sz="1000" b="1" kern="1200" dirty="0" err="1">
              <a:latin typeface="Arial" panose="020B0604020202020204" pitchFamily="34" charset="0"/>
              <a:cs typeface="Arial" panose="020B0604020202020204" pitchFamily="34" charset="0"/>
            </a:rPr>
            <a:t>informacije</a:t>
          </a:r>
          <a:endParaRPr lang="de-DE" sz="1000" b="1" kern="1200" dirty="0">
            <a:latin typeface="Arial" panose="020B0604020202020204" pitchFamily="34" charset="0"/>
            <a:cs typeface="Arial" panose="020B0604020202020204" pitchFamily="34" charset="0"/>
          </a:endParaRPr>
        </a:p>
      </dsp:txBody>
      <dsp:txXfrm>
        <a:off x="4289079" y="1789870"/>
        <a:ext cx="1740824" cy="1044494"/>
      </dsp:txXfrm>
    </dsp:sp>
    <dsp:sp modelId="{09308A85-027E-4F55-AA4C-5525CAE91B96}">
      <dsp:nvSpPr>
        <dsp:cNvPr id="0" name=""/>
        <dsp:cNvSpPr/>
      </dsp:nvSpPr>
      <dsp:spPr>
        <a:xfrm>
          <a:off x="8169318" y="2266397"/>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8344203" y="2310115"/>
        <a:ext cx="20019" cy="4003"/>
      </dsp:txXfrm>
    </dsp:sp>
    <dsp:sp modelId="{B1178DD1-F278-43F1-9730-2EB6917AB05C}">
      <dsp:nvSpPr>
        <dsp:cNvPr id="0" name=""/>
        <dsp:cNvSpPr/>
      </dsp:nvSpPr>
      <dsp:spPr>
        <a:xfrm>
          <a:off x="6430294" y="1789870"/>
          <a:ext cx="1740824" cy="1044494"/>
        </a:xfrm>
        <a:prstGeom prst="rect">
          <a:avLst/>
        </a:prstGeom>
        <a:gradFill rotWithShape="1">
          <a:gsLst>
            <a:gs pos="0">
              <a:schemeClr val="accent2">
                <a:shade val="85000"/>
                <a:satMod val="130000"/>
              </a:schemeClr>
            </a:gs>
            <a:gs pos="34000">
              <a:schemeClr val="accent2">
                <a:shade val="87000"/>
                <a:satMod val="125000"/>
              </a:schemeClr>
            </a:gs>
            <a:gs pos="70000">
              <a:schemeClr val="accent2">
                <a:tint val="100000"/>
                <a:shade val="90000"/>
                <a:satMod val="130000"/>
              </a:schemeClr>
            </a:gs>
            <a:gs pos="100000">
              <a:schemeClr val="accent2">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2"/>
        </a:lnRef>
        <a:fillRef idx="3">
          <a:schemeClr val="accent2"/>
        </a:fillRef>
        <a:effectRef idx="3">
          <a:schemeClr val="accent2"/>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GB" sz="1000" b="1" kern="1200" dirty="0" err="1">
              <a:latin typeface="Arial" panose="020B0604020202020204" pitchFamily="34" charset="0"/>
              <a:cs typeface="Arial" panose="020B0604020202020204" pitchFamily="34" charset="0"/>
            </a:rPr>
            <a:t>Materijal</a:t>
          </a:r>
          <a:endParaRPr lang="en-GB" sz="1000" b="1" kern="1200" dirty="0">
            <a:latin typeface="Arial" panose="020B0604020202020204" pitchFamily="34" charset="0"/>
            <a:cs typeface="Arial" panose="020B0604020202020204" pitchFamily="34" charset="0"/>
          </a:endParaRPr>
        </a:p>
        <a:p>
          <a:pPr marL="0" lvl="0" indent="0" algn="ctr" defTabSz="444500">
            <a:lnSpc>
              <a:spcPct val="90000"/>
            </a:lnSpc>
            <a:spcBef>
              <a:spcPct val="0"/>
            </a:spcBef>
            <a:spcAft>
              <a:spcPct val="35000"/>
            </a:spcAft>
            <a:buNone/>
          </a:pPr>
          <a:r>
            <a:rPr lang="en-GB" sz="1000" b="1" kern="1200" dirty="0" err="1">
              <a:latin typeface="Arial" panose="020B0604020202020204" pitchFamily="34" charset="0"/>
              <a:cs typeface="Arial" panose="020B0604020202020204" pitchFamily="34" charset="0"/>
            </a:rPr>
            <a:t>Procjena</a:t>
          </a:r>
          <a:endParaRPr lang="de-DE" sz="1000" b="1" kern="1200" dirty="0">
            <a:latin typeface="Arial" panose="020B0604020202020204" pitchFamily="34" charset="0"/>
            <a:cs typeface="Arial" panose="020B0604020202020204" pitchFamily="34" charset="0"/>
          </a:endParaRPr>
        </a:p>
      </dsp:txBody>
      <dsp:txXfrm>
        <a:off x="6430294" y="1789870"/>
        <a:ext cx="1740824" cy="1044494"/>
      </dsp:txXfrm>
    </dsp:sp>
    <dsp:sp modelId="{7B7D2650-2B6C-43A3-8C7A-DFEAC63DEF9F}">
      <dsp:nvSpPr>
        <dsp:cNvPr id="0" name=""/>
        <dsp:cNvSpPr/>
      </dsp:nvSpPr>
      <dsp:spPr>
        <a:xfrm>
          <a:off x="877063" y="2832565"/>
          <a:ext cx="8564857" cy="369789"/>
        </a:xfrm>
        <a:custGeom>
          <a:avLst/>
          <a:gdLst/>
          <a:ahLst/>
          <a:cxnLst/>
          <a:rect l="0" t="0" r="0" b="0"/>
          <a:pathLst>
            <a:path>
              <a:moveTo>
                <a:pt x="8564857" y="0"/>
              </a:moveTo>
              <a:lnTo>
                <a:pt x="8564857" y="201994"/>
              </a:lnTo>
              <a:lnTo>
                <a:pt x="0" y="201994"/>
              </a:lnTo>
              <a:lnTo>
                <a:pt x="0" y="369789"/>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945136" y="3015458"/>
        <a:ext cx="428710" cy="4003"/>
      </dsp:txXfrm>
    </dsp:sp>
    <dsp:sp modelId="{EF629B9D-A25A-4D4D-94ED-12F68717472F}">
      <dsp:nvSpPr>
        <dsp:cNvPr id="0" name=""/>
        <dsp:cNvSpPr/>
      </dsp:nvSpPr>
      <dsp:spPr>
        <a:xfrm>
          <a:off x="8571508" y="1789870"/>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GB" sz="1000" kern="1200" dirty="0" err="1">
              <a:latin typeface="Arial" panose="020B0604020202020204" pitchFamily="34" charset="0"/>
              <a:cs typeface="Arial" panose="020B0604020202020204" pitchFamily="34" charset="0"/>
            </a:rPr>
            <a:t>Prijenos</a:t>
          </a:r>
          <a:r>
            <a:rPr lang="en-GB" sz="1000" kern="1200" dirty="0">
              <a:latin typeface="Arial" panose="020B0604020202020204" pitchFamily="34" charset="0"/>
              <a:cs typeface="Arial" panose="020B0604020202020204" pitchFamily="34" charset="0"/>
            </a:rPr>
            <a:t> </a:t>
          </a:r>
          <a:r>
            <a:rPr lang="en-GB" sz="1000" kern="1200" dirty="0" err="1">
              <a:latin typeface="Arial" panose="020B0604020202020204" pitchFamily="34" charset="0"/>
              <a:cs typeface="Arial" panose="020B0604020202020204" pitchFamily="34" charset="0"/>
            </a:rPr>
            <a:t>materijala</a:t>
          </a:r>
          <a:endParaRPr lang="de-DE" sz="1000" kern="1200" dirty="0">
            <a:latin typeface="Arial" panose="020B0604020202020204" pitchFamily="34" charset="0"/>
            <a:cs typeface="Arial" panose="020B0604020202020204" pitchFamily="34" charset="0"/>
          </a:endParaRPr>
        </a:p>
      </dsp:txBody>
      <dsp:txXfrm>
        <a:off x="8571508" y="1789870"/>
        <a:ext cx="1740824" cy="1044494"/>
      </dsp:txXfrm>
    </dsp:sp>
    <dsp:sp modelId="{29038276-7B6D-40CB-9744-7C348D54110E}">
      <dsp:nvSpPr>
        <dsp:cNvPr id="0" name=""/>
        <dsp:cNvSpPr/>
      </dsp:nvSpPr>
      <dsp:spPr>
        <a:xfrm>
          <a:off x="1745675" y="3711282"/>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1920560" y="3755000"/>
        <a:ext cx="20019" cy="4003"/>
      </dsp:txXfrm>
    </dsp:sp>
    <dsp:sp modelId="{36719986-99C7-4250-AE33-FAF85C376EC9}">
      <dsp:nvSpPr>
        <dsp:cNvPr id="0" name=""/>
        <dsp:cNvSpPr/>
      </dsp:nvSpPr>
      <dsp:spPr>
        <a:xfrm>
          <a:off x="6650" y="3234754"/>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GB" sz="1000" kern="1200" dirty="0" err="1">
              <a:latin typeface="Arial" panose="020B0604020202020204" pitchFamily="34" charset="0"/>
              <a:cs typeface="Arial" panose="020B0604020202020204" pitchFamily="34" charset="0"/>
            </a:rPr>
            <a:t>Stručni</a:t>
          </a:r>
          <a:r>
            <a:rPr lang="en-GB" sz="1000" kern="1200" dirty="0">
              <a:latin typeface="Arial" panose="020B0604020202020204" pitchFamily="34" charset="0"/>
              <a:cs typeface="Arial" panose="020B0604020202020204" pitchFamily="34" charset="0"/>
            </a:rPr>
            <a:t> </a:t>
          </a:r>
          <a:r>
            <a:rPr lang="en-GB" sz="1000" kern="1200" dirty="0" err="1">
              <a:latin typeface="Arial" panose="020B0604020202020204" pitchFamily="34" charset="0"/>
              <a:cs typeface="Arial" panose="020B0604020202020204" pitchFamily="34" charset="0"/>
            </a:rPr>
            <a:t>zadatak</a:t>
          </a:r>
          <a:endParaRPr lang="de-DE" sz="1000" kern="1200" dirty="0">
            <a:latin typeface="Arial" panose="020B0604020202020204" pitchFamily="34" charset="0"/>
            <a:cs typeface="Arial" panose="020B0604020202020204" pitchFamily="34" charset="0"/>
          </a:endParaRPr>
        </a:p>
      </dsp:txBody>
      <dsp:txXfrm>
        <a:off x="6650" y="3234754"/>
        <a:ext cx="1740824" cy="1044494"/>
      </dsp:txXfrm>
    </dsp:sp>
    <dsp:sp modelId="{2F464185-2C68-405F-BAE2-9AD1F36BF4D2}">
      <dsp:nvSpPr>
        <dsp:cNvPr id="0" name=""/>
        <dsp:cNvSpPr/>
      </dsp:nvSpPr>
      <dsp:spPr>
        <a:xfrm>
          <a:off x="3886889" y="3711282"/>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061775" y="3755000"/>
        <a:ext cx="20019" cy="4003"/>
      </dsp:txXfrm>
    </dsp:sp>
    <dsp:sp modelId="{10C2F987-D884-4593-9D02-EB3CF914F4D2}">
      <dsp:nvSpPr>
        <dsp:cNvPr id="0" name=""/>
        <dsp:cNvSpPr/>
      </dsp:nvSpPr>
      <dsp:spPr>
        <a:xfrm>
          <a:off x="2147865" y="3234754"/>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GB" sz="1000" kern="1200" dirty="0" err="1">
              <a:latin typeface="Arial" panose="020B0604020202020204" pitchFamily="34" charset="0"/>
              <a:cs typeface="Arial" panose="020B0604020202020204" pitchFamily="34" charset="0"/>
            </a:rPr>
            <a:t>Stručna</a:t>
          </a:r>
          <a:r>
            <a:rPr lang="en-GB" sz="1000" kern="1200" dirty="0">
              <a:latin typeface="Arial" panose="020B0604020202020204" pitchFamily="34" charset="0"/>
              <a:cs typeface="Arial" panose="020B0604020202020204" pitchFamily="34" charset="0"/>
            </a:rPr>
            <a:t> </a:t>
          </a:r>
          <a:r>
            <a:rPr lang="en-GB" sz="1000" kern="1200" dirty="0" err="1">
              <a:latin typeface="Arial" panose="020B0604020202020204" pitchFamily="34" charset="0"/>
              <a:cs typeface="Arial" panose="020B0604020202020204" pitchFamily="34" charset="0"/>
            </a:rPr>
            <a:t>analiza</a:t>
          </a:r>
          <a:endParaRPr lang="de-DE" sz="1000" kern="1200" dirty="0">
            <a:latin typeface="Arial" panose="020B0604020202020204" pitchFamily="34" charset="0"/>
            <a:cs typeface="Arial" panose="020B0604020202020204" pitchFamily="34" charset="0"/>
          </a:endParaRPr>
        </a:p>
      </dsp:txBody>
      <dsp:txXfrm>
        <a:off x="2147865" y="3234754"/>
        <a:ext cx="1740824" cy="1044494"/>
      </dsp:txXfrm>
    </dsp:sp>
    <dsp:sp modelId="{116C9C55-C49B-4B06-B2DF-A151346CF601}">
      <dsp:nvSpPr>
        <dsp:cNvPr id="0" name=""/>
        <dsp:cNvSpPr/>
      </dsp:nvSpPr>
      <dsp:spPr>
        <a:xfrm>
          <a:off x="6028104" y="3711282"/>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6202989" y="3755000"/>
        <a:ext cx="20019" cy="4003"/>
      </dsp:txXfrm>
    </dsp:sp>
    <dsp:sp modelId="{E0A74C07-286B-4E02-853F-0B1F869328ED}">
      <dsp:nvSpPr>
        <dsp:cNvPr id="0" name=""/>
        <dsp:cNvSpPr/>
      </dsp:nvSpPr>
      <dsp:spPr>
        <a:xfrm>
          <a:off x="4289079" y="3234754"/>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GB" sz="1000" kern="1200" dirty="0" err="1">
              <a:latin typeface="Arial" panose="020B0604020202020204" pitchFamily="34" charset="0"/>
              <a:cs typeface="Arial" panose="020B0604020202020204" pitchFamily="34" charset="0"/>
            </a:rPr>
            <a:t>Povratne</a:t>
          </a:r>
          <a:r>
            <a:rPr lang="en-GB" sz="1000" kern="1200" dirty="0">
              <a:latin typeface="Arial" panose="020B0604020202020204" pitchFamily="34" charset="0"/>
              <a:cs typeface="Arial" panose="020B0604020202020204" pitchFamily="34" charset="0"/>
            </a:rPr>
            <a:t> </a:t>
          </a:r>
          <a:r>
            <a:rPr lang="en-GB" sz="1000" kern="1200" dirty="0" err="1">
              <a:latin typeface="Arial" panose="020B0604020202020204" pitchFamily="34" charset="0"/>
              <a:cs typeface="Arial" panose="020B0604020202020204" pitchFamily="34" charset="0"/>
            </a:rPr>
            <a:t>informacije</a:t>
          </a:r>
          <a:r>
            <a:rPr lang="en-GB" sz="1000" kern="1200" dirty="0">
              <a:latin typeface="Arial" panose="020B0604020202020204" pitchFamily="34" charset="0"/>
              <a:cs typeface="Arial" panose="020B0604020202020204" pitchFamily="34" charset="0"/>
            </a:rPr>
            <a:t> </a:t>
          </a:r>
          <a:r>
            <a:rPr lang="en-GB" sz="1000" kern="1200" dirty="0" err="1">
              <a:latin typeface="Arial" panose="020B0604020202020204" pitchFamily="34" charset="0"/>
              <a:cs typeface="Arial" panose="020B0604020202020204" pitchFamily="34" charset="0"/>
            </a:rPr>
            <a:t>stručnjaka</a:t>
          </a:r>
          <a:endParaRPr lang="de-DE" sz="1000" kern="1200" dirty="0">
            <a:latin typeface="Arial" panose="020B0604020202020204" pitchFamily="34" charset="0"/>
            <a:cs typeface="Arial" panose="020B0604020202020204" pitchFamily="34" charset="0"/>
          </a:endParaRPr>
        </a:p>
      </dsp:txBody>
      <dsp:txXfrm>
        <a:off x="4289079" y="3234754"/>
        <a:ext cx="1740824" cy="1044494"/>
      </dsp:txXfrm>
    </dsp:sp>
    <dsp:sp modelId="{B33A2FD2-E394-4930-85DD-1AC32447203B}">
      <dsp:nvSpPr>
        <dsp:cNvPr id="0" name=""/>
        <dsp:cNvSpPr/>
      </dsp:nvSpPr>
      <dsp:spPr>
        <a:xfrm>
          <a:off x="8169318" y="3711282"/>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8344203" y="3755000"/>
        <a:ext cx="20019" cy="4003"/>
      </dsp:txXfrm>
    </dsp:sp>
    <dsp:sp modelId="{4C841BF6-A08A-4805-9A32-B80806CE08D4}">
      <dsp:nvSpPr>
        <dsp:cNvPr id="0" name=""/>
        <dsp:cNvSpPr/>
      </dsp:nvSpPr>
      <dsp:spPr>
        <a:xfrm>
          <a:off x="6430294" y="3234754"/>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GB" sz="1000" b="1" kern="1200" dirty="0" err="1">
              <a:solidFill>
                <a:schemeClr val="bg1"/>
              </a:solidFill>
              <a:latin typeface="Arial" panose="020B0604020202020204" pitchFamily="34" charset="0"/>
              <a:cs typeface="Arial" panose="020B0604020202020204" pitchFamily="34" charset="0"/>
            </a:rPr>
            <a:t>Akreditacija</a:t>
          </a:r>
          <a:endParaRPr lang="en-GB" sz="1000" b="1" kern="1200" dirty="0">
            <a:solidFill>
              <a:schemeClr val="bg1"/>
            </a:solidFill>
            <a:latin typeface="Arial" panose="020B0604020202020204" pitchFamily="34" charset="0"/>
            <a:cs typeface="Arial" panose="020B0604020202020204" pitchFamily="34" charset="0"/>
          </a:endParaRPr>
        </a:p>
        <a:p>
          <a:pPr marL="0" lvl="0" indent="0" algn="ctr" defTabSz="444500">
            <a:lnSpc>
              <a:spcPct val="90000"/>
            </a:lnSpc>
            <a:spcBef>
              <a:spcPct val="0"/>
            </a:spcBef>
            <a:spcAft>
              <a:spcPct val="35000"/>
            </a:spcAft>
            <a:buNone/>
          </a:pPr>
          <a:r>
            <a:rPr lang="en-GB" sz="1000" b="1" kern="1200" dirty="0" err="1">
              <a:solidFill>
                <a:schemeClr val="bg1"/>
              </a:solidFill>
              <a:latin typeface="Arial" panose="020B0604020202020204" pitchFamily="34" charset="0"/>
              <a:cs typeface="Arial" panose="020B0604020202020204" pitchFamily="34" charset="0"/>
            </a:rPr>
            <a:t>izvješće</a:t>
          </a:r>
          <a:endParaRPr lang="de-DE" sz="1000" b="1" kern="1200" dirty="0">
            <a:solidFill>
              <a:schemeClr val="bg1"/>
            </a:solidFill>
            <a:latin typeface="Arial" panose="020B0604020202020204" pitchFamily="34" charset="0"/>
            <a:cs typeface="Arial" panose="020B0604020202020204" pitchFamily="34" charset="0"/>
          </a:endParaRPr>
        </a:p>
      </dsp:txBody>
      <dsp:txXfrm>
        <a:off x="6430294" y="3234754"/>
        <a:ext cx="1740824" cy="1044494"/>
      </dsp:txXfrm>
    </dsp:sp>
    <dsp:sp modelId="{12644A0D-B928-446D-B24C-A9FB46A22A96}">
      <dsp:nvSpPr>
        <dsp:cNvPr id="0" name=""/>
        <dsp:cNvSpPr/>
      </dsp:nvSpPr>
      <dsp:spPr>
        <a:xfrm>
          <a:off x="877063" y="4277449"/>
          <a:ext cx="8564857" cy="369789"/>
        </a:xfrm>
        <a:custGeom>
          <a:avLst/>
          <a:gdLst/>
          <a:ahLst/>
          <a:cxnLst/>
          <a:rect l="0" t="0" r="0" b="0"/>
          <a:pathLst>
            <a:path>
              <a:moveTo>
                <a:pt x="8564857" y="0"/>
              </a:moveTo>
              <a:lnTo>
                <a:pt x="8564857" y="201994"/>
              </a:lnTo>
              <a:lnTo>
                <a:pt x="0" y="201994"/>
              </a:lnTo>
              <a:lnTo>
                <a:pt x="0" y="369789"/>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945136" y="4460342"/>
        <a:ext cx="428710" cy="4003"/>
      </dsp:txXfrm>
    </dsp:sp>
    <dsp:sp modelId="{BCA7D0F9-98D2-4CCB-BF27-A980769FCEBC}">
      <dsp:nvSpPr>
        <dsp:cNvPr id="0" name=""/>
        <dsp:cNvSpPr/>
      </dsp:nvSpPr>
      <dsp:spPr>
        <a:xfrm>
          <a:off x="8571508" y="3234754"/>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GB" sz="1000" b="1" kern="1200" dirty="0" err="1"/>
            <a:t>Mogućnost</a:t>
          </a:r>
          <a:endParaRPr lang="en-GB" sz="1000" b="1" kern="1200" dirty="0"/>
        </a:p>
        <a:p>
          <a:pPr marL="0" lvl="0" indent="0" algn="ctr" defTabSz="444500">
            <a:lnSpc>
              <a:spcPct val="90000"/>
            </a:lnSpc>
            <a:spcBef>
              <a:spcPct val="0"/>
            </a:spcBef>
            <a:spcAft>
              <a:spcPct val="35000"/>
            </a:spcAft>
            <a:buNone/>
          </a:pPr>
          <a:r>
            <a:rPr lang="en-GB" sz="1000" b="1" kern="1200" dirty="0" err="1"/>
            <a:t>eliminirati</a:t>
          </a:r>
          <a:endParaRPr lang="en-GB" sz="1000" b="1" kern="1200" dirty="0"/>
        </a:p>
        <a:p>
          <a:pPr marL="0" lvl="0" indent="0" algn="ctr" defTabSz="444500">
            <a:lnSpc>
              <a:spcPct val="90000"/>
            </a:lnSpc>
            <a:spcBef>
              <a:spcPct val="0"/>
            </a:spcBef>
            <a:spcAft>
              <a:spcPct val="35000"/>
            </a:spcAft>
            <a:buNone/>
          </a:pPr>
          <a:r>
            <a:rPr lang="en-GB" sz="1000" b="1" kern="1200" dirty="0" err="1"/>
            <a:t>slabostima</a:t>
          </a:r>
          <a:endParaRPr lang="de-DE" sz="1000" b="1" kern="1200" dirty="0">
            <a:solidFill>
              <a:schemeClr val="bg1"/>
            </a:solidFill>
            <a:latin typeface="Arial" panose="020B0604020202020204" pitchFamily="34" charset="0"/>
            <a:cs typeface="Arial" panose="020B0604020202020204" pitchFamily="34" charset="0"/>
          </a:endParaRPr>
        </a:p>
      </dsp:txBody>
      <dsp:txXfrm>
        <a:off x="8571508" y="3234754"/>
        <a:ext cx="1740824" cy="1044494"/>
      </dsp:txXfrm>
    </dsp:sp>
    <dsp:sp modelId="{1044F3C2-7266-41B5-8D78-45C9A928BDDB}">
      <dsp:nvSpPr>
        <dsp:cNvPr id="0" name=""/>
        <dsp:cNvSpPr/>
      </dsp:nvSpPr>
      <dsp:spPr>
        <a:xfrm>
          <a:off x="1745675" y="5156166"/>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1920560" y="5199884"/>
        <a:ext cx="20019" cy="4003"/>
      </dsp:txXfrm>
    </dsp:sp>
    <dsp:sp modelId="{3930B2C6-F13A-4C38-B24A-3AA4E19135AA}">
      <dsp:nvSpPr>
        <dsp:cNvPr id="0" name=""/>
        <dsp:cNvSpPr/>
      </dsp:nvSpPr>
      <dsp:spPr>
        <a:xfrm>
          <a:off x="6650" y="4679639"/>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GB" sz="1000" b="1" kern="1200" dirty="0" err="1">
              <a:solidFill>
                <a:schemeClr val="bg1"/>
              </a:solidFill>
              <a:latin typeface="Arial" panose="020B0604020202020204" pitchFamily="34" charset="0"/>
              <a:cs typeface="Arial" panose="020B0604020202020204" pitchFamily="34" charset="0"/>
            </a:rPr>
            <a:t>Odluka</a:t>
          </a:r>
          <a:r>
            <a:rPr lang="en-GB" sz="1000" b="1" kern="1200" dirty="0">
              <a:solidFill>
                <a:schemeClr val="bg1"/>
              </a:solidFill>
              <a:latin typeface="Arial" panose="020B0604020202020204" pitchFamily="34" charset="0"/>
              <a:cs typeface="Arial" panose="020B0604020202020204" pitchFamily="34" charset="0"/>
            </a:rPr>
            <a:t> o </a:t>
          </a:r>
          <a:r>
            <a:rPr lang="en-GB" sz="1000" b="1" kern="1200" dirty="0" err="1">
              <a:solidFill>
                <a:schemeClr val="bg1"/>
              </a:solidFill>
              <a:latin typeface="Arial" panose="020B0604020202020204" pitchFamily="34" charset="0"/>
              <a:cs typeface="Arial" panose="020B0604020202020204" pitchFamily="34" charset="0"/>
            </a:rPr>
            <a:t>akreditaciji</a:t>
          </a:r>
          <a:endParaRPr lang="de-DE" sz="1000" b="1" kern="1200" dirty="0">
            <a:solidFill>
              <a:schemeClr val="bg1"/>
            </a:solidFill>
            <a:latin typeface="Arial" panose="020B0604020202020204" pitchFamily="34" charset="0"/>
            <a:cs typeface="Arial" panose="020B0604020202020204" pitchFamily="34" charset="0"/>
          </a:endParaRPr>
        </a:p>
      </dsp:txBody>
      <dsp:txXfrm>
        <a:off x="6650" y="4679639"/>
        <a:ext cx="1740824" cy="1044494"/>
      </dsp:txXfrm>
    </dsp:sp>
    <dsp:sp modelId="{BEB970C9-68E1-4FD4-BACC-9C6C415207F4}">
      <dsp:nvSpPr>
        <dsp:cNvPr id="0" name=""/>
        <dsp:cNvSpPr/>
      </dsp:nvSpPr>
      <dsp:spPr>
        <a:xfrm>
          <a:off x="2147865" y="4679639"/>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kumimoji="0" lang="en-GB" altLang="de-DE" sz="1000" b="1" i="0" u="none" strike="noStrike" kern="1200" cap="none" normalizeH="0" baseline="0" dirty="0" err="1">
              <a:ln>
                <a:noFill/>
              </a:ln>
              <a:solidFill>
                <a:schemeClr val="bg1"/>
              </a:solidFill>
              <a:effectLst/>
              <a:latin typeface="Arial" panose="020B0604020202020204" pitchFamily="34" charset="0"/>
              <a:cs typeface="Arial" panose="020B0604020202020204" pitchFamily="34" charset="0"/>
            </a:rPr>
            <a:t>Oznaka</a:t>
          </a:r>
          <a:r>
            <a:rPr kumimoji="0" lang="en-GB" altLang="de-DE" sz="1000" b="1"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en-GB" altLang="de-DE" sz="1000" b="1" i="0" u="none" strike="noStrike" kern="1200" cap="none" normalizeH="0" baseline="0" dirty="0" err="1">
              <a:ln>
                <a:noFill/>
              </a:ln>
              <a:solidFill>
                <a:schemeClr val="bg1"/>
              </a:solidFill>
              <a:effectLst/>
              <a:latin typeface="Arial" panose="020B0604020202020204" pitchFamily="34" charset="0"/>
              <a:cs typeface="Arial" panose="020B0604020202020204" pitchFamily="34" charset="0"/>
            </a:rPr>
            <a:t>kvalitete</a:t>
          </a:r>
          <a:endParaRPr kumimoji="0" lang="en-GB" altLang="de-DE" sz="1000" b="1" i="0" u="none" strike="noStrike" kern="1200" cap="none" normalizeH="0" baseline="0" dirty="0">
            <a:ln>
              <a:noFill/>
            </a:ln>
            <a:solidFill>
              <a:schemeClr val="bg1"/>
            </a:solidFill>
            <a:effectLst/>
            <a:latin typeface="Arial" panose="020B0604020202020204" pitchFamily="34" charset="0"/>
            <a:cs typeface="Arial" panose="020B0604020202020204" pitchFamily="34" charset="0"/>
          </a:endParaRPr>
        </a:p>
        <a:p>
          <a:pPr marL="0" lvl="0" indent="0" algn="ctr" defTabSz="444500">
            <a:lnSpc>
              <a:spcPct val="90000"/>
            </a:lnSpc>
            <a:spcBef>
              <a:spcPct val="0"/>
            </a:spcBef>
            <a:spcAft>
              <a:spcPct val="35000"/>
            </a:spcAft>
            <a:buNone/>
          </a:pPr>
          <a:r>
            <a:rPr kumimoji="0" lang="en-GB" altLang="de-DE" sz="1000" b="1"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EU-CERT / </a:t>
          </a:r>
          <a:r>
            <a:rPr kumimoji="0" lang="en-GB" altLang="de-DE" sz="1000" b="1" i="0" u="none" strike="noStrike" kern="1200" cap="none" normalizeH="0" baseline="0" dirty="0" err="1">
              <a:ln>
                <a:noFill/>
              </a:ln>
              <a:solidFill>
                <a:schemeClr val="bg1"/>
              </a:solidFill>
              <a:effectLst/>
              <a:latin typeface="Arial" panose="020B0604020202020204" pitchFamily="34" charset="0"/>
              <a:cs typeface="Arial" panose="020B0604020202020204" pitchFamily="34" charset="0"/>
            </a:rPr>
            <a:t>Certifikat</a:t>
          </a:r>
          <a:endParaRPr lang="de-DE" sz="1000" b="1" kern="1200" dirty="0">
            <a:solidFill>
              <a:schemeClr val="bg1"/>
            </a:solidFill>
            <a:latin typeface="Arial" panose="020B0604020202020204" pitchFamily="34" charset="0"/>
            <a:cs typeface="Arial" panose="020B0604020202020204" pitchFamily="34" charset="0"/>
          </a:endParaRPr>
        </a:p>
      </dsp:txBody>
      <dsp:txXfrm>
        <a:off x="2147865" y="4679639"/>
        <a:ext cx="1740824" cy="1044494"/>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de-DE" dirty="0"/>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4DE84B31-454E-45BD-885C-68E949EC4F86}" type="datetime1">
              <a:rPr lang="de-DE" smtClean="0"/>
              <a:t>05.07.2024</a:t>
            </a:fld>
            <a:endParaRPr lang="de-DE" dirty="0"/>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de-DE" dirty="0"/>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06834459-7356-44BF-850D-8B30C4FB3B6B}" type="slidenum">
              <a:rPr lang="de-DE" smtClean="0"/>
              <a:pPr algn="r" rtl="0"/>
              <a:t>‹Nr.›</a:t>
            </a:fld>
            <a:endParaRPr lang="de-DE"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de-DE" noProof="0"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l" rtl="0">
              <a:defRPr sz="1200"/>
            </a:lvl1pPr>
          </a:lstStyle>
          <a:p>
            <a:pPr algn="r"/>
            <a:r>
              <a:rPr lang="de-DE" dirty="0"/>
              <a:t>​</a:t>
            </a:r>
            <a:fld id="{3B3E61AF-5B78-4D44-BAE6-8A008712095C}" type="datetime1">
              <a:rPr lang="de-DE" smtClean="0"/>
              <a:pPr algn="r"/>
              <a:t>05.07.2024</a:t>
            </a:fld>
            <a:r>
              <a:rPr lang="de-DE" dirty="0"/>
              <a:t>​</a:t>
            </a:r>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de-DE" noProof="0"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de-DE" noProof="0" dirty="0"/>
              <a:t>Textmasterformat bearbeiten</a:t>
            </a:r>
          </a:p>
          <a:p>
            <a:pPr lvl="1" rtl="0"/>
            <a:r>
              <a:rPr lang="de-DE" noProof="0" dirty="0"/>
              <a:t>Zweite Ebene</a:t>
            </a:r>
          </a:p>
          <a:p>
            <a:pPr lvl="2" rtl="0"/>
            <a:r>
              <a:rPr lang="de-DE" noProof="0" dirty="0"/>
              <a:t>Dritte Ebene</a:t>
            </a:r>
          </a:p>
          <a:p>
            <a:pPr lvl="3" rtl="0"/>
            <a:r>
              <a:rPr lang="de-DE" noProof="0" dirty="0"/>
              <a:t>Vierte Ebene</a:t>
            </a:r>
          </a:p>
          <a:p>
            <a:pPr lvl="4" rtl="0"/>
            <a:r>
              <a:rPr lang="de-DE" noProof="0" dirty="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de-DE" noProof="0"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vl1pPr>
          </a:lstStyle>
          <a:p>
            <a:fld id="{0A3C37BE-C303-496D-B5CD-85F2937540FC}" type="slidenum">
              <a:rPr lang="de-DE" smtClean="0"/>
              <a:pPr/>
              <a:t>‹Nr.›</a:t>
            </a:fld>
            <a:endParaRPr lang="de-DE"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9EE94E67-4979-4A98-B57C-73F417A278B5}"/>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7C2865E7-F9EC-456F-91AC-0A312FD548C6}"/>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Mastertitelformat bearbeiten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r>
              <a:rPr lang="de-DE"/>
              <a:t>​</a:t>
            </a:r>
            <a:fld id="{B7C4225E-112C-46DC-B4A1-DABE3751CAD0}" type="datetime1">
              <a:rPr lang="de" smtClean="0"/>
              <a:pPr/>
              <a:t>05.07.2024</a:t>
            </a:fld>
            <a:r>
              <a:t>​</a:t>
            </a:r>
            <a:endParaRPr dirty="0"/>
          </a:p>
        </p:txBody>
      </p:sp>
      <p:sp>
        <p:nvSpPr>
          <p:cNvPr id="6" name="Slide Number Placeholder 5"/>
          <p:cNvSpPr>
            <a:spLocks noGrp="1"/>
          </p:cNvSpPr>
          <p:nvPr>
            <p:ph type="sldNum" sz="quarter" idx="12"/>
          </p:nvPr>
        </p:nvSpPr>
        <p:spPr/>
        <p:txBody>
          <a:bodyPr/>
          <a:lstStyle/>
          <a:p>
            <a:pPr rtl="0"/>
            <a:fld id="{0FF54DE5-C571-48E8-A5BC-B369434E2F44}" type="slidenum">
              <a:rPr lang="de-DE" smtClean="0"/>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4" name="Grafik 13">
            <a:extLst>
              <a:ext uri="{FF2B5EF4-FFF2-40B4-BE49-F238E27FC236}">
                <a16:creationId xmlns:a16="http://schemas.microsoft.com/office/drawing/2014/main" id="{A5514CC5-9F74-410F-9764-C41B9AA117F4}"/>
              </a:ext>
            </a:extLst>
          </p:cNvPr>
          <p:cNvPicPr/>
          <p:nvPr userDrawn="1"/>
        </p:nvPicPr>
        <p:blipFill>
          <a:blip r:embed="rId2"/>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4BE99218-C5F6-4E57-9C2C-F45EA09E5323}"/>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8" name="Grafik 17">
            <a:extLst>
              <a:ext uri="{FF2B5EF4-FFF2-40B4-BE49-F238E27FC236}">
                <a16:creationId xmlns:a16="http://schemas.microsoft.com/office/drawing/2014/main" id="{992402AE-ACF8-4126-8E19-1D5B9B887BD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grpSp>
        <p:nvGrpSpPr>
          <p:cNvPr id="19" name="Gruppieren 18">
            <a:extLst>
              <a:ext uri="{FF2B5EF4-FFF2-40B4-BE49-F238E27FC236}">
                <a16:creationId xmlns:a16="http://schemas.microsoft.com/office/drawing/2014/main" id="{64FACD56-124A-4F91-9BAC-FBD4AD774ACA}"/>
              </a:ext>
            </a:extLst>
          </p:cNvPr>
          <p:cNvGrpSpPr/>
          <p:nvPr userDrawn="1"/>
        </p:nvGrpSpPr>
        <p:grpSpPr>
          <a:xfrm>
            <a:off x="10443312" y="254977"/>
            <a:ext cx="1299935" cy="1200032"/>
            <a:chOff x="1645920" y="1071155"/>
            <a:chExt cx="6296297" cy="5299166"/>
          </a:xfrm>
        </p:grpSpPr>
        <p:sp>
          <p:nvSpPr>
            <p:cNvPr id="20" name="Ellipse 19">
              <a:extLst>
                <a:ext uri="{FF2B5EF4-FFF2-40B4-BE49-F238E27FC236}">
                  <a16:creationId xmlns:a16="http://schemas.microsoft.com/office/drawing/2014/main" id="{551C68C4-A150-4A51-928A-B9A8682BA3D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a:extLst>
                <a:ext uri="{FF2B5EF4-FFF2-40B4-BE49-F238E27FC236}">
                  <a16:creationId xmlns:a16="http://schemas.microsoft.com/office/drawing/2014/main" id="{2ABA6EDC-1E28-4944-AFB1-93D3C04470F3}"/>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Rechteck 21">
              <a:extLst>
                <a:ext uri="{FF2B5EF4-FFF2-40B4-BE49-F238E27FC236}">
                  <a16:creationId xmlns:a16="http://schemas.microsoft.com/office/drawing/2014/main" id="{1F5C9B87-0180-4E72-B293-F453E6BB65F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3" name="Freihandform: Form 22">
              <a:extLst>
                <a:ext uri="{FF2B5EF4-FFF2-40B4-BE49-F238E27FC236}">
                  <a16:creationId xmlns:a16="http://schemas.microsoft.com/office/drawing/2014/main" id="{2093B2DE-43F9-4A5F-94D3-AC4E180EC7F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Freihandform: Form 23">
              <a:extLst>
                <a:ext uri="{FF2B5EF4-FFF2-40B4-BE49-F238E27FC236}">
                  <a16:creationId xmlns:a16="http://schemas.microsoft.com/office/drawing/2014/main" id="{C246F082-8EB4-4A27-B1A1-9C4D2197F8BE}"/>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00E4EB3-3318-4D03-8999-F4FD6287CB0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C1AA8-D938-49CE-913A-5213511AA10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9B459D3B-5C95-420B-8377-9FE0A3559394}"/>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31C4E9E1-E326-4E2A-AEED-01D4F2BD15FA}"/>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655D0A6F-8793-40D1-AFC5-E28203BD00D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0" name="Ellipse 29">
              <a:extLst>
                <a:ext uri="{FF2B5EF4-FFF2-40B4-BE49-F238E27FC236}">
                  <a16:creationId xmlns:a16="http://schemas.microsoft.com/office/drawing/2014/main" id="{9752ACE8-49E2-456E-BE8A-622A7EEEF4B3}"/>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27167793-134C-44AB-A1E5-C6375A2D9C5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9A6450D8-78C0-467F-8E15-F02C8B9D2041}"/>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239356E6-0FED-4EE4-BA74-BEC11F5E9E77}"/>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E46D95B-B333-431D-953F-7EAC228B7D3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a:extLst>
                <a:ext uri="{FF2B5EF4-FFF2-40B4-BE49-F238E27FC236}">
                  <a16:creationId xmlns:a16="http://schemas.microsoft.com/office/drawing/2014/main" id="{423A12A2-AC97-4E79-88AF-EF083E706AD2}"/>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48D13C5E-AAE5-4036-95D2-E2B549B3CFDE}"/>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5ACB0D16-97E4-4EB8-99AB-33B3207142F3}"/>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winkliges Dreieck 37">
              <a:extLst>
                <a:ext uri="{FF2B5EF4-FFF2-40B4-BE49-F238E27FC236}">
                  <a16:creationId xmlns:a16="http://schemas.microsoft.com/office/drawing/2014/main" id="{52A01412-C97B-4627-A8FA-82EC28CD811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EFD291E8-E9DF-4B45-9A9F-140DE3FE44A2}"/>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620199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05D79598-CCB3-49FA-8F20-78D231679734}"/>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8">
            <a:extLst>
              <a:ext uri="{FF2B5EF4-FFF2-40B4-BE49-F238E27FC236}">
                <a16:creationId xmlns:a16="http://schemas.microsoft.com/office/drawing/2014/main" id="{F5BBF09F-DD46-4C43-B0F0-3BE77057564C}"/>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Grafik 15">
            <a:extLst>
              <a:ext uri="{FF2B5EF4-FFF2-40B4-BE49-F238E27FC236}">
                <a16:creationId xmlns:a16="http://schemas.microsoft.com/office/drawing/2014/main" id="{25484D72-5ABC-4513-BED9-89D3C2E14A7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Vertical Title 1"/>
          <p:cNvSpPr>
            <a:spLocks noGrp="1"/>
          </p:cNvSpPr>
          <p:nvPr>
            <p:ph type="title" orient="vert"/>
          </p:nvPr>
        </p:nvSpPr>
        <p:spPr>
          <a:xfrm>
            <a:off x="8724900" y="414778"/>
            <a:ext cx="2628900" cy="5757421"/>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pic>
        <p:nvPicPr>
          <p:cNvPr id="13" name="Grafik 12">
            <a:extLst>
              <a:ext uri="{FF2B5EF4-FFF2-40B4-BE49-F238E27FC236}">
                <a16:creationId xmlns:a16="http://schemas.microsoft.com/office/drawing/2014/main" id="{CA30B99D-5893-4EA3-B063-D174FE8ADF81}"/>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5E03E611-2053-40E4-BC66-FBCECDF88AE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8" name="Gruppieren 17">
            <a:extLst>
              <a:ext uri="{FF2B5EF4-FFF2-40B4-BE49-F238E27FC236}">
                <a16:creationId xmlns:a16="http://schemas.microsoft.com/office/drawing/2014/main" id="{08E204D4-EC27-4DFF-9BE1-B13EC99F867B}"/>
              </a:ext>
            </a:extLst>
          </p:cNvPr>
          <p:cNvGrpSpPr/>
          <p:nvPr userDrawn="1"/>
        </p:nvGrpSpPr>
        <p:grpSpPr>
          <a:xfrm>
            <a:off x="10443312" y="254977"/>
            <a:ext cx="1299935" cy="1200032"/>
            <a:chOff x="1645920" y="1071155"/>
            <a:chExt cx="6296297" cy="5299166"/>
          </a:xfrm>
        </p:grpSpPr>
        <p:sp>
          <p:nvSpPr>
            <p:cNvPr id="19" name="Ellipse 18">
              <a:extLst>
                <a:ext uri="{FF2B5EF4-FFF2-40B4-BE49-F238E27FC236}">
                  <a16:creationId xmlns:a16="http://schemas.microsoft.com/office/drawing/2014/main" id="{94C24630-3406-4CF6-B809-9DC8737D7CA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DEA036EB-17F2-407E-A549-415227A28BF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Rechteck 20">
              <a:extLst>
                <a:ext uri="{FF2B5EF4-FFF2-40B4-BE49-F238E27FC236}">
                  <a16:creationId xmlns:a16="http://schemas.microsoft.com/office/drawing/2014/main" id="{6E9E9AFA-C3AC-43C3-A2D7-524CD53A39A4}"/>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Freihandform: Form 21">
              <a:extLst>
                <a:ext uri="{FF2B5EF4-FFF2-40B4-BE49-F238E27FC236}">
                  <a16:creationId xmlns:a16="http://schemas.microsoft.com/office/drawing/2014/main" id="{9BDEFB25-3727-4364-BA02-87053E0E72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86D22735-799E-4A28-BDBC-95FB5EF0E91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A1611D20-033A-435D-975D-16CA68FEF49D}"/>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FD6E9ADD-F07D-4D4E-B40A-38B638EA4EA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6C70CD31-6700-4138-A46E-B3B6E76613C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17B1F6CA-C565-4971-AD6C-3751AD9F4634}"/>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AC3034A0-759D-40EF-BE10-2F1F4BA6E898}"/>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5ED69EE6-B8B3-4D2C-9BCE-CBE59BE41C1C}"/>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9F321595-8668-48EA-8773-6BD44AEBE88D}"/>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BC228C1F-C139-4B4D-9336-B47B295B882D}"/>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322684A1-5D88-465F-9633-E18D05399CAE}"/>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1CAA6570-A6C4-4835-8861-DBEB566D1D5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B7F43D3D-2769-4E96-8B72-172477B37199}"/>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3A03C49F-6C9B-4B5E-A377-49C8CE9E2A6C}"/>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107BB89A-E72B-4FAC-873A-CE0CE0E4F5D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3F3B7889-27F5-4E3A-98A9-F2CD20BC5A9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10990737-8ADD-4C5F-919F-DF2C13AED58A}"/>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655419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cSld name="Titelfolie mit Bild">
    <p:spTree>
      <p:nvGrpSpPr>
        <p:cNvPr id="1" name=""/>
        <p:cNvGrpSpPr/>
        <p:nvPr/>
      </p:nvGrpSpPr>
      <p:grpSpPr>
        <a:xfrm>
          <a:off x="0" y="0"/>
          <a:ext cx="0" cy="0"/>
          <a:chOff x="0" y="0"/>
          <a:chExt cx="0" cy="0"/>
        </a:xfrm>
      </p:grpSpPr>
      <p:sp>
        <p:nvSpPr>
          <p:cNvPr id="19" name="Rectangle 6">
            <a:extLst>
              <a:ext uri="{FF2B5EF4-FFF2-40B4-BE49-F238E27FC236}">
                <a16:creationId xmlns:a16="http://schemas.microsoft.com/office/drawing/2014/main" id="{6448C9EC-C3E1-4F5A-94AF-C149CD41BDF3}"/>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8">
            <a:extLst>
              <a:ext uri="{FF2B5EF4-FFF2-40B4-BE49-F238E27FC236}">
                <a16:creationId xmlns:a16="http://schemas.microsoft.com/office/drawing/2014/main" id="{91C87DB6-1D4E-4694-9905-4E1B9F63E468}"/>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2" name="Grafik 21">
            <a:extLst>
              <a:ext uri="{FF2B5EF4-FFF2-40B4-BE49-F238E27FC236}">
                <a16:creationId xmlns:a16="http://schemas.microsoft.com/office/drawing/2014/main" id="{1229CAE1-65AE-42F6-B84F-37838C138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el 1"/>
          <p:cNvSpPr>
            <a:spLocks noGrp="1"/>
          </p:cNvSpPr>
          <p:nvPr>
            <p:ph type="ctrTitle"/>
          </p:nvPr>
        </p:nvSpPr>
        <p:spPr>
          <a:xfrm>
            <a:off x="1104900" y="2292094"/>
            <a:ext cx="5734050" cy="2219691"/>
          </a:xfrm>
        </p:spPr>
        <p:txBody>
          <a:bodyPr rtlCol="0" anchor="ctr">
            <a:normAutofit/>
          </a:bodyPr>
          <a:lstStyle>
            <a:lvl1pPr algn="l" rtl="0">
              <a:defRPr sz="4000" cap="all" baseline="0"/>
            </a:lvl1pPr>
          </a:lstStyle>
          <a:p>
            <a:pPr rtl="0"/>
            <a:endParaRPr lang="de-DE" noProof="0" dirty="0"/>
          </a:p>
        </p:txBody>
      </p:sp>
      <p:sp>
        <p:nvSpPr>
          <p:cNvPr id="3" name="Untertitel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endParaRPr lang="en-US" dirty="0"/>
          </a:p>
        </p:txBody>
      </p:sp>
      <p:sp>
        <p:nvSpPr>
          <p:cNvPr id="11" name="Bildplatzhalter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de-DE" noProof="0" dirty="0"/>
              <a:t>Bild durch Klicken auf Symbol hinzufügen</a:t>
            </a:r>
          </a:p>
        </p:txBody>
      </p:sp>
      <p:pic>
        <p:nvPicPr>
          <p:cNvPr id="13" name="Grafik 12">
            <a:extLst>
              <a:ext uri="{FF2B5EF4-FFF2-40B4-BE49-F238E27FC236}">
                <a16:creationId xmlns:a16="http://schemas.microsoft.com/office/drawing/2014/main" id="{B27CEBE5-58AB-4F2D-B994-5256965C8598}"/>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B51E1108-269B-49FE-B399-5753E0E425D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4" name="Gruppieren 13">
            <a:extLst>
              <a:ext uri="{FF2B5EF4-FFF2-40B4-BE49-F238E27FC236}">
                <a16:creationId xmlns:a16="http://schemas.microsoft.com/office/drawing/2014/main" id="{62ED3E63-2F3F-44D8-B544-EC4F32DAC622}"/>
              </a:ext>
            </a:extLst>
          </p:cNvPr>
          <p:cNvGrpSpPr/>
          <p:nvPr userDrawn="1"/>
        </p:nvGrpSpPr>
        <p:grpSpPr>
          <a:xfrm>
            <a:off x="10443312" y="254977"/>
            <a:ext cx="1299935" cy="1200032"/>
            <a:chOff x="1645920" y="1071155"/>
            <a:chExt cx="6296297" cy="5299166"/>
          </a:xfrm>
        </p:grpSpPr>
        <p:sp>
          <p:nvSpPr>
            <p:cNvPr id="15" name="Ellipse 14">
              <a:extLst>
                <a:ext uri="{FF2B5EF4-FFF2-40B4-BE49-F238E27FC236}">
                  <a16:creationId xmlns:a16="http://schemas.microsoft.com/office/drawing/2014/main" id="{4EE4A88E-473B-461F-978E-13BFF2D7F56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5B0AA59A-3A38-436A-B0FF-CF3FEF8168B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Rechteck 17">
              <a:extLst>
                <a:ext uri="{FF2B5EF4-FFF2-40B4-BE49-F238E27FC236}">
                  <a16:creationId xmlns:a16="http://schemas.microsoft.com/office/drawing/2014/main" id="{AEB4F580-273B-4CF8-8399-6FF5F81E8D3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3F53B83E-4967-40B5-B64B-FD4BE127A0B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254D3768-FA78-4870-917B-381C87293216}"/>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51CDC62F-0FD0-4B7A-A8EC-6F260DFD1715}"/>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796D14A8-3117-417C-B711-DD8DEEA95581}"/>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F0757B28-065B-44C0-B1A2-161BAA1EFAD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777BD521-2103-4D9E-8938-665AEE566E6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4F0651D2-C72A-410B-8993-D5CE6DEF23A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46CC7128-4DCE-4BEC-8992-A89C6837145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727C3C21-A868-4590-8B35-F5EED853AB64}"/>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916E4FCD-7782-45A8-BBE0-B5BD41A9F56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2EFBEF0E-7847-49CA-B896-A461AC8B82F6}"/>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B74B1AE1-0FFC-4BA8-A4DF-945C737885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1AF90E3F-87A5-4166-953E-A0260118B9F5}"/>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7A35B9F6-D2E5-4CE4-8F26-77E66E5CFE00}"/>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B5373517-3C07-4AD2-9CD4-FB1B4C55C5E7}"/>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723FACE5-5B39-4AE1-BE5F-EAA862131E6A}"/>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6278BC15-A4F9-4005-9E9D-201EA83FF797}"/>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2982290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1097280" y="6459785"/>
            <a:ext cx="2472271" cy="365125"/>
          </a:xfrm>
        </p:spPr>
        <p:txBody>
          <a:bodyPr/>
          <a:lstStyle/>
          <a:p>
            <a:r>
              <a:rPr lang="de-DE" dirty="0"/>
              <a:t>​</a:t>
            </a:r>
            <a:fld id="{94ECE08C-AB13-4023-92C4-6508B5611553}" type="datetime1">
              <a:rPr lang="de-DE" smtClean="0"/>
              <a:pPr/>
              <a:t>05.07.2024</a:t>
            </a:fld>
            <a:r>
              <a:rPr lang="de-DE" dirty="0"/>
              <a:t>​</a:t>
            </a:r>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3117281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F93FD68F-6327-4C0F-8016-3D0C89ECBD6A}"/>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2884904C-CD0F-4A65-B408-428CBAF919CA}"/>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7" name="Grafik 16">
            <a:extLst>
              <a:ext uri="{FF2B5EF4-FFF2-40B4-BE49-F238E27FC236}">
                <a16:creationId xmlns:a16="http://schemas.microsoft.com/office/drawing/2014/main" id="{991FCA08-D9C2-47D3-8246-9BFE07E6F4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dirty="0"/>
              <a:t>Mastertitelformat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Grafik 12">
            <a:extLst>
              <a:ext uri="{FF2B5EF4-FFF2-40B4-BE49-F238E27FC236}">
                <a16:creationId xmlns:a16="http://schemas.microsoft.com/office/drawing/2014/main" id="{8FCD6719-4FBF-4800-89A4-207C503F8C7C}"/>
              </a:ext>
            </a:extLst>
          </p:cNvPr>
          <p:cNvPicPr/>
          <p:nvPr userDrawn="1"/>
        </p:nvPicPr>
        <p:blipFill>
          <a:blip r:embed="rId3"/>
          <a:stretch>
            <a:fillRect/>
          </a:stretch>
        </p:blipFill>
        <p:spPr>
          <a:xfrm>
            <a:off x="10099505" y="6266872"/>
            <a:ext cx="1987550" cy="567690"/>
          </a:xfrm>
          <a:prstGeom prst="rect">
            <a:avLst/>
          </a:prstGeom>
        </p:spPr>
      </p:pic>
      <p:sp>
        <p:nvSpPr>
          <p:cNvPr id="14" name="Untertitel 2">
            <a:extLst>
              <a:ext uri="{FF2B5EF4-FFF2-40B4-BE49-F238E27FC236}">
                <a16:creationId xmlns:a16="http://schemas.microsoft.com/office/drawing/2014/main" id="{FA486C4F-A9CB-45DC-8854-CC626D6C461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39" name="Gruppieren 38">
            <a:extLst>
              <a:ext uri="{FF2B5EF4-FFF2-40B4-BE49-F238E27FC236}">
                <a16:creationId xmlns:a16="http://schemas.microsoft.com/office/drawing/2014/main" id="{BC8FA35B-A26F-42D8-8F81-110779FC8380}"/>
              </a:ext>
            </a:extLst>
          </p:cNvPr>
          <p:cNvGrpSpPr/>
          <p:nvPr userDrawn="1"/>
        </p:nvGrpSpPr>
        <p:grpSpPr>
          <a:xfrm>
            <a:off x="10443312" y="254977"/>
            <a:ext cx="1299935" cy="1200032"/>
            <a:chOff x="1645920" y="1071155"/>
            <a:chExt cx="6296297" cy="5299166"/>
          </a:xfrm>
        </p:grpSpPr>
        <p:sp>
          <p:nvSpPr>
            <p:cNvPr id="40" name="Ellipse 39">
              <a:extLst>
                <a:ext uri="{FF2B5EF4-FFF2-40B4-BE49-F238E27FC236}">
                  <a16:creationId xmlns:a16="http://schemas.microsoft.com/office/drawing/2014/main" id="{6271980F-81E8-4D3B-B739-1DCA1623D12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37DD7008-457D-4B77-8063-519CD536F8C1}"/>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Rechteck 41">
              <a:extLst>
                <a:ext uri="{FF2B5EF4-FFF2-40B4-BE49-F238E27FC236}">
                  <a16:creationId xmlns:a16="http://schemas.microsoft.com/office/drawing/2014/main" id="{D50E230D-3E64-4ECC-9DDF-DFA5D04C3DA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Freihandform: Form 42">
              <a:extLst>
                <a:ext uri="{FF2B5EF4-FFF2-40B4-BE49-F238E27FC236}">
                  <a16:creationId xmlns:a16="http://schemas.microsoft.com/office/drawing/2014/main" id="{0F0F60FB-5B14-4A10-83A2-46708B5EED9C}"/>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Freihandform: Form 43">
              <a:extLst>
                <a:ext uri="{FF2B5EF4-FFF2-40B4-BE49-F238E27FC236}">
                  <a16:creationId xmlns:a16="http://schemas.microsoft.com/office/drawing/2014/main" id="{389944C9-C8E9-4E2B-A7EC-3CB3A9D351AA}"/>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a:extLst>
                <a:ext uri="{FF2B5EF4-FFF2-40B4-BE49-F238E27FC236}">
                  <a16:creationId xmlns:a16="http://schemas.microsoft.com/office/drawing/2014/main" id="{083D2437-630D-4DEE-BE5A-A546BF915C8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D08B2F48-EE68-47E4-A6FC-F34A9FEEBEC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4A8BB29A-359F-4A4A-AF31-EA987BF5813D}"/>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Ellipse 47">
              <a:extLst>
                <a:ext uri="{FF2B5EF4-FFF2-40B4-BE49-F238E27FC236}">
                  <a16:creationId xmlns:a16="http://schemas.microsoft.com/office/drawing/2014/main" id="{BBF68378-79B2-4325-9E4F-3D01F5828008}"/>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hteck 48">
              <a:extLst>
                <a:ext uri="{FF2B5EF4-FFF2-40B4-BE49-F238E27FC236}">
                  <a16:creationId xmlns:a16="http://schemas.microsoft.com/office/drawing/2014/main" id="{1A0D1A4E-F3C6-43A5-9BDB-3E1F9E841D84}"/>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0" name="Ellipse 49">
              <a:extLst>
                <a:ext uri="{FF2B5EF4-FFF2-40B4-BE49-F238E27FC236}">
                  <a16:creationId xmlns:a16="http://schemas.microsoft.com/office/drawing/2014/main" id="{9CDDB6E5-ECFC-480B-93B9-CF3F4F57EAD9}"/>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a:extLst>
                <a:ext uri="{FF2B5EF4-FFF2-40B4-BE49-F238E27FC236}">
                  <a16:creationId xmlns:a16="http://schemas.microsoft.com/office/drawing/2014/main" id="{1386978D-5C39-4113-B480-8F9A0304CB98}"/>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30C6D954-A342-444B-9B57-6EE355AA518B}"/>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hteck 52">
              <a:extLst>
                <a:ext uri="{FF2B5EF4-FFF2-40B4-BE49-F238E27FC236}">
                  <a16:creationId xmlns:a16="http://schemas.microsoft.com/office/drawing/2014/main" id="{AFE17356-59B7-4E1E-BDC0-2C7558DB06C0}"/>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Rechteck 53">
              <a:extLst>
                <a:ext uri="{FF2B5EF4-FFF2-40B4-BE49-F238E27FC236}">
                  <a16:creationId xmlns:a16="http://schemas.microsoft.com/office/drawing/2014/main" id="{31F213F1-4A38-4927-B95D-A3B1020984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79417E79-3640-4133-82EC-F903B10FF527}"/>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Rechteck 55">
              <a:extLst>
                <a:ext uri="{FF2B5EF4-FFF2-40B4-BE49-F238E27FC236}">
                  <a16:creationId xmlns:a16="http://schemas.microsoft.com/office/drawing/2014/main" id="{E28FABFD-28A2-4C94-BD98-B0F2F6505A3A}"/>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htwinkliges Dreieck 56">
              <a:extLst>
                <a:ext uri="{FF2B5EF4-FFF2-40B4-BE49-F238E27FC236}">
                  <a16:creationId xmlns:a16="http://schemas.microsoft.com/office/drawing/2014/main" id="{E12B5A7E-9549-4779-AABA-80D187CECF08}"/>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Rechtwinkliges Dreieck 57">
              <a:extLst>
                <a:ext uri="{FF2B5EF4-FFF2-40B4-BE49-F238E27FC236}">
                  <a16:creationId xmlns:a16="http://schemas.microsoft.com/office/drawing/2014/main" id="{D052F80B-EF8E-43F3-BF74-2C46E55F27DE}"/>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Rechteck 58">
              <a:extLst>
                <a:ext uri="{FF2B5EF4-FFF2-40B4-BE49-F238E27FC236}">
                  <a16:creationId xmlns:a16="http://schemas.microsoft.com/office/drawing/2014/main" id="{AEED4278-89C9-4784-9ED4-AA76DA0B5919}"/>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29259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6" name="Footer Placeholder 5"/>
          <p:cNvSpPr>
            <a:spLocks noGrp="1"/>
          </p:cNvSpPr>
          <p:nvPr>
            <p:ph type="ftr" sz="quarter" idx="11"/>
          </p:nvPr>
        </p:nvSpPr>
        <p:spPr/>
        <p:txBody>
          <a:bodyPr/>
          <a:lstStyle/>
          <a:p>
            <a:pPr rtl="0"/>
            <a:endParaRPr lang="de-DE" noProof="0" dirty="0"/>
          </a:p>
        </p:txBody>
      </p:sp>
      <p:sp>
        <p:nvSpPr>
          <p:cNvPr id="7" name="Slide Number Placeholder 6"/>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637061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9728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8" name="Footer Placeholder 7"/>
          <p:cNvSpPr>
            <a:spLocks noGrp="1"/>
          </p:cNvSpPr>
          <p:nvPr>
            <p:ph type="ftr" sz="quarter" idx="11"/>
          </p:nvPr>
        </p:nvSpPr>
        <p:spPr/>
        <p:txBody>
          <a:bodyPr/>
          <a:lstStyle/>
          <a:p>
            <a:pPr rtl="0"/>
            <a:endParaRPr lang="de-DE" noProof="0" dirty="0"/>
          </a:p>
        </p:txBody>
      </p:sp>
      <p:sp>
        <p:nvSpPr>
          <p:cNvPr id="9" name="Slide Number Placeholder 8"/>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1940544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r>
              <a:rPr lang="de-DE"/>
              <a:t>​</a:t>
            </a:r>
            <a:fld id="{E03E6F61-7EE4-4641-A632-E37B8E3AFCCD}" type="datetime1">
              <a:rPr lang="de" smtClean="0"/>
              <a:pPr/>
              <a:t>05.07.2024</a:t>
            </a:fld>
            <a:r>
              <a:t>​</a:t>
            </a:r>
            <a:endParaRPr dirty="0"/>
          </a:p>
        </p:txBody>
      </p:sp>
      <p:sp>
        <p:nvSpPr>
          <p:cNvPr id="4" name="Footer Placeholder 3"/>
          <p:cNvSpPr>
            <a:spLocks noGrp="1"/>
          </p:cNvSpPr>
          <p:nvPr>
            <p:ph type="ftr" sz="quarter" idx="11"/>
          </p:nvPr>
        </p:nvSpPr>
        <p:spPr/>
        <p:txBody>
          <a:bodyPr/>
          <a:lstStyle/>
          <a:p>
            <a:pPr rtl="0"/>
            <a:endParaRPr lang="de-DE"/>
          </a:p>
        </p:txBody>
      </p:sp>
      <p:sp>
        <p:nvSpPr>
          <p:cNvPr id="5" name="Slide Number Placeholder 4"/>
          <p:cNvSpPr>
            <a:spLocks noGrp="1"/>
          </p:cNvSpPr>
          <p:nvPr>
            <p:ph type="sldNum" sz="quarter" idx="12"/>
          </p:nvPr>
        </p:nvSpPr>
        <p:spPr/>
        <p:txBody>
          <a:bodyPr/>
          <a:lstStyle/>
          <a:p>
            <a:pPr rtl="0"/>
            <a:fld id="{0FF54DE5-C571-48E8-A5BC-B369434E2F44}" type="slidenum">
              <a:rPr lang="de-DE" smtClean="0"/>
              <a:t>‹Nr.›</a:t>
            </a:fld>
            <a:endParaRPr lang="de-DE" dirty="0"/>
          </a:p>
        </p:txBody>
      </p:sp>
    </p:spTree>
    <p:extLst>
      <p:ext uri="{BB962C8B-B14F-4D97-AF65-F5344CB8AC3E}">
        <p14:creationId xmlns:p14="http://schemas.microsoft.com/office/powerpoint/2010/main" val="3164736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16" name="Rectangle 6">
            <a:extLst>
              <a:ext uri="{FF2B5EF4-FFF2-40B4-BE49-F238E27FC236}">
                <a16:creationId xmlns:a16="http://schemas.microsoft.com/office/drawing/2014/main" id="{2BC2390F-B3F1-414A-8483-445296411EF6}"/>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8">
            <a:extLst>
              <a:ext uri="{FF2B5EF4-FFF2-40B4-BE49-F238E27FC236}">
                <a16:creationId xmlns:a16="http://schemas.microsoft.com/office/drawing/2014/main" id="{7E115167-E3B9-480F-A708-5E82DF2DC72D}"/>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8" name="Grafik 17">
            <a:extLst>
              <a:ext uri="{FF2B5EF4-FFF2-40B4-BE49-F238E27FC236}">
                <a16:creationId xmlns:a16="http://schemas.microsoft.com/office/drawing/2014/main" id="{022C9BA8-74E2-4ACC-A006-658397FD9E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7" name="Date Placeholder 6"/>
          <p:cNvSpPr>
            <a:spLocks noGrp="1"/>
          </p:cNvSpPr>
          <p:nvPr>
            <p:ph type="dt" sz="half" idx="10"/>
          </p:nvPr>
        </p:nvSpPr>
        <p:spPr/>
        <p:txBody>
          <a:bodyPr/>
          <a:lstStyle/>
          <a:p>
            <a:r>
              <a:rPr lang="de-DE"/>
              <a:t>​</a:t>
            </a:r>
            <a:fld id="{B359ED08-3DAD-4873-BEAE-E00CBB3C2D85}" type="datetime1">
              <a:rPr lang="de" smtClean="0"/>
              <a:pPr/>
              <a:t>05.07.2024</a:t>
            </a:fld>
            <a:r>
              <a:t>​</a:t>
            </a:r>
            <a:endParaRPr dirty="0"/>
          </a:p>
        </p:txBody>
      </p:sp>
      <p:sp>
        <p:nvSpPr>
          <p:cNvPr id="8" name="Footer Placeholder 7"/>
          <p:cNvSpPr>
            <a:spLocks noGrp="1"/>
          </p:cNvSpPr>
          <p:nvPr>
            <p:ph type="ftr" sz="quarter" idx="11"/>
          </p:nvPr>
        </p:nvSpPr>
        <p:spPr/>
        <p:txBody>
          <a:bodyPr/>
          <a:lstStyle>
            <a:lvl1pPr>
              <a:defRPr>
                <a:solidFill>
                  <a:srgbClr val="FFFFFF"/>
                </a:solidFill>
              </a:defRPr>
            </a:lvl1pPr>
          </a:lstStyle>
          <a:p>
            <a:pPr rtl="0"/>
            <a:endParaRPr lang="de-DE"/>
          </a:p>
        </p:txBody>
      </p:sp>
      <p:sp>
        <p:nvSpPr>
          <p:cNvPr id="9" name="Slide Number Placeholder 8"/>
          <p:cNvSpPr>
            <a:spLocks noGrp="1"/>
          </p:cNvSpPr>
          <p:nvPr>
            <p:ph type="sldNum" sz="quarter" idx="12"/>
          </p:nvPr>
        </p:nvSpPr>
        <p:spPr/>
        <p:txBody>
          <a:bodyPr/>
          <a:lstStyle/>
          <a:p>
            <a:pPr rtl="0"/>
            <a:fld id="{0FF54DE5-C571-48E8-A5BC-B369434E2F44}" type="slidenum">
              <a:rPr lang="de-DE" smtClean="0"/>
              <a:t>‹Nr.›</a:t>
            </a:fld>
            <a:endParaRPr lang="de-DE" dirty="0"/>
          </a:p>
        </p:txBody>
      </p:sp>
      <p:pic>
        <p:nvPicPr>
          <p:cNvPr id="12" name="Grafik 11">
            <a:extLst>
              <a:ext uri="{FF2B5EF4-FFF2-40B4-BE49-F238E27FC236}">
                <a16:creationId xmlns:a16="http://schemas.microsoft.com/office/drawing/2014/main" id="{3234369C-67BB-4B23-A6FB-6E089552A7A0}"/>
              </a:ext>
            </a:extLst>
          </p:cNvPr>
          <p:cNvPicPr/>
          <p:nvPr userDrawn="1"/>
        </p:nvPicPr>
        <p:blipFill>
          <a:blip r:embed="rId3"/>
          <a:stretch>
            <a:fillRect/>
          </a:stretch>
        </p:blipFill>
        <p:spPr>
          <a:xfrm>
            <a:off x="10099505" y="6266872"/>
            <a:ext cx="1987550" cy="567690"/>
          </a:xfrm>
          <a:prstGeom prst="rect">
            <a:avLst/>
          </a:prstGeom>
        </p:spPr>
      </p:pic>
      <p:sp>
        <p:nvSpPr>
          <p:cNvPr id="15" name="Untertitel 2">
            <a:extLst>
              <a:ext uri="{FF2B5EF4-FFF2-40B4-BE49-F238E27FC236}">
                <a16:creationId xmlns:a16="http://schemas.microsoft.com/office/drawing/2014/main" id="{C2D1F4F4-550C-416B-B8CC-5DCAEFCFA21B}"/>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0" name="Gruppieren 9">
            <a:extLst>
              <a:ext uri="{FF2B5EF4-FFF2-40B4-BE49-F238E27FC236}">
                <a16:creationId xmlns:a16="http://schemas.microsoft.com/office/drawing/2014/main" id="{FC843C18-55C8-491B-BD54-A28C7A937B4F}"/>
              </a:ext>
            </a:extLst>
          </p:cNvPr>
          <p:cNvGrpSpPr/>
          <p:nvPr userDrawn="1"/>
        </p:nvGrpSpPr>
        <p:grpSpPr>
          <a:xfrm>
            <a:off x="10443312" y="254977"/>
            <a:ext cx="1299935" cy="1200032"/>
            <a:chOff x="1645920" y="1071155"/>
            <a:chExt cx="6296297" cy="5299166"/>
          </a:xfrm>
        </p:grpSpPr>
        <p:sp>
          <p:nvSpPr>
            <p:cNvPr id="11" name="Ellipse 10">
              <a:extLst>
                <a:ext uri="{FF2B5EF4-FFF2-40B4-BE49-F238E27FC236}">
                  <a16:creationId xmlns:a16="http://schemas.microsoft.com/office/drawing/2014/main" id="{FBD646D8-D72D-41C5-BC5E-494255C1917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5978CCAC-5804-49BA-B21A-92674D379C57}"/>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hteck 13">
              <a:extLst>
                <a:ext uri="{FF2B5EF4-FFF2-40B4-BE49-F238E27FC236}">
                  <a16:creationId xmlns:a16="http://schemas.microsoft.com/office/drawing/2014/main" id="{FCD7DED3-EEB2-42C4-A2A8-7CAE7F35BAB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Freihandform: Form 18">
              <a:extLst>
                <a:ext uri="{FF2B5EF4-FFF2-40B4-BE49-F238E27FC236}">
                  <a16:creationId xmlns:a16="http://schemas.microsoft.com/office/drawing/2014/main" id="{0850F3CD-5B6F-47B7-8458-CB974E2D39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DBD45B25-86D6-4015-984B-9B5F054D7F53}"/>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a:extLst>
                <a:ext uri="{FF2B5EF4-FFF2-40B4-BE49-F238E27FC236}">
                  <a16:creationId xmlns:a16="http://schemas.microsoft.com/office/drawing/2014/main" id="{99BBB1EE-EFFD-4E00-9CAC-7424FE2184F0}"/>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F618132B-AA82-42FE-A03A-94576A4074FB}"/>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6F4B099A-8A60-4A47-9017-57969E8AD61F}"/>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32690EBA-5621-43B7-9A25-1DDDE361D24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C9CE091F-A37C-4DFA-9945-8ADA3844B90C}"/>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Ellipse 25">
              <a:extLst>
                <a:ext uri="{FF2B5EF4-FFF2-40B4-BE49-F238E27FC236}">
                  <a16:creationId xmlns:a16="http://schemas.microsoft.com/office/drawing/2014/main" id="{DE7BF2C9-7E82-4F25-9B96-415EA70D22B7}"/>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A1310284-5B24-46FF-9284-0DB7DCA223FF}"/>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9F117F19-DCF8-410D-9A67-7DAD195FB30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A31A3AD7-CBA6-41D0-8D57-808B4EE5E9BB}"/>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C54065CF-059D-48AB-AC45-12F0BF07D21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3DB22CBC-6C06-49EA-AA77-9F3801EEB646}"/>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DE587752-9FCE-4BDE-92E8-CD3A6CC7481F}"/>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winkliges Dreieck 32">
              <a:extLst>
                <a:ext uri="{FF2B5EF4-FFF2-40B4-BE49-F238E27FC236}">
                  <a16:creationId xmlns:a16="http://schemas.microsoft.com/office/drawing/2014/main" id="{5E4532A1-A8E0-4FED-A49D-A33725C8378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FDC21935-6960-41B7-BEDB-7A5E66949E2F}"/>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1C0033D5-934D-4420-B8F6-D5DAFDFF57E6}"/>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60785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de-DE"/>
              <a:t>​</a:t>
            </a:r>
            <a:fld id="{94ECE08C-AB13-4023-92C4-6508B5611553}" type="datetime1">
              <a:rPr lang="de-DE" smtClean="0"/>
              <a:pPr/>
              <a:t>05.07.2024</a:t>
            </a:fld>
            <a:r>
              <a:rPr lang="de-DE"/>
              <a:t>​</a:t>
            </a:r>
            <a:endParaRPr lang="de-DE"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rtl="0"/>
            <a:endParaRPr lang="de-DE" noProof="0"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46DE0C15-325B-4B66-B685-550A0BDB51D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424526"/>
            <a:ext cx="1061484" cy="400384"/>
          </a:xfrm>
          <a:prstGeom prst="rect">
            <a:avLst/>
          </a:prstGeom>
        </p:spPr>
      </p:pic>
      <p:sp>
        <p:nvSpPr>
          <p:cNvPr id="14" name="Untertitel 2">
            <a:extLst>
              <a:ext uri="{FF2B5EF4-FFF2-40B4-BE49-F238E27FC236}">
                <a16:creationId xmlns:a16="http://schemas.microsoft.com/office/drawing/2014/main" id="{F3929FCD-BD32-4369-835F-EA62DDA3D482}"/>
              </a:ext>
            </a:extLst>
          </p:cNvPr>
          <p:cNvSpPr txBox="1">
            <a:spLocks/>
          </p:cNvSpPr>
          <p:nvPr userDrawn="1"/>
        </p:nvSpPr>
        <p:spPr>
          <a:xfrm>
            <a:off x="4701512" y="6425358"/>
            <a:ext cx="5015522"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p>
          <a:p>
            <a:pPr algn="ctr"/>
            <a:endParaRPr lang="en-GB" sz="2000" dirty="0">
              <a:solidFill>
                <a:srgbClr val="1F497D"/>
              </a:solidFill>
            </a:endParaRPr>
          </a:p>
        </p:txBody>
      </p:sp>
      <p:pic>
        <p:nvPicPr>
          <p:cNvPr id="15" name="Grafik 14">
            <a:extLst>
              <a:ext uri="{FF2B5EF4-FFF2-40B4-BE49-F238E27FC236}">
                <a16:creationId xmlns:a16="http://schemas.microsoft.com/office/drawing/2014/main" id="{86CA6B33-8F33-49F4-858B-B3DD533E7868}"/>
              </a:ext>
            </a:extLst>
          </p:cNvPr>
          <p:cNvPicPr/>
          <p:nvPr userDrawn="1"/>
        </p:nvPicPr>
        <p:blipFill>
          <a:blip r:embed="rId3"/>
          <a:stretch>
            <a:fillRect/>
          </a:stretch>
        </p:blipFill>
        <p:spPr>
          <a:xfrm>
            <a:off x="10099505" y="6266872"/>
            <a:ext cx="1987550" cy="567690"/>
          </a:xfrm>
          <a:prstGeom prst="rect">
            <a:avLst/>
          </a:prstGeom>
        </p:spPr>
      </p:pic>
      <p:grpSp>
        <p:nvGrpSpPr>
          <p:cNvPr id="17" name="Gruppieren 16">
            <a:extLst>
              <a:ext uri="{FF2B5EF4-FFF2-40B4-BE49-F238E27FC236}">
                <a16:creationId xmlns:a16="http://schemas.microsoft.com/office/drawing/2014/main" id="{5FFAB49D-828E-467C-BD4A-87972F3C1EFA}"/>
              </a:ext>
            </a:extLst>
          </p:cNvPr>
          <p:cNvGrpSpPr/>
          <p:nvPr userDrawn="1"/>
        </p:nvGrpSpPr>
        <p:grpSpPr>
          <a:xfrm>
            <a:off x="10443312" y="254977"/>
            <a:ext cx="1299935" cy="1200032"/>
            <a:chOff x="1645920" y="1071155"/>
            <a:chExt cx="6296297" cy="5299166"/>
          </a:xfrm>
        </p:grpSpPr>
        <p:sp>
          <p:nvSpPr>
            <p:cNvPr id="18" name="Ellipse 17">
              <a:extLst>
                <a:ext uri="{FF2B5EF4-FFF2-40B4-BE49-F238E27FC236}">
                  <a16:creationId xmlns:a16="http://schemas.microsoft.com/office/drawing/2014/main" id="{5343A9FE-CACD-4C9F-A1DD-94AE22259D3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a:extLst>
                <a:ext uri="{FF2B5EF4-FFF2-40B4-BE49-F238E27FC236}">
                  <a16:creationId xmlns:a16="http://schemas.microsoft.com/office/drawing/2014/main" id="{A2F4EF67-99D4-4311-9A83-CC40A0341769}"/>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Rechteck 19">
              <a:extLst>
                <a:ext uri="{FF2B5EF4-FFF2-40B4-BE49-F238E27FC236}">
                  <a16:creationId xmlns:a16="http://schemas.microsoft.com/office/drawing/2014/main" id="{9B2E7495-4AD9-4BCF-A6B0-FB4E6BB2D63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5F8E1512-CA59-40EA-846D-FF19DC680EF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Freihandform: Form 21">
              <a:extLst>
                <a:ext uri="{FF2B5EF4-FFF2-40B4-BE49-F238E27FC236}">
                  <a16:creationId xmlns:a16="http://schemas.microsoft.com/office/drawing/2014/main" id="{F083C05D-C82C-4114-B604-27170615DB82}"/>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Ellipse 22">
              <a:extLst>
                <a:ext uri="{FF2B5EF4-FFF2-40B4-BE49-F238E27FC236}">
                  <a16:creationId xmlns:a16="http://schemas.microsoft.com/office/drawing/2014/main" id="{89B72FAE-B2E3-4808-85ED-BD9D62FFD37B}"/>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362C3871-8DEE-441F-BB31-81251D17AE3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939401FA-D183-4200-BA47-15A41F3283F1}"/>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a:extLst>
                <a:ext uri="{FF2B5EF4-FFF2-40B4-BE49-F238E27FC236}">
                  <a16:creationId xmlns:a16="http://schemas.microsoft.com/office/drawing/2014/main" id="{55052928-0D6B-45F0-9CA8-2758D0207F3C}"/>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7D88A627-61E8-4F07-AEDB-EA6733270316}"/>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8" name="Ellipse 27">
              <a:extLst>
                <a:ext uri="{FF2B5EF4-FFF2-40B4-BE49-F238E27FC236}">
                  <a16:creationId xmlns:a16="http://schemas.microsoft.com/office/drawing/2014/main" id="{CFB709E1-664C-4368-814F-1CD8F7212B1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73558782-EFA6-43D8-98F0-5E9A5B100AB0}"/>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a:extLst>
                <a:ext uri="{FF2B5EF4-FFF2-40B4-BE49-F238E27FC236}">
                  <a16:creationId xmlns:a16="http://schemas.microsoft.com/office/drawing/2014/main" id="{CEAEEDCC-320B-4325-898E-649FB0891EE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EAC0DDBC-494A-4545-AE95-3E6EB450D1A8}"/>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01ABF06C-7361-4581-BEF9-025E82C03783}"/>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Ellipse 32">
              <a:extLst>
                <a:ext uri="{FF2B5EF4-FFF2-40B4-BE49-F238E27FC236}">
                  <a16:creationId xmlns:a16="http://schemas.microsoft.com/office/drawing/2014/main" id="{C4B3200A-BAAB-42FA-B2EB-FCFF729AB5DF}"/>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3489978-4CE8-46F2-900D-BC4123ADB5C6}"/>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1F44CFB9-79DE-4EFA-B7B5-D538CB7B96B6}"/>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55D69203-7971-4BFA-8D69-DC0E2A3C3EA2}"/>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extLst>
                <a:ext uri="{FF2B5EF4-FFF2-40B4-BE49-F238E27FC236}">
                  <a16:creationId xmlns:a16="http://schemas.microsoft.com/office/drawing/2014/main" id="{BE5274E4-F73A-412B-93CF-DCE11640800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753315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785739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823740"/>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1097280" y="1492624"/>
            <a:ext cx="10058400" cy="4376470"/>
          </a:xfrm>
          <a:prstGeom prst="rect">
            <a:avLst/>
          </a:prstGeom>
        </p:spPr>
        <p:txBody>
          <a:bodyPr vert="horz" lIns="0" tIns="45720" rIns="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rtl="0"/>
            <a:endParaRPr lang="de-DE" noProof="0"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72446FF5-B0A1-4CED-8527-53B2C36756CF}"/>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15" name="Untertitel 2">
            <a:extLst>
              <a:ext uri="{FF2B5EF4-FFF2-40B4-BE49-F238E27FC236}">
                <a16:creationId xmlns:a16="http://schemas.microsoft.com/office/drawing/2014/main" id="{C796B178-E15A-444B-A8BA-54BCAFDC215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4" name="Grafik 13">
            <a:extLst>
              <a:ext uri="{FF2B5EF4-FFF2-40B4-BE49-F238E27FC236}">
                <a16:creationId xmlns:a16="http://schemas.microsoft.com/office/drawing/2014/main" id="{0F7588D5-FBFF-4B77-94D8-5C8CFEABB542}"/>
              </a:ext>
            </a:extLst>
          </p:cNvPr>
          <p:cNvPicPr/>
          <p:nvPr userDrawn="1"/>
        </p:nvPicPr>
        <p:blipFill>
          <a:blip r:embed="rId14"/>
          <a:stretch>
            <a:fillRect/>
          </a:stretch>
        </p:blipFill>
        <p:spPr>
          <a:xfrm>
            <a:off x="10099505" y="6266872"/>
            <a:ext cx="1987550" cy="567690"/>
          </a:xfrm>
          <a:prstGeom prst="rect">
            <a:avLst/>
          </a:prstGeom>
        </p:spPr>
      </p:pic>
      <p:grpSp>
        <p:nvGrpSpPr>
          <p:cNvPr id="16" name="Gruppieren 15">
            <a:extLst>
              <a:ext uri="{FF2B5EF4-FFF2-40B4-BE49-F238E27FC236}">
                <a16:creationId xmlns:a16="http://schemas.microsoft.com/office/drawing/2014/main" id="{E98F78F4-94DF-47EC-BFB0-B21628027D2B}"/>
              </a:ext>
            </a:extLst>
          </p:cNvPr>
          <p:cNvGrpSpPr/>
          <p:nvPr userDrawn="1"/>
        </p:nvGrpSpPr>
        <p:grpSpPr>
          <a:xfrm>
            <a:off x="10443312" y="254977"/>
            <a:ext cx="1299935" cy="1200032"/>
            <a:chOff x="1645920" y="1071155"/>
            <a:chExt cx="6296297" cy="5299166"/>
          </a:xfrm>
        </p:grpSpPr>
        <p:sp>
          <p:nvSpPr>
            <p:cNvPr id="17" name="Ellipse 16">
              <a:extLst>
                <a:ext uri="{FF2B5EF4-FFF2-40B4-BE49-F238E27FC236}">
                  <a16:creationId xmlns:a16="http://schemas.microsoft.com/office/drawing/2014/main" id="{52F04A53-A791-413C-A1AB-5FD42DF1D941}"/>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AAE24C0E-BE91-4B7F-8B27-51285CA64DFA}"/>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Rechteck 18">
              <a:extLst>
                <a:ext uri="{FF2B5EF4-FFF2-40B4-BE49-F238E27FC236}">
                  <a16:creationId xmlns:a16="http://schemas.microsoft.com/office/drawing/2014/main" id="{20635180-45A7-4C1B-A131-F22801C4FB0A}"/>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Freihandform: Form 19">
              <a:extLst>
                <a:ext uri="{FF2B5EF4-FFF2-40B4-BE49-F238E27FC236}">
                  <a16:creationId xmlns:a16="http://schemas.microsoft.com/office/drawing/2014/main" id="{2178FF35-4AA6-4CDF-8CA4-867323F81231}"/>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933AA21D-E903-43D8-8863-F794FC93F9D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a:extLst>
                <a:ext uri="{FF2B5EF4-FFF2-40B4-BE49-F238E27FC236}">
                  <a16:creationId xmlns:a16="http://schemas.microsoft.com/office/drawing/2014/main" id="{30F3A132-49A2-44AE-BFB6-A44013C39F72}"/>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1522DB8A-AE2B-44CE-AB50-3517AF8B0AD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7B1080C-3B7D-4B72-A980-CBD05869F4D2}"/>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9C40F18-44CD-4FB6-A692-AE5177F8E3CD}"/>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17F43-0646-46E8-837C-849746EF99B7}"/>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Ellipse 26">
              <a:extLst>
                <a:ext uri="{FF2B5EF4-FFF2-40B4-BE49-F238E27FC236}">
                  <a16:creationId xmlns:a16="http://schemas.microsoft.com/office/drawing/2014/main" id="{87B91B55-2482-465E-AD74-E8B85F6EB24B}"/>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C3355A68-C7F6-41A4-A50B-CACF916EFA4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a:extLst>
                <a:ext uri="{FF2B5EF4-FFF2-40B4-BE49-F238E27FC236}">
                  <a16:creationId xmlns:a16="http://schemas.microsoft.com/office/drawing/2014/main" id="{24D9D787-DCD9-4944-8425-7082D3AE67B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448A39DC-064F-4EA9-8E7D-FFE3505C4B1D}"/>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8BF94997-1B0F-4CA4-8991-F7A928B18801}"/>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58A83B0B-8B19-4A1E-8772-40D880ED2078}"/>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50E6EA58-AF74-416A-ADA1-11BB9858DB14}"/>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8AFB14A1-96AD-4BC2-80C9-6FC4D4616729}"/>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209F6648-3E30-4762-956A-950AA6A62521}"/>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59CA0489-DAD7-4EEE-8F7F-0106B0FDECE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700704160"/>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3" r:id="rId9"/>
    <p:sldLayoutId id="2147483844" r:id="rId10"/>
    <p:sldLayoutId id="214748384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3200" b="1"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9A5EC6-C8A9-436A-A069-FA6B69A1E808}"/>
              </a:ext>
            </a:extLst>
          </p:cNvPr>
          <p:cNvSpPr>
            <a:spLocks noGrp="1"/>
          </p:cNvSpPr>
          <p:nvPr>
            <p:ph type="title"/>
          </p:nvPr>
        </p:nvSpPr>
        <p:spPr>
          <a:xfrm>
            <a:off x="457200" y="594359"/>
            <a:ext cx="3200400" cy="3906620"/>
          </a:xfrm>
        </p:spPr>
        <p:txBody>
          <a:bodyPr>
            <a:normAutofit/>
          </a:bodyPr>
          <a:lstStyle/>
          <a:p>
            <a:r>
              <a:rPr lang="en-GB" dirty="0"/>
              <a:t>EU-CERT: </a:t>
            </a:r>
            <a:r>
              <a:rPr lang="en-GB" dirty="0" err="1"/>
              <a:t>Europski</a:t>
            </a:r>
            <a:r>
              <a:rPr lang="en-GB" dirty="0"/>
              <a:t> </a:t>
            </a:r>
            <a:r>
              <a:rPr lang="en-GB" dirty="0" err="1"/>
              <a:t>certifikati</a:t>
            </a:r>
            <a:r>
              <a:rPr lang="en-GB" dirty="0"/>
              <a:t> </a:t>
            </a:r>
            <a:r>
              <a:rPr lang="en-GB" dirty="0" err="1"/>
              <a:t>i</a:t>
            </a:r>
            <a:r>
              <a:rPr lang="en-GB" dirty="0"/>
              <a:t> </a:t>
            </a:r>
            <a:r>
              <a:rPr lang="en-GB" dirty="0" err="1"/>
              <a:t>akreditacije</a:t>
            </a:r>
            <a:r>
              <a:rPr lang="en-GB" dirty="0"/>
              <a:t> za </a:t>
            </a:r>
            <a:r>
              <a:rPr lang="en-GB" dirty="0" err="1"/>
              <a:t>europske</a:t>
            </a:r>
            <a:r>
              <a:rPr lang="en-GB" dirty="0"/>
              <a:t> </a:t>
            </a:r>
            <a:r>
              <a:rPr lang="en-GB" dirty="0" err="1"/>
              <a:t>projekte</a:t>
            </a:r>
            <a:endParaRPr lang="en-US" dirty="0"/>
          </a:p>
        </p:txBody>
      </p:sp>
      <p:sp>
        <p:nvSpPr>
          <p:cNvPr id="4" name="Textplatzhalter 3">
            <a:extLst>
              <a:ext uri="{FF2B5EF4-FFF2-40B4-BE49-F238E27FC236}">
                <a16:creationId xmlns:a16="http://schemas.microsoft.com/office/drawing/2014/main" id="{445F444D-6F84-444E-8423-2332A5B64263}"/>
              </a:ext>
            </a:extLst>
          </p:cNvPr>
          <p:cNvSpPr>
            <a:spLocks noGrp="1"/>
          </p:cNvSpPr>
          <p:nvPr>
            <p:ph type="body" sz="half" idx="2"/>
          </p:nvPr>
        </p:nvSpPr>
        <p:spPr>
          <a:xfrm>
            <a:off x="457200" y="4891596"/>
            <a:ext cx="3200400" cy="1413608"/>
          </a:xfrm>
        </p:spPr>
        <p:txBody>
          <a:bodyPr>
            <a:normAutofit/>
          </a:bodyPr>
          <a:lstStyle/>
          <a:p>
            <a:r>
              <a:rPr lang="en-US" b="1" i="1" dirty="0" err="1"/>
              <a:t>Poziv</a:t>
            </a:r>
            <a:r>
              <a:rPr lang="en-US" b="1" i="1" dirty="0"/>
              <a:t> </a:t>
            </a:r>
            <a:r>
              <a:rPr lang="en-US" b="1" i="1" dirty="0" err="1"/>
              <a:t>na</a:t>
            </a:r>
            <a:r>
              <a:rPr lang="en-US" b="1" i="1" dirty="0"/>
              <a:t> </a:t>
            </a:r>
            <a:r>
              <a:rPr lang="en-US" b="1" i="1" dirty="0" err="1"/>
              <a:t>broj</a:t>
            </a:r>
            <a:r>
              <a:rPr lang="en-US" b="1" i="1" dirty="0"/>
              <a:t> :</a:t>
            </a:r>
            <a:br>
              <a:rPr lang="en-US" b="1" i="1" dirty="0"/>
            </a:br>
            <a:r>
              <a:rPr lang="fr-FR" dirty="0"/>
              <a:t>2021-1-DE02-KA220-ADU-000033541 </a:t>
            </a:r>
          </a:p>
          <a:p>
            <a:r>
              <a:rPr lang="de-DE" b="1" dirty="0" err="1"/>
              <a:t>Trajanje</a:t>
            </a:r>
            <a:r>
              <a:rPr lang="de-DE" b="1" dirty="0"/>
              <a:t> : </a:t>
            </a:r>
          </a:p>
          <a:p>
            <a:r>
              <a:rPr lang="fr-FR" dirty="0"/>
              <a:t>01.02.2022 – 31.05.2024 </a:t>
            </a:r>
            <a:r>
              <a:rPr lang="de-DE" b="1" dirty="0"/>
              <a:t>(28 </a:t>
            </a:r>
            <a:r>
              <a:rPr lang="en-GB" b="1" dirty="0"/>
              <a:t>month</a:t>
            </a:r>
            <a:r>
              <a:rPr lang="de-DE" b="1" dirty="0"/>
              <a:t>) </a:t>
            </a:r>
          </a:p>
          <a:p>
            <a:endParaRPr lang="de-DE" b="1" dirty="0"/>
          </a:p>
        </p:txBody>
      </p:sp>
      <p:sp>
        <p:nvSpPr>
          <p:cNvPr id="6" name="Subtítulo 2">
            <a:extLst>
              <a:ext uri="{FF2B5EF4-FFF2-40B4-BE49-F238E27FC236}">
                <a16:creationId xmlns:a16="http://schemas.microsoft.com/office/drawing/2014/main" id="{634A0BAB-2933-4C76-9D93-8028CB547A08}"/>
              </a:ext>
            </a:extLst>
          </p:cNvPr>
          <p:cNvSpPr txBox="1">
            <a:spLocks/>
          </p:cNvSpPr>
          <p:nvPr/>
        </p:nvSpPr>
        <p:spPr>
          <a:xfrm>
            <a:off x="5026982" y="2114548"/>
            <a:ext cx="5435353" cy="4327533"/>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en-US" sz="2800" dirty="0"/>
              <a:t>EU-CERT:</a:t>
            </a:r>
            <a:br>
              <a:rPr lang="en-US" sz="2800" dirty="0"/>
            </a:br>
            <a:r>
              <a:rPr lang="en-US" sz="2800" dirty="0" err="1"/>
              <a:t>Koncept</a:t>
            </a:r>
            <a:r>
              <a:rPr lang="en-US" sz="2800" dirty="0"/>
              <a:t> </a:t>
            </a:r>
            <a:r>
              <a:rPr lang="en-US" sz="2800" dirty="0" err="1"/>
              <a:t>sustava</a:t>
            </a:r>
            <a:r>
              <a:rPr lang="en-US" sz="2800" dirty="0"/>
              <a:t> </a:t>
            </a:r>
            <a:r>
              <a:rPr lang="en-US" sz="2800" dirty="0" err="1"/>
              <a:t>akreditacije</a:t>
            </a:r>
            <a:r>
              <a:rPr lang="en-US" sz="2800" dirty="0"/>
              <a:t> </a:t>
            </a:r>
            <a:r>
              <a:rPr lang="en-US" sz="2800" dirty="0" err="1"/>
              <a:t>i</a:t>
            </a:r>
            <a:r>
              <a:rPr lang="en-US" sz="2800" dirty="0"/>
              <a:t> </a:t>
            </a:r>
            <a:r>
              <a:rPr lang="en-US" sz="2800" dirty="0" err="1"/>
              <a:t>certifikacije</a:t>
            </a:r>
            <a:endParaRPr lang="en-US" sz="2000" b="1" dirty="0"/>
          </a:p>
          <a:p>
            <a:endParaRPr lang="en-US" sz="2000" b="1" dirty="0"/>
          </a:p>
          <a:p>
            <a:br>
              <a:rPr lang="en-US" sz="2000" b="1" dirty="0"/>
            </a:br>
            <a:r>
              <a:rPr lang="en-US" sz="2000" b="1" dirty="0" err="1"/>
              <a:t>Sveučilište</a:t>
            </a:r>
            <a:r>
              <a:rPr lang="en-US" sz="2000" b="1" dirty="0"/>
              <a:t> u </a:t>
            </a:r>
            <a:r>
              <a:rPr lang="en-US" sz="2000" b="1" dirty="0" err="1"/>
              <a:t>Paderbornu</a:t>
            </a:r>
            <a:r>
              <a:rPr lang="en-US" sz="2000" b="1" dirty="0"/>
              <a:t>,</a:t>
            </a:r>
            <a:br>
              <a:rPr lang="en-US" sz="2000" b="1" dirty="0"/>
            </a:br>
            <a:r>
              <a:rPr lang="en-US" sz="2000" b="1" dirty="0"/>
              <a:t>Marc Beutner</a:t>
            </a:r>
            <a:endParaRPr lang="pt-PT" sz="2000" dirty="0"/>
          </a:p>
        </p:txBody>
      </p:sp>
    </p:spTree>
    <p:extLst>
      <p:ext uri="{BB962C8B-B14F-4D97-AF65-F5344CB8AC3E}">
        <p14:creationId xmlns:p14="http://schemas.microsoft.com/office/powerpoint/2010/main" val="3766739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7">
            <a:extLst>
              <a:ext uri="{FF2B5EF4-FFF2-40B4-BE49-F238E27FC236}">
                <a16:creationId xmlns:a16="http://schemas.microsoft.com/office/drawing/2014/main" id="{B7E818CE-0042-40B1-8540-F27A12AECED1}"/>
              </a:ext>
            </a:extLst>
          </p:cNvPr>
          <p:cNvSpPr txBox="1"/>
          <p:nvPr/>
        </p:nvSpPr>
        <p:spPr>
          <a:xfrm>
            <a:off x="6502523" y="2414726"/>
            <a:ext cx="4378975" cy="984885"/>
          </a:xfrm>
          <a:prstGeom prst="rect">
            <a:avLst/>
          </a:prstGeom>
          <a:noFill/>
        </p:spPr>
        <p:txBody>
          <a:bodyPr wrap="square" lIns="0" tIns="0" rIns="0" bIns="0" rtlCol="0">
            <a:spAutoFit/>
          </a:bodyPr>
          <a:lstStyle/>
          <a:p>
            <a:pPr marL="0">
              <a:lnSpc>
                <a:spcPct val="100000"/>
              </a:lnSpc>
            </a:pPr>
            <a:r>
              <a:rPr lang="en-US" altLang="zh-CN" sz="1600" b="1" spc="-69" dirty="0">
                <a:ea typeface="Times New Roman"/>
              </a:rPr>
              <a:t>Prof. Dr. Marc Beutner</a:t>
            </a:r>
          </a:p>
          <a:p>
            <a:pPr marL="0">
              <a:lnSpc>
                <a:spcPct val="100000"/>
              </a:lnSpc>
            </a:pPr>
            <a:r>
              <a:rPr lang="en-US" altLang="zh-CN" sz="1600" b="1" spc="-69" dirty="0">
                <a:ea typeface="Times New Roman"/>
              </a:rPr>
              <a:t>Tel: +49 (0) 52 51 / 60 - 23 67</a:t>
            </a:r>
          </a:p>
          <a:p>
            <a:pPr marL="0">
              <a:lnSpc>
                <a:spcPct val="100000"/>
              </a:lnSpc>
            </a:pPr>
            <a:r>
              <a:rPr lang="en-US" altLang="zh-CN" sz="1600" b="1" spc="-69" dirty="0">
                <a:ea typeface="Times New Roman"/>
              </a:rPr>
              <a:t>Fax: +49 (0) 52 51 / 60 - 35 63</a:t>
            </a:r>
          </a:p>
          <a:p>
            <a:pPr marL="0">
              <a:lnSpc>
                <a:spcPct val="100000"/>
              </a:lnSpc>
            </a:pPr>
            <a:r>
              <a:rPr lang="en-US" altLang="zh-CN" sz="1600" b="1" spc="-69" dirty="0">
                <a:ea typeface="Times New Roman"/>
              </a:rPr>
              <a:t>E-</a:t>
            </a:r>
            <a:r>
              <a:rPr lang="en-US" altLang="zh-CN" sz="1600" b="1" spc="-69" dirty="0" err="1">
                <a:ea typeface="Times New Roman"/>
              </a:rPr>
              <a:t>pošta</a:t>
            </a:r>
            <a:r>
              <a:rPr lang="en-US" altLang="zh-CN" sz="1600" b="1" spc="-69" dirty="0">
                <a:ea typeface="Times New Roman"/>
              </a:rPr>
              <a:t>: marc.beutner@uni-paderborn.de</a:t>
            </a:r>
            <a:endParaRPr lang="en-US" altLang="zh-CN" sz="1600" spc="5" dirty="0">
              <a:ea typeface="Times New Roman"/>
            </a:endParaRPr>
          </a:p>
        </p:txBody>
      </p:sp>
      <p:sp>
        <p:nvSpPr>
          <p:cNvPr id="6" name="TextBox 46">
            <a:extLst>
              <a:ext uri="{FF2B5EF4-FFF2-40B4-BE49-F238E27FC236}">
                <a16:creationId xmlns:a16="http://schemas.microsoft.com/office/drawing/2014/main" id="{0C3647F2-4F33-47BC-9215-88A1662494FE}"/>
              </a:ext>
            </a:extLst>
          </p:cNvPr>
          <p:cNvSpPr txBox="1"/>
          <p:nvPr/>
        </p:nvSpPr>
        <p:spPr>
          <a:xfrm>
            <a:off x="1192568" y="2414726"/>
            <a:ext cx="4496910" cy="1474763"/>
          </a:xfrm>
          <a:prstGeom prst="rect">
            <a:avLst/>
          </a:prstGeom>
          <a:noFill/>
        </p:spPr>
        <p:txBody>
          <a:bodyPr wrap="square" lIns="0" tIns="0" rIns="0" bIns="0" rtlCol="0">
            <a:spAutoFit/>
          </a:bodyPr>
          <a:lstStyle/>
          <a:p>
            <a:pPr marL="0">
              <a:lnSpc>
                <a:spcPct val="100000"/>
              </a:lnSpc>
            </a:pPr>
            <a:r>
              <a:rPr lang="en-US" altLang="zh-CN" sz="1600" b="1" spc="-50" dirty="0">
                <a:ea typeface="Times New Roman"/>
              </a:rPr>
              <a:t>Universität Paderborn</a:t>
            </a:r>
          </a:p>
          <a:p>
            <a:pPr marL="0">
              <a:lnSpc>
                <a:spcPct val="100000"/>
              </a:lnSpc>
            </a:pPr>
            <a:r>
              <a:rPr lang="en-US" altLang="zh-CN" sz="1600" b="1" spc="-50" dirty="0" err="1">
                <a:ea typeface="Times New Roman"/>
              </a:rPr>
              <a:t>Odjel</a:t>
            </a:r>
            <a:r>
              <a:rPr lang="en-US" altLang="zh-CN" sz="1600" b="1" spc="-50" dirty="0">
                <a:ea typeface="Times New Roman"/>
              </a:rPr>
              <a:t> </a:t>
            </a:r>
            <a:r>
              <a:rPr lang="en-US" altLang="zh-CN" sz="1600" b="1" spc="-50" dirty="0" err="1">
                <a:ea typeface="Times New Roman"/>
              </a:rPr>
              <a:t>Wirtschaftspädagogik</a:t>
            </a:r>
            <a:r>
              <a:rPr lang="en-US" altLang="zh-CN" sz="1600" b="1" spc="-50" dirty="0">
                <a:ea typeface="Times New Roman"/>
              </a:rPr>
              <a:t> </a:t>
            </a:r>
            <a:r>
              <a:rPr lang="en-US" altLang="zh-CN" sz="1600" b="1" spc="-50" dirty="0" err="1">
                <a:ea typeface="Times New Roman"/>
              </a:rPr>
              <a:t>Lehrstuhl</a:t>
            </a:r>
            <a:r>
              <a:rPr lang="en-US" altLang="zh-CN" sz="1600" b="1" spc="-50" dirty="0">
                <a:ea typeface="Times New Roman"/>
              </a:rPr>
              <a:t> </a:t>
            </a:r>
            <a:r>
              <a:rPr lang="en-US" altLang="zh-CN" sz="1600" b="1" spc="-50" dirty="0" err="1">
                <a:ea typeface="Times New Roman"/>
              </a:rPr>
              <a:t>Wirtschaftspädagogik</a:t>
            </a:r>
            <a:r>
              <a:rPr lang="en-US" altLang="zh-CN" sz="1600" b="1" spc="-50" dirty="0">
                <a:ea typeface="Times New Roman"/>
              </a:rPr>
              <a:t> II </a:t>
            </a:r>
            <a:r>
              <a:rPr lang="en-US" altLang="zh-CN" sz="1600" b="1" spc="-50" dirty="0" err="1">
                <a:ea typeface="Times New Roman"/>
              </a:rPr>
              <a:t>Warburger</a:t>
            </a:r>
            <a:r>
              <a:rPr lang="en-US" altLang="zh-CN" sz="1600" b="1" spc="-50" dirty="0">
                <a:ea typeface="Times New Roman"/>
              </a:rPr>
              <a:t> Str. 100</a:t>
            </a:r>
          </a:p>
          <a:p>
            <a:pPr marL="0">
              <a:lnSpc>
                <a:spcPct val="100000"/>
              </a:lnSpc>
            </a:pPr>
            <a:r>
              <a:rPr lang="en-US" altLang="zh-CN" sz="1600" b="1" spc="-50" dirty="0">
                <a:ea typeface="Times New Roman"/>
              </a:rPr>
              <a:t>33098 Paderborn</a:t>
            </a:r>
          </a:p>
          <a:p>
            <a:pPr marL="0">
              <a:lnSpc>
                <a:spcPct val="100000"/>
              </a:lnSpc>
            </a:pPr>
            <a:endParaRPr lang="en-US" altLang="zh-CN" sz="1600" b="1" spc="-50" dirty="0">
              <a:ea typeface="Times New Roman"/>
            </a:endParaRPr>
          </a:p>
          <a:p>
            <a:pPr marL="0">
              <a:lnSpc>
                <a:spcPct val="100000"/>
              </a:lnSpc>
            </a:pPr>
            <a:r>
              <a:rPr lang="en-US" altLang="zh-CN" sz="1600" b="1" spc="-50" dirty="0">
                <a:ea typeface="Times New Roman"/>
              </a:rPr>
              <a:t>http://www.upb.de/wipaed</a:t>
            </a:r>
            <a:endParaRPr lang="en-US" altLang="zh-CN" sz="1600" b="1" spc="5" dirty="0">
              <a:ea typeface="Times New Roman"/>
            </a:endParaRPr>
          </a:p>
        </p:txBody>
      </p:sp>
    </p:spTree>
    <p:extLst>
      <p:ext uri="{BB962C8B-B14F-4D97-AF65-F5344CB8AC3E}">
        <p14:creationId xmlns:p14="http://schemas.microsoft.com/office/powerpoint/2010/main" val="974730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a:xfrm>
            <a:off x="1097280" y="235089"/>
            <a:ext cx="10058400" cy="823740"/>
          </a:xfrm>
        </p:spPr>
        <p:txBody>
          <a:bodyPr/>
          <a:lstStyle/>
          <a:p>
            <a:r>
              <a:rPr lang="pt-BR" dirty="0"/>
              <a:t>Dva osnovna koncepta EU-CERT akreditacije</a:t>
            </a:r>
            <a:endParaRPr lang="de-DE" dirty="0"/>
          </a:p>
        </p:txBody>
      </p:sp>
      <p:sp>
        <p:nvSpPr>
          <p:cNvPr id="7" name="Rechteck: abgerundete Ecken 6">
            <a:extLst>
              <a:ext uri="{FF2B5EF4-FFF2-40B4-BE49-F238E27FC236}">
                <a16:creationId xmlns:a16="http://schemas.microsoft.com/office/drawing/2014/main" id="{335B941D-B2A9-4438-8B9F-4DC76BD0915A}"/>
              </a:ext>
            </a:extLst>
          </p:cNvPr>
          <p:cNvSpPr/>
          <p:nvPr/>
        </p:nvSpPr>
        <p:spPr>
          <a:xfrm>
            <a:off x="1932460" y="1404304"/>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Sustav</a:t>
            </a:r>
            <a:r>
              <a:rPr lang="de-DE" altLang="de-DE" b="1" dirty="0">
                <a:solidFill>
                  <a:schemeClr val="bg1"/>
                </a:solidFill>
                <a:latin typeface="Arial Unicode MS"/>
              </a:rPr>
              <a:t>/</a:t>
            </a:r>
            <a:r>
              <a:rPr lang="de-DE" altLang="de-DE" b="1" dirty="0" err="1">
                <a:solidFill>
                  <a:schemeClr val="bg1"/>
                </a:solidFill>
                <a:latin typeface="Arial Unicode MS"/>
              </a:rPr>
              <a:t>institucionalna</a:t>
            </a:r>
            <a:r>
              <a:rPr lang="de-DE" altLang="de-DE" b="1" dirty="0">
                <a:solidFill>
                  <a:schemeClr val="bg1"/>
                </a:solidFill>
                <a:latin typeface="Arial Unicode MS"/>
              </a:rPr>
              <a:t> </a:t>
            </a:r>
            <a:r>
              <a:rPr lang="de-DE" altLang="de-DE" b="1" dirty="0" err="1">
                <a:solidFill>
                  <a:schemeClr val="bg1"/>
                </a:solidFill>
                <a:latin typeface="Arial Unicode MS"/>
              </a:rPr>
              <a:t>akreditacija</a:t>
            </a:r>
            <a:endParaRPr lang="de-DE" b="1" dirty="0">
              <a:solidFill>
                <a:schemeClr val="bg1"/>
              </a:solidFill>
            </a:endParaRPr>
          </a:p>
        </p:txBody>
      </p:sp>
      <p:sp>
        <p:nvSpPr>
          <p:cNvPr id="9" name="Rechteck: abgerundete Ecken 8">
            <a:extLst>
              <a:ext uri="{FF2B5EF4-FFF2-40B4-BE49-F238E27FC236}">
                <a16:creationId xmlns:a16="http://schemas.microsoft.com/office/drawing/2014/main" id="{AF40FD68-49DF-46F9-A056-6BFC318EF06A}"/>
              </a:ext>
            </a:extLst>
          </p:cNvPr>
          <p:cNvSpPr/>
          <p:nvPr/>
        </p:nvSpPr>
        <p:spPr>
          <a:xfrm>
            <a:off x="5694140" y="1404304"/>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Proizvod</a:t>
            </a:r>
            <a:r>
              <a:rPr lang="de-DE" altLang="de-DE" b="1" dirty="0">
                <a:solidFill>
                  <a:schemeClr val="bg1"/>
                </a:solidFill>
                <a:latin typeface="Arial Unicode MS"/>
              </a:rPr>
              <a:t>, </a:t>
            </a:r>
            <a:r>
              <a:rPr lang="de-DE" altLang="de-DE" b="1" dirty="0" err="1">
                <a:solidFill>
                  <a:schemeClr val="bg1"/>
                </a:solidFill>
                <a:latin typeface="Arial Unicode MS"/>
              </a:rPr>
              <a:t>materijal</a:t>
            </a:r>
            <a:r>
              <a:rPr lang="de-DE" altLang="de-DE" b="1" dirty="0">
                <a:solidFill>
                  <a:schemeClr val="bg1"/>
                </a:solidFill>
                <a:latin typeface="Arial Unicode MS"/>
              </a:rPr>
              <a:t>, OER i </a:t>
            </a:r>
            <a:r>
              <a:rPr lang="de-DE" altLang="de-DE" b="1" dirty="0" err="1">
                <a:solidFill>
                  <a:schemeClr val="bg1"/>
                </a:solidFill>
                <a:latin typeface="Arial Unicode MS"/>
              </a:rPr>
              <a:t>akreditacija</a:t>
            </a:r>
            <a:r>
              <a:rPr lang="de-DE" altLang="de-DE" b="1" dirty="0">
                <a:solidFill>
                  <a:schemeClr val="bg1"/>
                </a:solidFill>
                <a:latin typeface="Arial Unicode MS"/>
              </a:rPr>
              <a:t> </a:t>
            </a:r>
            <a:r>
              <a:rPr lang="de-DE" altLang="de-DE" b="1" dirty="0" err="1">
                <a:solidFill>
                  <a:schemeClr val="bg1"/>
                </a:solidFill>
                <a:latin typeface="Arial Unicode MS"/>
              </a:rPr>
              <a:t>tečaja</a:t>
            </a:r>
            <a:endParaRPr lang="de-DE" b="1" dirty="0">
              <a:solidFill>
                <a:schemeClr val="bg1"/>
              </a:solidFill>
            </a:endParaRPr>
          </a:p>
        </p:txBody>
      </p:sp>
      <p:grpSp>
        <p:nvGrpSpPr>
          <p:cNvPr id="19" name="Gruppieren 18">
            <a:extLst>
              <a:ext uri="{FF2B5EF4-FFF2-40B4-BE49-F238E27FC236}">
                <a16:creationId xmlns:a16="http://schemas.microsoft.com/office/drawing/2014/main" id="{7C83C6D5-9355-4512-BD40-5797BD99D7F5}"/>
              </a:ext>
            </a:extLst>
          </p:cNvPr>
          <p:cNvGrpSpPr/>
          <p:nvPr/>
        </p:nvGrpSpPr>
        <p:grpSpPr>
          <a:xfrm>
            <a:off x="1661375" y="3257710"/>
            <a:ext cx="3708061" cy="2396705"/>
            <a:chOff x="1661375" y="3257710"/>
            <a:chExt cx="3708061" cy="2396705"/>
          </a:xfrm>
        </p:grpSpPr>
        <p:sp>
          <p:nvSpPr>
            <p:cNvPr id="14" name="Rectangle 5">
              <a:extLst>
                <a:ext uri="{FF2B5EF4-FFF2-40B4-BE49-F238E27FC236}">
                  <a16:creationId xmlns:a16="http://schemas.microsoft.com/office/drawing/2014/main" id="{08437BE0-A1C3-4A6B-A7A1-12748B309697}"/>
                </a:ext>
              </a:extLst>
            </p:cNvPr>
            <p:cNvSpPr>
              <a:spLocks noChangeArrowheads="1"/>
            </p:cNvSpPr>
            <p:nvPr/>
          </p:nvSpPr>
          <p:spPr bwMode="auto">
            <a:xfrm>
              <a:off x="1661375" y="4454086"/>
              <a:ext cx="370806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b="0" i="0" u="none" strike="noStrike" cap="none" normalizeH="0" baseline="0" dirty="0">
                  <a:ln>
                    <a:noFill/>
                  </a:ln>
                  <a:solidFill>
                    <a:schemeClr val="tx1"/>
                  </a:solidFill>
                  <a:effectLst/>
                  <a:latin typeface="Arial Unicode MS"/>
                </a:rPr>
                <a:t>U </a:t>
              </a:r>
              <a:r>
                <a:rPr kumimoji="0" lang="de-DE" altLang="de-DE" b="0" i="0" u="none" strike="noStrike" cap="none" normalizeH="0" baseline="0" dirty="0" err="1">
                  <a:ln>
                    <a:noFill/>
                  </a:ln>
                  <a:solidFill>
                    <a:schemeClr val="tx1"/>
                  </a:solidFill>
                  <a:effectLst/>
                  <a:latin typeface="Arial Unicode MS"/>
                </a:rPr>
                <a:t>slučaju</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pozitivne</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akreditacijske</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odluke</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pružatelj</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obrazovanja</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odraslih</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nosi</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oznaku</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kvalitete</a:t>
              </a:r>
              <a:r>
                <a:rPr kumimoji="0" lang="de-DE" altLang="de-DE" b="0" i="0" u="none" strike="noStrike" cap="none" normalizeH="0" baseline="0" dirty="0">
                  <a:ln>
                    <a:noFill/>
                  </a:ln>
                  <a:solidFill>
                    <a:schemeClr val="tx1"/>
                  </a:solidFill>
                  <a:effectLst/>
                  <a:latin typeface="Arial Unicode MS"/>
                </a:rPr>
                <a:t> EU-CERT-a.</a:t>
              </a:r>
              <a:endParaRPr kumimoji="0" lang="de-DE" altLang="de-DE" b="0" i="0" u="none" strike="noStrike" cap="none" normalizeH="0" baseline="0" dirty="0">
                <a:ln>
                  <a:noFill/>
                </a:ln>
                <a:solidFill>
                  <a:schemeClr val="tx1"/>
                </a:solidFill>
                <a:effectLst/>
                <a:latin typeface="Arial" panose="020B0604020202020204" pitchFamily="34" charset="0"/>
              </a:endParaRPr>
            </a:p>
          </p:txBody>
        </p:sp>
        <p:cxnSp>
          <p:nvCxnSpPr>
            <p:cNvPr id="16" name="Gerade Verbindung mit Pfeil 15">
              <a:extLst>
                <a:ext uri="{FF2B5EF4-FFF2-40B4-BE49-F238E27FC236}">
                  <a16:creationId xmlns:a16="http://schemas.microsoft.com/office/drawing/2014/main" id="{1C2C37B4-244D-4B24-9962-20464F6B7876}"/>
                </a:ext>
              </a:extLst>
            </p:cNvPr>
            <p:cNvCxnSpPr>
              <a:stCxn id="7" idx="2"/>
            </p:cNvCxnSpPr>
            <p:nvPr/>
          </p:nvCxnSpPr>
          <p:spPr>
            <a:xfrm>
              <a:off x="3460177" y="3257710"/>
              <a:ext cx="0" cy="824891"/>
            </a:xfrm>
            <a:prstGeom prst="straightConnector1">
              <a:avLst/>
            </a:prstGeom>
            <a:ln w="76200">
              <a:solidFill>
                <a:schemeClr val="tx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0" name="Gruppieren 19">
            <a:extLst>
              <a:ext uri="{FF2B5EF4-FFF2-40B4-BE49-F238E27FC236}">
                <a16:creationId xmlns:a16="http://schemas.microsoft.com/office/drawing/2014/main" id="{74C233F5-22DC-491A-B150-2B1E7A92BFE3}"/>
              </a:ext>
            </a:extLst>
          </p:cNvPr>
          <p:cNvGrpSpPr/>
          <p:nvPr/>
        </p:nvGrpSpPr>
        <p:grpSpPr>
          <a:xfrm>
            <a:off x="5423055" y="3257710"/>
            <a:ext cx="3708061" cy="2535205"/>
            <a:chOff x="5423055" y="3257710"/>
            <a:chExt cx="3708061" cy="2535205"/>
          </a:xfrm>
        </p:grpSpPr>
        <p:cxnSp>
          <p:nvCxnSpPr>
            <p:cNvPr id="17" name="Gerade Verbindung mit Pfeil 16">
              <a:extLst>
                <a:ext uri="{FF2B5EF4-FFF2-40B4-BE49-F238E27FC236}">
                  <a16:creationId xmlns:a16="http://schemas.microsoft.com/office/drawing/2014/main" id="{013A5E23-6FE6-4348-BE85-C266995D7E2C}"/>
                </a:ext>
              </a:extLst>
            </p:cNvPr>
            <p:cNvCxnSpPr/>
            <p:nvPr/>
          </p:nvCxnSpPr>
          <p:spPr>
            <a:xfrm>
              <a:off x="7221857" y="3257710"/>
              <a:ext cx="0" cy="824891"/>
            </a:xfrm>
            <a:prstGeom prst="straightConnector1">
              <a:avLst/>
            </a:prstGeom>
            <a:ln w="76200">
              <a:solidFill>
                <a:schemeClr val="tx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5">
              <a:extLst>
                <a:ext uri="{FF2B5EF4-FFF2-40B4-BE49-F238E27FC236}">
                  <a16:creationId xmlns:a16="http://schemas.microsoft.com/office/drawing/2014/main" id="{C6B0EFC7-39C6-485A-9242-14490BD0124C}"/>
                </a:ext>
              </a:extLst>
            </p:cNvPr>
            <p:cNvSpPr>
              <a:spLocks noChangeArrowheads="1"/>
            </p:cNvSpPr>
            <p:nvPr/>
          </p:nvSpPr>
          <p:spPr bwMode="auto">
            <a:xfrm>
              <a:off x="5423055" y="4315587"/>
              <a:ext cx="3708061"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defTabSz="914400" eaLnBrk="0" fontAlgn="base" hangingPunct="0">
                <a:spcBef>
                  <a:spcPct val="0"/>
                </a:spcBef>
                <a:spcAft>
                  <a:spcPct val="0"/>
                </a:spcAft>
              </a:pPr>
              <a:r>
                <a:rPr kumimoji="0" lang="de-DE" altLang="de-DE" b="0" i="0" u="none" strike="noStrike" cap="none" normalizeH="0" baseline="0" dirty="0">
                  <a:ln>
                    <a:noFill/>
                  </a:ln>
                  <a:solidFill>
                    <a:schemeClr val="tx1"/>
                  </a:solidFill>
                  <a:effectLst/>
                  <a:latin typeface="Arial Unicode MS"/>
                </a:rPr>
                <a:t>U </a:t>
              </a:r>
              <a:r>
                <a:rPr kumimoji="0" lang="de-DE" altLang="de-DE" b="0" i="0" u="none" strike="noStrike" cap="none" normalizeH="0" baseline="0" dirty="0" err="1">
                  <a:ln>
                    <a:noFill/>
                  </a:ln>
                  <a:solidFill>
                    <a:schemeClr val="tx1"/>
                  </a:solidFill>
                  <a:effectLst/>
                  <a:latin typeface="Arial Unicode MS"/>
                </a:rPr>
                <a:t>slučaju</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pozitivne</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odluke</a:t>
              </a:r>
              <a:r>
                <a:rPr kumimoji="0" lang="de-DE" altLang="de-DE" b="0" i="0" u="none" strike="noStrike" cap="none" normalizeH="0" baseline="0" dirty="0">
                  <a:ln>
                    <a:noFill/>
                  </a:ln>
                  <a:solidFill>
                    <a:schemeClr val="tx1"/>
                  </a:solidFill>
                  <a:effectLst/>
                  <a:latin typeface="Arial Unicode MS"/>
                </a:rPr>
                <a:t> o </a:t>
              </a:r>
              <a:r>
                <a:rPr kumimoji="0" lang="de-DE" altLang="de-DE" b="0" i="0" u="none" strike="noStrike" cap="none" normalizeH="0" baseline="0" dirty="0" err="1">
                  <a:ln>
                    <a:noFill/>
                  </a:ln>
                  <a:solidFill>
                    <a:schemeClr val="tx1"/>
                  </a:solidFill>
                  <a:effectLst/>
                  <a:latin typeface="Arial Unicode MS"/>
                </a:rPr>
                <a:t>akreditaciji</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proizvod</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resursi</a:t>
              </a:r>
              <a:r>
                <a:rPr kumimoji="0" lang="de-DE" altLang="de-DE" b="0" i="0" u="none" strike="noStrike" cap="none" normalizeH="0" baseline="0" dirty="0">
                  <a:ln>
                    <a:noFill/>
                  </a:ln>
                  <a:solidFill>
                    <a:schemeClr val="tx1"/>
                  </a:solidFill>
                  <a:effectLst/>
                  <a:latin typeface="Arial Unicode MS"/>
                </a:rPr>
                <a:t> i </a:t>
              </a:r>
              <a:r>
                <a:rPr kumimoji="0" lang="de-DE" altLang="de-DE" b="0" i="0" u="none" strike="noStrike" cap="none" normalizeH="0" baseline="0" dirty="0" err="1">
                  <a:ln>
                    <a:noFill/>
                  </a:ln>
                  <a:solidFill>
                    <a:schemeClr val="tx1"/>
                  </a:solidFill>
                  <a:effectLst/>
                  <a:latin typeface="Arial Unicode MS"/>
                </a:rPr>
                <a:t>nastavni</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materijali</a:t>
              </a:r>
              <a:r>
                <a:rPr kumimoji="0" lang="de-DE" altLang="de-DE" b="0" i="0" u="none" strike="noStrike" cap="none" normalizeH="0" baseline="0" dirty="0">
                  <a:ln>
                    <a:noFill/>
                  </a:ln>
                  <a:solidFill>
                    <a:schemeClr val="tx1"/>
                  </a:solidFill>
                  <a:effectLst/>
                  <a:latin typeface="Arial Unicode MS"/>
                </a:rPr>
                <a:t>, OER </a:t>
              </a:r>
              <a:r>
                <a:rPr kumimoji="0" lang="de-DE" altLang="de-DE" b="0" i="0" u="none" strike="noStrike" cap="none" normalizeH="0" baseline="0" dirty="0" err="1">
                  <a:ln>
                    <a:noFill/>
                  </a:ln>
                  <a:solidFill>
                    <a:schemeClr val="tx1"/>
                  </a:solidFill>
                  <a:effectLst/>
                  <a:latin typeface="Arial Unicode MS"/>
                </a:rPr>
                <a:t>ili</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tečaj</a:t>
              </a:r>
              <a:r>
                <a:rPr kumimoji="0" lang="de-DE" altLang="de-DE" b="0" i="0" u="none" strike="noStrike" cap="none" normalizeH="0" baseline="0" dirty="0">
                  <a:ln>
                    <a:noFill/>
                  </a:ln>
                  <a:solidFill>
                    <a:schemeClr val="tx1"/>
                  </a:solidFill>
                  <a:effectLst/>
                  <a:latin typeface="Arial Unicode MS"/>
                </a:rPr>
                <a:t> u </a:t>
              </a:r>
              <a:r>
                <a:rPr kumimoji="0" lang="de-DE" altLang="de-DE" b="0" i="0" u="none" strike="noStrike" cap="none" normalizeH="0" baseline="0" dirty="0" err="1">
                  <a:ln>
                    <a:noFill/>
                  </a:ln>
                  <a:solidFill>
                    <a:schemeClr val="tx1"/>
                  </a:solidFill>
                  <a:effectLst/>
                  <a:latin typeface="Arial Unicode MS"/>
                </a:rPr>
                <a:t>području</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obrazovanja</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odraslih</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nosi</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oznaku</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kvalitete</a:t>
              </a:r>
              <a:r>
                <a:rPr kumimoji="0" lang="de-DE" altLang="de-DE" b="0" i="0" u="none" strike="noStrike" cap="none" normalizeH="0" baseline="0" dirty="0">
                  <a:ln>
                    <a:noFill/>
                  </a:ln>
                  <a:solidFill>
                    <a:schemeClr val="tx1"/>
                  </a:solidFill>
                  <a:effectLst/>
                  <a:latin typeface="Arial Unicode MS"/>
                </a:rPr>
                <a:t> EU-CERT-a.</a:t>
              </a:r>
              <a:endParaRPr kumimoji="0" lang="de-DE" altLang="de-DE" b="0" i="0" u="none" strike="noStrike" cap="none" normalizeH="0" baseline="0" dirty="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2774968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up)">
                                      <p:cBhvr>
                                        <p:cTn id="15" dur="500"/>
                                        <p:tgtEl>
                                          <p:spTgt spid="1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lstStyle/>
          <a:p>
            <a:r>
              <a:rPr lang="de-DE" dirty="0" err="1"/>
              <a:t>Sustav</a:t>
            </a:r>
            <a:r>
              <a:rPr lang="de-DE" dirty="0"/>
              <a:t>/</a:t>
            </a:r>
            <a:r>
              <a:rPr lang="de-DE" dirty="0" err="1"/>
              <a:t>institucionalna</a:t>
            </a:r>
            <a:r>
              <a:rPr lang="de-DE" dirty="0"/>
              <a:t> </a:t>
            </a:r>
            <a:r>
              <a:rPr lang="de-DE" dirty="0" err="1"/>
              <a:t>akreditacija</a:t>
            </a:r>
            <a:endParaRPr lang="de-DE" dirty="0"/>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1"/>
            <a:ext cx="5902817" cy="18534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dirty="0" err="1">
                <a:solidFill>
                  <a:schemeClr val="tx1"/>
                </a:solidFill>
                <a:latin typeface="Arial Unicode MS"/>
              </a:rPr>
              <a:t>Predmet</a:t>
            </a:r>
            <a:r>
              <a:rPr lang="de-DE" altLang="de-DE" dirty="0">
                <a:solidFill>
                  <a:schemeClr val="tx1"/>
                </a:solidFill>
                <a:latin typeface="Arial Unicode MS"/>
              </a:rPr>
              <a:t> </a:t>
            </a:r>
            <a:r>
              <a:rPr lang="de-DE" altLang="de-DE" dirty="0" err="1">
                <a:solidFill>
                  <a:schemeClr val="tx1"/>
                </a:solidFill>
                <a:latin typeface="Arial Unicode MS"/>
              </a:rPr>
              <a:t>akreditacije</a:t>
            </a:r>
            <a:r>
              <a:rPr lang="de-DE" altLang="de-DE" dirty="0">
                <a:solidFill>
                  <a:schemeClr val="tx1"/>
                </a:solidFill>
                <a:latin typeface="Arial Unicode MS"/>
              </a:rPr>
              <a:t> </a:t>
            </a:r>
            <a:r>
              <a:rPr lang="de-DE" altLang="de-DE" dirty="0" err="1">
                <a:solidFill>
                  <a:schemeClr val="tx1"/>
                </a:solidFill>
                <a:latin typeface="Arial Unicode MS"/>
              </a:rPr>
              <a:t>sustava</a:t>
            </a:r>
            <a:r>
              <a:rPr lang="de-DE" altLang="de-DE" dirty="0">
                <a:solidFill>
                  <a:schemeClr val="tx1"/>
                </a:solidFill>
                <a:latin typeface="Arial Unicode MS"/>
              </a:rPr>
              <a:t>/</a:t>
            </a:r>
            <a:r>
              <a:rPr lang="de-DE" altLang="de-DE" dirty="0" err="1">
                <a:solidFill>
                  <a:schemeClr val="tx1"/>
                </a:solidFill>
                <a:latin typeface="Arial Unicode MS"/>
              </a:rPr>
              <a:t>institucije</a:t>
            </a:r>
            <a:r>
              <a:rPr lang="de-DE" altLang="de-DE" dirty="0">
                <a:solidFill>
                  <a:schemeClr val="tx1"/>
                </a:solidFill>
                <a:latin typeface="Arial Unicode MS"/>
              </a:rPr>
              <a:t> je </a:t>
            </a:r>
            <a:r>
              <a:rPr lang="de-DE" altLang="de-DE" dirty="0" err="1">
                <a:solidFill>
                  <a:schemeClr val="tx1"/>
                </a:solidFill>
                <a:latin typeface="Arial Unicode MS"/>
              </a:rPr>
              <a:t>interni</a:t>
            </a:r>
            <a:r>
              <a:rPr lang="de-DE" altLang="de-DE" dirty="0">
                <a:solidFill>
                  <a:schemeClr val="tx1"/>
                </a:solidFill>
                <a:latin typeface="Arial Unicode MS"/>
              </a:rPr>
              <a:t> </a:t>
            </a:r>
            <a:r>
              <a:rPr lang="de-DE" altLang="de-DE" dirty="0" err="1">
                <a:solidFill>
                  <a:schemeClr val="tx1"/>
                </a:solidFill>
                <a:latin typeface="Arial Unicode MS"/>
              </a:rPr>
              <a:t>sustav</a:t>
            </a:r>
            <a:r>
              <a:rPr lang="de-DE" altLang="de-DE" dirty="0">
                <a:solidFill>
                  <a:schemeClr val="tx1"/>
                </a:solidFill>
                <a:latin typeface="Arial Unicode MS"/>
              </a:rPr>
              <a:t> </a:t>
            </a:r>
            <a:r>
              <a:rPr lang="de-DE" altLang="de-DE" dirty="0" err="1">
                <a:solidFill>
                  <a:schemeClr val="tx1"/>
                </a:solidFill>
                <a:latin typeface="Arial Unicode MS"/>
              </a:rPr>
              <a:t>osiguranja</a:t>
            </a:r>
            <a:r>
              <a:rPr lang="de-DE" altLang="de-DE" dirty="0">
                <a:solidFill>
                  <a:schemeClr val="tx1"/>
                </a:solidFill>
                <a:latin typeface="Arial Unicode MS"/>
              </a:rPr>
              <a:t> </a:t>
            </a:r>
            <a:r>
              <a:rPr lang="de-DE" altLang="de-DE" dirty="0" err="1">
                <a:solidFill>
                  <a:schemeClr val="tx1"/>
                </a:solidFill>
                <a:latin typeface="Arial Unicode MS"/>
              </a:rPr>
              <a:t>kvalitete</a:t>
            </a:r>
            <a:r>
              <a:rPr lang="de-DE" altLang="de-DE" dirty="0">
                <a:solidFill>
                  <a:schemeClr val="tx1"/>
                </a:solidFill>
                <a:latin typeface="Arial Unicode MS"/>
              </a:rPr>
              <a:t> </a:t>
            </a:r>
            <a:r>
              <a:rPr lang="de-DE" altLang="de-DE" dirty="0" err="1">
                <a:solidFill>
                  <a:schemeClr val="tx1"/>
                </a:solidFill>
                <a:latin typeface="Arial Unicode MS"/>
              </a:rPr>
              <a:t>pružatelja</a:t>
            </a:r>
            <a:r>
              <a:rPr lang="de-DE" altLang="de-DE" dirty="0">
                <a:solidFill>
                  <a:schemeClr val="tx1"/>
                </a:solidFill>
                <a:latin typeface="Arial Unicode MS"/>
              </a:rPr>
              <a:t> </a:t>
            </a:r>
            <a:r>
              <a:rPr lang="de-DE" altLang="de-DE" dirty="0" err="1">
                <a:solidFill>
                  <a:schemeClr val="tx1"/>
                </a:solidFill>
                <a:latin typeface="Arial Unicode MS"/>
              </a:rPr>
              <a:t>obrazovanja</a:t>
            </a:r>
            <a:r>
              <a:rPr lang="de-DE" altLang="de-DE" dirty="0">
                <a:solidFill>
                  <a:schemeClr val="tx1"/>
                </a:solidFill>
                <a:latin typeface="Arial Unicode MS"/>
              </a:rPr>
              <a:t> </a:t>
            </a:r>
            <a:r>
              <a:rPr lang="de-DE" altLang="de-DE" dirty="0" err="1">
                <a:solidFill>
                  <a:schemeClr val="tx1"/>
                </a:solidFill>
                <a:latin typeface="Arial Unicode MS"/>
              </a:rPr>
              <a:t>odraslih</a:t>
            </a:r>
            <a:r>
              <a:rPr lang="de-DE" altLang="de-DE" dirty="0">
                <a:solidFill>
                  <a:schemeClr val="tx1"/>
                </a:solidFill>
                <a:latin typeface="Arial Unicode MS"/>
              </a:rPr>
              <a:t>.</a:t>
            </a:r>
            <a:endParaRPr lang="de-DE" dirty="0"/>
          </a:p>
        </p:txBody>
      </p:sp>
      <p:sp>
        <p:nvSpPr>
          <p:cNvPr id="10" name="Rechteck: abgerundete Ecken 9">
            <a:extLst>
              <a:ext uri="{FF2B5EF4-FFF2-40B4-BE49-F238E27FC236}">
                <a16:creationId xmlns:a16="http://schemas.microsoft.com/office/drawing/2014/main" id="{7760E5CB-CDAB-4C60-A710-598287A7CC70}"/>
              </a:ext>
            </a:extLst>
          </p:cNvPr>
          <p:cNvSpPr/>
          <p:nvPr/>
        </p:nvSpPr>
        <p:spPr>
          <a:xfrm>
            <a:off x="3833610" y="3429000"/>
            <a:ext cx="5902817" cy="18534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dirty="0" err="1">
                <a:solidFill>
                  <a:schemeClr val="tx1"/>
                </a:solidFill>
                <a:latin typeface="Arial Unicode MS"/>
              </a:rPr>
              <a:t>Formalni</a:t>
            </a:r>
            <a:r>
              <a:rPr lang="de-DE" altLang="de-DE" dirty="0">
                <a:solidFill>
                  <a:schemeClr val="tx1"/>
                </a:solidFill>
                <a:latin typeface="Arial Unicode MS"/>
              </a:rPr>
              <a:t> i </a:t>
            </a:r>
            <a:r>
              <a:rPr lang="de-DE" altLang="de-DE" dirty="0" err="1">
                <a:solidFill>
                  <a:schemeClr val="tx1"/>
                </a:solidFill>
                <a:latin typeface="Arial Unicode MS"/>
              </a:rPr>
              <a:t>predmetno</a:t>
            </a:r>
            <a:r>
              <a:rPr lang="de-DE" altLang="de-DE" dirty="0">
                <a:solidFill>
                  <a:schemeClr val="tx1"/>
                </a:solidFill>
                <a:latin typeface="Arial Unicode MS"/>
              </a:rPr>
              <a:t>/</a:t>
            </a:r>
            <a:r>
              <a:rPr lang="de-DE" altLang="de-DE" dirty="0" err="1">
                <a:solidFill>
                  <a:schemeClr val="tx1"/>
                </a:solidFill>
                <a:latin typeface="Arial Unicode MS"/>
              </a:rPr>
              <a:t>sadržajni</a:t>
            </a:r>
            <a:r>
              <a:rPr lang="de-DE" altLang="de-DE" dirty="0">
                <a:solidFill>
                  <a:schemeClr val="tx1"/>
                </a:solidFill>
                <a:latin typeface="Arial Unicode MS"/>
              </a:rPr>
              <a:t> </a:t>
            </a:r>
            <a:r>
              <a:rPr lang="de-DE" altLang="de-DE" dirty="0" err="1">
                <a:solidFill>
                  <a:schemeClr val="tx1"/>
                </a:solidFill>
                <a:latin typeface="Arial Unicode MS"/>
              </a:rPr>
              <a:t>kriteriji</a:t>
            </a:r>
            <a:r>
              <a:rPr lang="de-DE" altLang="de-DE" dirty="0">
                <a:solidFill>
                  <a:schemeClr val="tx1"/>
                </a:solidFill>
                <a:latin typeface="Arial Unicode MS"/>
              </a:rPr>
              <a:t> </a:t>
            </a:r>
            <a:r>
              <a:rPr lang="de-DE" altLang="de-DE" dirty="0" err="1">
                <a:solidFill>
                  <a:schemeClr val="tx1"/>
                </a:solidFill>
                <a:latin typeface="Arial Unicode MS"/>
              </a:rPr>
              <a:t>moraju</a:t>
            </a:r>
            <a:r>
              <a:rPr lang="de-DE" altLang="de-DE" dirty="0">
                <a:solidFill>
                  <a:schemeClr val="tx1"/>
                </a:solidFill>
                <a:latin typeface="Arial Unicode MS"/>
              </a:rPr>
              <a:t> se </a:t>
            </a:r>
            <a:r>
              <a:rPr lang="de-DE" altLang="de-DE" dirty="0" err="1">
                <a:solidFill>
                  <a:schemeClr val="tx1"/>
                </a:solidFill>
                <a:latin typeface="Arial Unicode MS"/>
              </a:rPr>
              <a:t>sustavno</a:t>
            </a:r>
            <a:r>
              <a:rPr lang="de-DE" altLang="de-DE" dirty="0">
                <a:solidFill>
                  <a:schemeClr val="tx1"/>
                </a:solidFill>
                <a:latin typeface="Arial Unicode MS"/>
              </a:rPr>
              <a:t> </a:t>
            </a:r>
            <a:r>
              <a:rPr lang="de-DE" altLang="de-DE" dirty="0" err="1">
                <a:solidFill>
                  <a:schemeClr val="tx1"/>
                </a:solidFill>
                <a:latin typeface="Arial Unicode MS"/>
              </a:rPr>
              <a:t>provoditi</a:t>
            </a:r>
            <a:r>
              <a:rPr lang="de-DE" altLang="de-DE" dirty="0">
                <a:solidFill>
                  <a:schemeClr val="tx1"/>
                </a:solidFill>
                <a:latin typeface="Arial Unicode MS"/>
              </a:rPr>
              <a:t> </a:t>
            </a:r>
            <a:r>
              <a:rPr lang="de-DE" altLang="de-DE" dirty="0" err="1">
                <a:solidFill>
                  <a:schemeClr val="tx1"/>
                </a:solidFill>
                <a:latin typeface="Arial Unicode MS"/>
              </a:rPr>
              <a:t>ili</a:t>
            </a:r>
            <a:r>
              <a:rPr lang="de-DE" altLang="de-DE" dirty="0">
                <a:solidFill>
                  <a:schemeClr val="tx1"/>
                </a:solidFill>
                <a:latin typeface="Arial Unicode MS"/>
              </a:rPr>
              <a:t> </a:t>
            </a:r>
            <a:r>
              <a:rPr lang="de-DE" altLang="de-DE" dirty="0" err="1">
                <a:solidFill>
                  <a:schemeClr val="tx1"/>
                </a:solidFill>
                <a:latin typeface="Arial Unicode MS"/>
              </a:rPr>
              <a:t>ispunjavati</a:t>
            </a:r>
            <a:r>
              <a:rPr lang="de-DE" altLang="de-DE" dirty="0">
                <a:solidFill>
                  <a:schemeClr val="tx1"/>
                </a:solidFill>
                <a:latin typeface="Arial Unicode MS"/>
              </a:rPr>
              <a:t>. U tu </a:t>
            </a:r>
            <a:r>
              <a:rPr lang="de-DE" altLang="de-DE" dirty="0" err="1">
                <a:solidFill>
                  <a:schemeClr val="tx1"/>
                </a:solidFill>
                <a:latin typeface="Arial Unicode MS"/>
              </a:rPr>
              <a:t>svrhu</a:t>
            </a:r>
            <a:r>
              <a:rPr lang="de-DE" altLang="de-DE" dirty="0">
                <a:solidFill>
                  <a:schemeClr val="tx1"/>
                </a:solidFill>
                <a:latin typeface="Arial Unicode MS"/>
              </a:rPr>
              <a:t> </a:t>
            </a:r>
            <a:r>
              <a:rPr lang="de-DE" altLang="de-DE" dirty="0" err="1">
                <a:solidFill>
                  <a:schemeClr val="tx1"/>
                </a:solidFill>
                <a:latin typeface="Arial Unicode MS"/>
              </a:rPr>
              <a:t>sustav</a:t>
            </a:r>
            <a:r>
              <a:rPr lang="de-DE" altLang="de-DE" dirty="0">
                <a:solidFill>
                  <a:schemeClr val="tx1"/>
                </a:solidFill>
                <a:latin typeface="Arial Unicode MS"/>
              </a:rPr>
              <a:t> </a:t>
            </a:r>
            <a:r>
              <a:rPr lang="de-DE" altLang="de-DE" dirty="0" err="1">
                <a:solidFill>
                  <a:schemeClr val="tx1"/>
                </a:solidFill>
                <a:latin typeface="Arial Unicode MS"/>
              </a:rPr>
              <a:t>upravljanja</a:t>
            </a:r>
            <a:r>
              <a:rPr lang="de-DE" altLang="de-DE" dirty="0">
                <a:solidFill>
                  <a:schemeClr val="tx1"/>
                </a:solidFill>
                <a:latin typeface="Arial Unicode MS"/>
              </a:rPr>
              <a:t> </a:t>
            </a:r>
            <a:r>
              <a:rPr lang="de-DE" altLang="de-DE" dirty="0" err="1">
                <a:solidFill>
                  <a:schemeClr val="tx1"/>
                </a:solidFill>
                <a:latin typeface="Arial Unicode MS"/>
              </a:rPr>
              <a:t>kvalitetom</a:t>
            </a:r>
            <a:r>
              <a:rPr lang="de-DE" altLang="de-DE" dirty="0">
                <a:solidFill>
                  <a:schemeClr val="tx1"/>
                </a:solidFill>
                <a:latin typeface="Arial Unicode MS"/>
              </a:rPr>
              <a:t> </a:t>
            </a:r>
            <a:r>
              <a:rPr lang="de-DE" altLang="de-DE" dirty="0" err="1">
                <a:solidFill>
                  <a:schemeClr val="tx1"/>
                </a:solidFill>
                <a:latin typeface="Arial Unicode MS"/>
              </a:rPr>
              <a:t>nositelja</a:t>
            </a:r>
            <a:r>
              <a:rPr lang="de-DE" altLang="de-DE" dirty="0">
                <a:solidFill>
                  <a:schemeClr val="tx1"/>
                </a:solidFill>
                <a:latin typeface="Arial Unicode MS"/>
              </a:rPr>
              <a:t> </a:t>
            </a:r>
            <a:r>
              <a:rPr lang="de-DE" altLang="de-DE" dirty="0" err="1">
                <a:solidFill>
                  <a:schemeClr val="tx1"/>
                </a:solidFill>
                <a:latin typeface="Arial Unicode MS"/>
              </a:rPr>
              <a:t>obrazovanja</a:t>
            </a:r>
            <a:r>
              <a:rPr lang="de-DE" altLang="de-DE" dirty="0">
                <a:solidFill>
                  <a:schemeClr val="tx1"/>
                </a:solidFill>
                <a:latin typeface="Arial Unicode MS"/>
              </a:rPr>
              <a:t> </a:t>
            </a:r>
            <a:r>
              <a:rPr lang="de-DE" altLang="de-DE" dirty="0" err="1">
                <a:solidFill>
                  <a:schemeClr val="tx1"/>
                </a:solidFill>
                <a:latin typeface="Arial Unicode MS"/>
              </a:rPr>
              <a:t>odraslih</a:t>
            </a:r>
            <a:r>
              <a:rPr lang="de-DE" altLang="de-DE" dirty="0">
                <a:solidFill>
                  <a:schemeClr val="tx1"/>
                </a:solidFill>
                <a:latin typeface="Arial Unicode MS"/>
              </a:rPr>
              <a:t> </a:t>
            </a:r>
            <a:r>
              <a:rPr lang="de-DE" altLang="de-DE" dirty="0" err="1">
                <a:solidFill>
                  <a:schemeClr val="tx1"/>
                </a:solidFill>
                <a:latin typeface="Arial Unicode MS"/>
              </a:rPr>
              <a:t>mora</a:t>
            </a:r>
            <a:r>
              <a:rPr lang="de-DE" altLang="de-DE" dirty="0">
                <a:solidFill>
                  <a:schemeClr val="tx1"/>
                </a:solidFill>
                <a:latin typeface="Arial Unicode MS"/>
              </a:rPr>
              <a:t> </a:t>
            </a:r>
            <a:r>
              <a:rPr lang="de-DE" altLang="de-DE" dirty="0" err="1">
                <a:solidFill>
                  <a:schemeClr val="tx1"/>
                </a:solidFill>
                <a:latin typeface="Arial Unicode MS"/>
              </a:rPr>
              <a:t>osigurati</a:t>
            </a:r>
            <a:r>
              <a:rPr lang="de-DE" altLang="de-DE" dirty="0">
                <a:solidFill>
                  <a:schemeClr val="tx1"/>
                </a:solidFill>
                <a:latin typeface="Arial Unicode MS"/>
              </a:rPr>
              <a:t> </a:t>
            </a:r>
            <a:r>
              <a:rPr lang="de-DE" altLang="de-DE" dirty="0" err="1">
                <a:solidFill>
                  <a:schemeClr val="tx1"/>
                </a:solidFill>
                <a:latin typeface="Arial Unicode MS"/>
              </a:rPr>
              <a:t>redovite</a:t>
            </a:r>
            <a:r>
              <a:rPr lang="de-DE" altLang="de-DE" dirty="0">
                <a:solidFill>
                  <a:schemeClr val="tx1"/>
                </a:solidFill>
                <a:latin typeface="Arial Unicode MS"/>
              </a:rPr>
              <a:t> </a:t>
            </a:r>
            <a:r>
              <a:rPr lang="de-DE" altLang="de-DE" dirty="0" err="1">
                <a:solidFill>
                  <a:schemeClr val="tx1"/>
                </a:solidFill>
                <a:latin typeface="Arial Unicode MS"/>
              </a:rPr>
              <a:t>evaluacije</a:t>
            </a:r>
            <a:r>
              <a:rPr lang="de-DE" altLang="de-DE" dirty="0">
                <a:solidFill>
                  <a:schemeClr val="tx1"/>
                </a:solidFill>
                <a:latin typeface="Arial Unicode MS"/>
              </a:rPr>
              <a:t> </a:t>
            </a:r>
            <a:r>
              <a:rPr lang="de-DE" altLang="de-DE" dirty="0" err="1">
                <a:solidFill>
                  <a:schemeClr val="tx1"/>
                </a:solidFill>
                <a:latin typeface="Arial Unicode MS"/>
              </a:rPr>
              <a:t>obrazovnih</a:t>
            </a:r>
            <a:r>
              <a:rPr lang="de-DE" altLang="de-DE" dirty="0">
                <a:solidFill>
                  <a:schemeClr val="tx1"/>
                </a:solidFill>
                <a:latin typeface="Arial Unicode MS"/>
              </a:rPr>
              <a:t> </a:t>
            </a:r>
            <a:r>
              <a:rPr lang="de-DE" altLang="de-DE" dirty="0" err="1">
                <a:solidFill>
                  <a:schemeClr val="tx1"/>
                </a:solidFill>
                <a:latin typeface="Arial Unicode MS"/>
              </a:rPr>
              <a:t>ponuda</a:t>
            </a:r>
            <a:r>
              <a:rPr lang="de-DE" altLang="de-DE" dirty="0">
                <a:solidFill>
                  <a:schemeClr val="tx1"/>
                </a:solidFill>
                <a:latin typeface="Arial Unicode MS"/>
              </a:rPr>
              <a:t> i </a:t>
            </a:r>
            <a:r>
              <a:rPr lang="de-DE" altLang="de-DE" dirty="0" err="1">
                <a:solidFill>
                  <a:schemeClr val="tx1"/>
                </a:solidFill>
                <a:latin typeface="Arial Unicode MS"/>
              </a:rPr>
              <a:t>mjera</a:t>
            </a:r>
            <a:r>
              <a:rPr lang="de-DE" altLang="de-DE" dirty="0">
                <a:solidFill>
                  <a:schemeClr val="tx1"/>
                </a:solidFill>
                <a:latin typeface="Arial Unicode MS"/>
              </a:rPr>
              <a:t>.</a:t>
            </a:r>
            <a:endParaRPr lang="de-DE" dirty="0"/>
          </a:p>
        </p:txBody>
      </p:sp>
      <p:sp>
        <p:nvSpPr>
          <p:cNvPr id="12" name="Rectangle 4">
            <a:extLst>
              <a:ext uri="{FF2B5EF4-FFF2-40B4-BE49-F238E27FC236}">
                <a16:creationId xmlns:a16="http://schemas.microsoft.com/office/drawing/2014/main" id="{F85A2E5E-2BF5-4F3A-A880-EA5161708ECC}"/>
              </a:ext>
            </a:extLst>
          </p:cNvPr>
          <p:cNvSpPr>
            <a:spLocks noChangeArrowheads="1"/>
          </p:cNvSpPr>
          <p:nvPr/>
        </p:nvSpPr>
        <p:spPr bwMode="auto">
          <a:xfrm>
            <a:off x="0" y="105489"/>
            <a:ext cx="232467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err="1">
                <a:ln>
                  <a:noFill/>
                </a:ln>
                <a:solidFill>
                  <a:schemeClr val="tx1"/>
                </a:solidFill>
                <a:effectLst/>
                <a:latin typeface="Arial Unicode MS"/>
              </a:rPr>
              <a:t>evaluacije</a:t>
            </a:r>
            <a:r>
              <a:rPr kumimoji="0" lang="de-DE" altLang="de-DE" sz="1000" b="0" i="0" u="none" strike="noStrike" cap="none" normalizeH="0" baseline="0" dirty="0">
                <a:ln>
                  <a:noFill/>
                </a:ln>
                <a:solidFill>
                  <a:schemeClr val="tx1"/>
                </a:solidFill>
                <a:effectLst/>
                <a:latin typeface="Arial Unicode MS"/>
              </a:rPr>
              <a:t> </a:t>
            </a:r>
            <a:r>
              <a:rPr kumimoji="0" lang="de-DE" altLang="de-DE" sz="1000" b="0" i="0" u="none" strike="noStrike" cap="none" normalizeH="0" baseline="0" dirty="0" err="1">
                <a:ln>
                  <a:noFill/>
                </a:ln>
                <a:solidFill>
                  <a:schemeClr val="tx1"/>
                </a:solidFill>
                <a:effectLst/>
                <a:latin typeface="Arial Unicode MS"/>
              </a:rPr>
              <a:t>obrazovnih</a:t>
            </a:r>
            <a:r>
              <a:rPr kumimoji="0" lang="de-DE" altLang="de-DE" sz="1000" b="0" i="0" u="none" strike="noStrike" cap="none" normalizeH="0" baseline="0" dirty="0">
                <a:ln>
                  <a:noFill/>
                </a:ln>
                <a:solidFill>
                  <a:schemeClr val="tx1"/>
                </a:solidFill>
                <a:effectLst/>
                <a:latin typeface="Arial Unicode MS"/>
              </a:rPr>
              <a:t> </a:t>
            </a:r>
            <a:r>
              <a:rPr kumimoji="0" lang="de-DE" altLang="de-DE" sz="1000" b="0" i="0" u="none" strike="noStrike" cap="none" normalizeH="0" baseline="0" dirty="0" err="1">
                <a:ln>
                  <a:noFill/>
                </a:ln>
                <a:solidFill>
                  <a:schemeClr val="tx1"/>
                </a:solidFill>
                <a:effectLst/>
                <a:latin typeface="Arial Unicode MS"/>
              </a:rPr>
              <a:t>ponuda</a:t>
            </a:r>
            <a:r>
              <a:rPr kumimoji="0" lang="de-DE" altLang="de-DE" sz="1000" b="0" i="0" u="none" strike="noStrike" cap="none" normalizeH="0" baseline="0" dirty="0">
                <a:ln>
                  <a:noFill/>
                </a:ln>
                <a:solidFill>
                  <a:schemeClr val="tx1"/>
                </a:solidFill>
                <a:effectLst/>
                <a:latin typeface="Arial Unicode MS"/>
              </a:rPr>
              <a:t> i </a:t>
            </a:r>
            <a:r>
              <a:rPr kumimoji="0" lang="de-DE" altLang="de-DE" sz="1000" b="0" i="0" u="none" strike="noStrike" cap="none" normalizeH="0" baseline="0" dirty="0" err="1">
                <a:ln>
                  <a:noFill/>
                </a:ln>
                <a:solidFill>
                  <a:schemeClr val="tx1"/>
                </a:solidFill>
                <a:effectLst/>
                <a:latin typeface="Arial Unicode MS"/>
              </a:rPr>
              <a:t>mjera</a:t>
            </a:r>
            <a:r>
              <a:rPr kumimoji="0" lang="de-DE" altLang="de-DE" sz="1000" b="0" i="0" u="none" strike="noStrike" cap="none" normalizeH="0" baseline="0" dirty="0">
                <a:ln>
                  <a:noFill/>
                </a:ln>
                <a:solidFill>
                  <a:schemeClr val="tx1"/>
                </a:solidFill>
                <a:effectLst/>
                <a:latin typeface="Arial Unicode MS"/>
              </a:rPr>
              <a:t>.</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Sustav</a:t>
            </a:r>
            <a:r>
              <a:rPr lang="de-DE" altLang="de-DE" b="1" dirty="0">
                <a:solidFill>
                  <a:schemeClr val="bg1"/>
                </a:solidFill>
                <a:latin typeface="Arial Unicode MS"/>
              </a:rPr>
              <a:t>/</a:t>
            </a:r>
            <a:r>
              <a:rPr lang="de-DE" altLang="de-DE" b="1" dirty="0" err="1">
                <a:solidFill>
                  <a:schemeClr val="bg1"/>
                </a:solidFill>
                <a:latin typeface="Arial Unicode MS"/>
              </a:rPr>
              <a:t>institucionalna</a:t>
            </a:r>
            <a:r>
              <a:rPr lang="de-DE" altLang="de-DE" b="1" dirty="0">
                <a:solidFill>
                  <a:schemeClr val="bg1"/>
                </a:solidFill>
                <a:latin typeface="Arial Unicode MS"/>
              </a:rPr>
              <a:t> </a:t>
            </a:r>
            <a:r>
              <a:rPr lang="de-DE" altLang="de-DE" b="1" dirty="0" err="1">
                <a:solidFill>
                  <a:schemeClr val="bg1"/>
                </a:solidFill>
                <a:latin typeface="Arial Unicode MS"/>
              </a:rPr>
              <a:t>akreditacija</a:t>
            </a:r>
            <a:endParaRPr lang="de-DE" b="1" dirty="0">
              <a:solidFill>
                <a:schemeClr val="bg1"/>
              </a:solidFill>
            </a:endParaRPr>
          </a:p>
        </p:txBody>
      </p:sp>
    </p:spTree>
    <p:extLst>
      <p:ext uri="{BB962C8B-B14F-4D97-AF65-F5344CB8AC3E}">
        <p14:creationId xmlns:p14="http://schemas.microsoft.com/office/powerpoint/2010/main" val="3625373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1"/>
            <a:ext cx="5902817" cy="18534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dirty="0" err="1">
                <a:solidFill>
                  <a:schemeClr val="tx1"/>
                </a:solidFill>
                <a:latin typeface="Arial Unicode MS"/>
              </a:rPr>
              <a:t>Predmet</a:t>
            </a:r>
            <a:r>
              <a:rPr lang="de-DE" altLang="de-DE" dirty="0">
                <a:solidFill>
                  <a:schemeClr val="tx1"/>
                </a:solidFill>
                <a:latin typeface="Arial Unicode MS"/>
              </a:rPr>
              <a:t> </a:t>
            </a:r>
            <a:r>
              <a:rPr lang="de-DE" altLang="de-DE" dirty="0" err="1">
                <a:solidFill>
                  <a:schemeClr val="tx1"/>
                </a:solidFill>
                <a:latin typeface="Arial Unicode MS"/>
              </a:rPr>
              <a:t>akreditacije</a:t>
            </a:r>
            <a:r>
              <a:rPr lang="de-DE" altLang="de-DE" dirty="0">
                <a:solidFill>
                  <a:schemeClr val="tx1"/>
                </a:solidFill>
                <a:latin typeface="Arial Unicode MS"/>
              </a:rPr>
              <a:t> </a:t>
            </a:r>
            <a:r>
              <a:rPr lang="de-DE" altLang="de-DE" dirty="0" err="1">
                <a:solidFill>
                  <a:schemeClr val="tx1"/>
                </a:solidFill>
                <a:latin typeface="Arial Unicode MS"/>
              </a:rPr>
              <a:t>proizvoda</a:t>
            </a:r>
            <a:r>
              <a:rPr lang="de-DE" altLang="de-DE" dirty="0">
                <a:solidFill>
                  <a:schemeClr val="tx1"/>
                </a:solidFill>
                <a:latin typeface="Arial Unicode MS"/>
              </a:rPr>
              <a:t>, </a:t>
            </a:r>
            <a:r>
              <a:rPr lang="de-DE" altLang="de-DE" dirty="0" err="1">
                <a:solidFill>
                  <a:schemeClr val="tx1"/>
                </a:solidFill>
                <a:latin typeface="Arial Unicode MS"/>
              </a:rPr>
              <a:t>materijala</a:t>
            </a:r>
            <a:r>
              <a:rPr lang="de-DE" altLang="de-DE" dirty="0">
                <a:solidFill>
                  <a:schemeClr val="tx1"/>
                </a:solidFill>
                <a:latin typeface="Arial Unicode MS"/>
              </a:rPr>
              <a:t>, OER-a i </a:t>
            </a:r>
            <a:r>
              <a:rPr lang="de-DE" altLang="de-DE" dirty="0" err="1">
                <a:solidFill>
                  <a:schemeClr val="tx1"/>
                </a:solidFill>
                <a:latin typeface="Arial Unicode MS"/>
              </a:rPr>
              <a:t>tečaja</a:t>
            </a:r>
            <a:endParaRPr lang="de-DE" altLang="de-DE" dirty="0">
              <a:solidFill>
                <a:schemeClr val="tx1"/>
              </a:solidFill>
              <a:latin typeface="Arial Unicode MS"/>
            </a:endParaRPr>
          </a:p>
          <a:p>
            <a:pPr algn="ctr"/>
            <a:r>
              <a:rPr lang="de-DE" altLang="de-DE" dirty="0" err="1">
                <a:solidFill>
                  <a:schemeClr val="tx1"/>
                </a:solidFill>
                <a:latin typeface="Arial Unicode MS"/>
              </a:rPr>
              <a:t>specifični</a:t>
            </a:r>
            <a:r>
              <a:rPr lang="de-DE" altLang="de-DE" dirty="0">
                <a:solidFill>
                  <a:schemeClr val="tx1"/>
                </a:solidFill>
                <a:latin typeface="Arial Unicode MS"/>
              </a:rPr>
              <a:t> </a:t>
            </a:r>
            <a:r>
              <a:rPr lang="de-DE" altLang="de-DE" dirty="0" err="1">
                <a:solidFill>
                  <a:schemeClr val="tx1"/>
                </a:solidFill>
                <a:latin typeface="Arial Unicode MS"/>
              </a:rPr>
              <a:t>su</a:t>
            </a:r>
            <a:r>
              <a:rPr lang="de-DE" altLang="de-DE" dirty="0">
                <a:solidFill>
                  <a:schemeClr val="tx1"/>
                </a:solidFill>
                <a:latin typeface="Arial Unicode MS"/>
              </a:rPr>
              <a:t> </a:t>
            </a:r>
            <a:r>
              <a:rPr lang="de-DE" altLang="de-DE" dirty="0" err="1">
                <a:solidFill>
                  <a:schemeClr val="tx1"/>
                </a:solidFill>
                <a:latin typeface="Arial Unicode MS"/>
              </a:rPr>
              <a:t>izvori</a:t>
            </a:r>
            <a:r>
              <a:rPr lang="de-DE" altLang="de-DE" dirty="0">
                <a:solidFill>
                  <a:schemeClr val="tx1"/>
                </a:solidFill>
                <a:latin typeface="Arial Unicode MS"/>
              </a:rPr>
              <a:t> </a:t>
            </a:r>
            <a:r>
              <a:rPr lang="de-DE" altLang="de-DE" dirty="0" err="1">
                <a:solidFill>
                  <a:schemeClr val="tx1"/>
                </a:solidFill>
                <a:latin typeface="Arial Unicode MS"/>
              </a:rPr>
              <a:t>za</a:t>
            </a:r>
            <a:r>
              <a:rPr lang="de-DE" altLang="de-DE" dirty="0">
                <a:solidFill>
                  <a:schemeClr val="tx1"/>
                </a:solidFill>
                <a:latin typeface="Arial Unicode MS"/>
              </a:rPr>
              <a:t> </a:t>
            </a:r>
            <a:r>
              <a:rPr lang="de-DE" altLang="de-DE" dirty="0" err="1">
                <a:solidFill>
                  <a:schemeClr val="tx1"/>
                </a:solidFill>
                <a:latin typeface="Arial Unicode MS"/>
              </a:rPr>
              <a:t>obrazovanje</a:t>
            </a:r>
            <a:r>
              <a:rPr lang="de-DE" altLang="de-DE" dirty="0">
                <a:solidFill>
                  <a:schemeClr val="tx1"/>
                </a:solidFill>
                <a:latin typeface="Arial Unicode MS"/>
              </a:rPr>
              <a:t> </a:t>
            </a:r>
            <a:r>
              <a:rPr lang="de-DE" altLang="de-DE" dirty="0" err="1">
                <a:solidFill>
                  <a:schemeClr val="tx1"/>
                </a:solidFill>
                <a:latin typeface="Arial Unicode MS"/>
              </a:rPr>
              <a:t>odraslih</a:t>
            </a:r>
            <a:r>
              <a:rPr lang="de-DE" altLang="de-DE" dirty="0">
                <a:solidFill>
                  <a:schemeClr val="tx1"/>
                </a:solidFill>
                <a:latin typeface="Arial Unicode MS"/>
              </a:rPr>
              <a:t>.</a:t>
            </a:r>
            <a:endParaRPr lang="de-DE" dirty="0"/>
          </a:p>
        </p:txBody>
      </p:sp>
      <p:sp>
        <p:nvSpPr>
          <p:cNvPr id="10" name="Rechteck: abgerundete Ecken 9">
            <a:extLst>
              <a:ext uri="{FF2B5EF4-FFF2-40B4-BE49-F238E27FC236}">
                <a16:creationId xmlns:a16="http://schemas.microsoft.com/office/drawing/2014/main" id="{7760E5CB-CDAB-4C60-A710-598287A7CC70}"/>
              </a:ext>
            </a:extLst>
          </p:cNvPr>
          <p:cNvSpPr/>
          <p:nvPr/>
        </p:nvSpPr>
        <p:spPr>
          <a:xfrm>
            <a:off x="3833610" y="3429000"/>
            <a:ext cx="5902817" cy="18534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dirty="0" err="1">
                <a:solidFill>
                  <a:schemeClr val="tx1"/>
                </a:solidFill>
                <a:latin typeface="Arial Unicode MS"/>
              </a:rPr>
              <a:t>Kriteriji</a:t>
            </a:r>
            <a:r>
              <a:rPr lang="de-DE" altLang="de-DE" dirty="0">
                <a:solidFill>
                  <a:schemeClr val="tx1"/>
                </a:solidFill>
                <a:latin typeface="Arial Unicode MS"/>
              </a:rPr>
              <a:t> </a:t>
            </a:r>
            <a:r>
              <a:rPr lang="de-DE" altLang="de-DE" dirty="0" err="1">
                <a:solidFill>
                  <a:schemeClr val="tx1"/>
                </a:solidFill>
                <a:latin typeface="Arial Unicode MS"/>
              </a:rPr>
              <a:t>moraju</a:t>
            </a:r>
            <a:r>
              <a:rPr lang="de-DE" altLang="de-DE" dirty="0">
                <a:solidFill>
                  <a:schemeClr val="tx1"/>
                </a:solidFill>
                <a:latin typeface="Arial Unicode MS"/>
              </a:rPr>
              <a:t> </a:t>
            </a:r>
            <a:r>
              <a:rPr lang="de-DE" altLang="de-DE" dirty="0" err="1">
                <a:solidFill>
                  <a:schemeClr val="tx1"/>
                </a:solidFill>
                <a:latin typeface="Arial Unicode MS"/>
              </a:rPr>
              <a:t>biti</a:t>
            </a:r>
            <a:r>
              <a:rPr lang="de-DE" altLang="de-DE" dirty="0">
                <a:solidFill>
                  <a:schemeClr val="tx1"/>
                </a:solidFill>
                <a:latin typeface="Arial Unicode MS"/>
              </a:rPr>
              <a:t> </a:t>
            </a:r>
            <a:r>
              <a:rPr lang="de-DE" altLang="de-DE" dirty="0" err="1">
                <a:solidFill>
                  <a:schemeClr val="tx1"/>
                </a:solidFill>
                <a:latin typeface="Arial Unicode MS"/>
              </a:rPr>
              <a:t>sustavno</a:t>
            </a:r>
            <a:r>
              <a:rPr lang="de-DE" altLang="de-DE" dirty="0">
                <a:solidFill>
                  <a:schemeClr val="tx1"/>
                </a:solidFill>
                <a:latin typeface="Arial Unicode MS"/>
              </a:rPr>
              <a:t> </a:t>
            </a:r>
            <a:r>
              <a:rPr lang="de-DE" altLang="de-DE" dirty="0" err="1">
                <a:solidFill>
                  <a:schemeClr val="tx1"/>
                </a:solidFill>
                <a:latin typeface="Arial Unicode MS"/>
              </a:rPr>
              <a:t>ispunjavani</a:t>
            </a:r>
            <a:r>
              <a:rPr lang="de-DE" altLang="de-DE" dirty="0">
                <a:solidFill>
                  <a:schemeClr val="tx1"/>
                </a:solidFill>
                <a:latin typeface="Arial Unicode MS"/>
              </a:rPr>
              <a:t> </a:t>
            </a:r>
            <a:r>
              <a:rPr lang="de-DE" altLang="de-DE" dirty="0" err="1">
                <a:solidFill>
                  <a:schemeClr val="tx1"/>
                </a:solidFill>
                <a:latin typeface="Arial Unicode MS"/>
              </a:rPr>
              <a:t>resursima</a:t>
            </a:r>
            <a:r>
              <a:rPr lang="de-DE" altLang="de-DE" dirty="0">
                <a:solidFill>
                  <a:schemeClr val="tx1"/>
                </a:solidFill>
                <a:latin typeface="Arial Unicode MS"/>
              </a:rPr>
              <a:t>. U tu </a:t>
            </a:r>
            <a:r>
              <a:rPr lang="de-DE" altLang="de-DE" dirty="0" err="1">
                <a:solidFill>
                  <a:schemeClr val="tx1"/>
                </a:solidFill>
                <a:latin typeface="Arial Unicode MS"/>
              </a:rPr>
              <a:t>svrhu</a:t>
            </a:r>
            <a:r>
              <a:rPr lang="de-DE" altLang="de-DE" dirty="0">
                <a:solidFill>
                  <a:schemeClr val="tx1"/>
                </a:solidFill>
                <a:latin typeface="Arial Unicode MS"/>
              </a:rPr>
              <a:t> </a:t>
            </a:r>
            <a:r>
              <a:rPr lang="de-DE" altLang="de-DE" dirty="0" err="1">
                <a:solidFill>
                  <a:schemeClr val="tx1"/>
                </a:solidFill>
                <a:latin typeface="Arial Unicode MS"/>
              </a:rPr>
              <a:t>resursi</a:t>
            </a:r>
            <a:r>
              <a:rPr lang="de-DE" altLang="de-DE" dirty="0">
                <a:solidFill>
                  <a:schemeClr val="tx1"/>
                </a:solidFill>
                <a:latin typeface="Arial Unicode MS"/>
              </a:rPr>
              <a:t> </a:t>
            </a:r>
            <a:r>
              <a:rPr lang="de-DE" altLang="de-DE" dirty="0" err="1">
                <a:solidFill>
                  <a:schemeClr val="tx1"/>
                </a:solidFill>
                <a:latin typeface="Arial Unicode MS"/>
              </a:rPr>
              <a:t>projekta</a:t>
            </a:r>
            <a:r>
              <a:rPr lang="de-DE" altLang="de-DE" dirty="0">
                <a:solidFill>
                  <a:schemeClr val="tx1"/>
                </a:solidFill>
                <a:latin typeface="Arial Unicode MS"/>
              </a:rPr>
              <a:t>, </a:t>
            </a:r>
            <a:r>
              <a:rPr lang="de-DE" altLang="de-DE" dirty="0" err="1">
                <a:solidFill>
                  <a:schemeClr val="tx1"/>
                </a:solidFill>
                <a:latin typeface="Arial Unicode MS"/>
              </a:rPr>
              <a:t>nositelja</a:t>
            </a:r>
            <a:r>
              <a:rPr lang="de-DE" altLang="de-DE" dirty="0">
                <a:solidFill>
                  <a:schemeClr val="tx1"/>
                </a:solidFill>
                <a:latin typeface="Arial Unicode MS"/>
              </a:rPr>
              <a:t> </a:t>
            </a:r>
            <a:r>
              <a:rPr lang="de-DE" altLang="de-DE" dirty="0" err="1">
                <a:solidFill>
                  <a:schemeClr val="tx1"/>
                </a:solidFill>
                <a:latin typeface="Arial Unicode MS"/>
              </a:rPr>
              <a:t>obrazovanja</a:t>
            </a:r>
            <a:r>
              <a:rPr lang="de-DE" altLang="de-DE" dirty="0">
                <a:solidFill>
                  <a:schemeClr val="tx1"/>
                </a:solidFill>
                <a:latin typeface="Arial Unicode MS"/>
              </a:rPr>
              <a:t> </a:t>
            </a:r>
            <a:r>
              <a:rPr lang="de-DE" altLang="de-DE" dirty="0" err="1">
                <a:solidFill>
                  <a:schemeClr val="tx1"/>
                </a:solidFill>
                <a:latin typeface="Arial Unicode MS"/>
              </a:rPr>
              <a:t>odraslih</a:t>
            </a:r>
            <a:r>
              <a:rPr lang="de-DE" altLang="de-DE" dirty="0">
                <a:solidFill>
                  <a:schemeClr val="tx1"/>
                </a:solidFill>
                <a:latin typeface="Arial Unicode MS"/>
              </a:rPr>
              <a:t> i </a:t>
            </a:r>
            <a:r>
              <a:rPr lang="de-DE" altLang="de-DE" dirty="0" err="1">
                <a:solidFill>
                  <a:schemeClr val="tx1"/>
                </a:solidFill>
                <a:latin typeface="Arial Unicode MS"/>
              </a:rPr>
              <a:t>sl</a:t>
            </a:r>
            <a:r>
              <a:rPr lang="de-DE" altLang="de-DE" dirty="0">
                <a:solidFill>
                  <a:schemeClr val="tx1"/>
                </a:solidFill>
                <a:latin typeface="Arial Unicode MS"/>
              </a:rPr>
              <a:t>. </a:t>
            </a:r>
            <a:r>
              <a:rPr lang="de-DE" altLang="de-DE" dirty="0" err="1">
                <a:solidFill>
                  <a:schemeClr val="tx1"/>
                </a:solidFill>
                <a:latin typeface="Arial Unicode MS"/>
              </a:rPr>
              <a:t>moraju</a:t>
            </a:r>
            <a:r>
              <a:rPr lang="de-DE" altLang="de-DE" dirty="0">
                <a:solidFill>
                  <a:schemeClr val="tx1"/>
                </a:solidFill>
                <a:latin typeface="Arial Unicode MS"/>
              </a:rPr>
              <a:t> </a:t>
            </a:r>
            <a:r>
              <a:rPr lang="de-DE" altLang="de-DE" dirty="0" err="1">
                <a:solidFill>
                  <a:schemeClr val="tx1"/>
                </a:solidFill>
                <a:latin typeface="Arial Unicode MS"/>
              </a:rPr>
              <a:t>osigurati</a:t>
            </a:r>
            <a:r>
              <a:rPr lang="de-DE" altLang="de-DE" dirty="0">
                <a:solidFill>
                  <a:schemeClr val="tx1"/>
                </a:solidFill>
                <a:latin typeface="Arial Unicode MS"/>
              </a:rPr>
              <a:t> </a:t>
            </a:r>
            <a:r>
              <a:rPr lang="de-DE" altLang="de-DE" dirty="0" err="1">
                <a:solidFill>
                  <a:schemeClr val="tx1"/>
                </a:solidFill>
                <a:latin typeface="Arial Unicode MS"/>
              </a:rPr>
              <a:t>ispunjavanje</a:t>
            </a:r>
            <a:r>
              <a:rPr lang="de-DE" altLang="de-DE" dirty="0">
                <a:solidFill>
                  <a:schemeClr val="tx1"/>
                </a:solidFill>
                <a:latin typeface="Arial Unicode MS"/>
              </a:rPr>
              <a:t> </a:t>
            </a:r>
            <a:r>
              <a:rPr lang="de-DE" altLang="de-DE" dirty="0" err="1">
                <a:solidFill>
                  <a:schemeClr val="tx1"/>
                </a:solidFill>
                <a:latin typeface="Arial Unicode MS"/>
              </a:rPr>
              <a:t>kriterija</a:t>
            </a:r>
            <a:r>
              <a:rPr lang="de-DE" altLang="de-DE" dirty="0">
                <a:solidFill>
                  <a:schemeClr val="tx1"/>
                </a:solidFill>
                <a:latin typeface="Arial Unicode MS"/>
              </a:rPr>
              <a:t> </a:t>
            </a:r>
            <a:r>
              <a:rPr lang="de-DE" altLang="de-DE" dirty="0" err="1">
                <a:solidFill>
                  <a:schemeClr val="tx1"/>
                </a:solidFill>
                <a:latin typeface="Arial Unicode MS"/>
              </a:rPr>
              <a:t>kvalitete</a:t>
            </a:r>
            <a:r>
              <a:rPr lang="de-DE" altLang="de-DE" dirty="0">
                <a:solidFill>
                  <a:schemeClr val="tx1"/>
                </a:solidFill>
                <a:latin typeface="Arial Unicode MS"/>
              </a:rPr>
              <a:t>.</a:t>
            </a:r>
            <a:endParaRPr lang="de-DE" dirty="0"/>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Proizvod</a:t>
            </a:r>
            <a:r>
              <a:rPr lang="de-DE" altLang="de-DE" b="1" dirty="0">
                <a:solidFill>
                  <a:schemeClr val="bg1"/>
                </a:solidFill>
                <a:latin typeface="Arial Unicode MS"/>
              </a:rPr>
              <a:t>, </a:t>
            </a:r>
            <a:r>
              <a:rPr lang="de-DE" altLang="de-DE" b="1" dirty="0" err="1">
                <a:solidFill>
                  <a:schemeClr val="bg1"/>
                </a:solidFill>
                <a:latin typeface="Arial Unicode MS"/>
              </a:rPr>
              <a:t>materijal</a:t>
            </a:r>
            <a:r>
              <a:rPr lang="de-DE" altLang="de-DE" b="1" dirty="0">
                <a:solidFill>
                  <a:schemeClr val="bg1"/>
                </a:solidFill>
                <a:latin typeface="Arial Unicode MS"/>
              </a:rPr>
              <a:t>, OER i </a:t>
            </a:r>
            <a:r>
              <a:rPr lang="de-DE" altLang="de-DE" b="1" dirty="0" err="1">
                <a:solidFill>
                  <a:schemeClr val="bg1"/>
                </a:solidFill>
                <a:latin typeface="Arial Unicode MS"/>
              </a:rPr>
              <a:t>akreditacija</a:t>
            </a:r>
            <a:r>
              <a:rPr lang="de-DE" altLang="de-DE" b="1" dirty="0">
                <a:solidFill>
                  <a:schemeClr val="bg1"/>
                </a:solidFill>
                <a:latin typeface="Arial Unicode MS"/>
              </a:rPr>
              <a:t> </a:t>
            </a:r>
            <a:r>
              <a:rPr lang="de-DE" altLang="de-DE" b="1" dirty="0" err="1">
                <a:solidFill>
                  <a:schemeClr val="bg1"/>
                </a:solidFill>
                <a:latin typeface="Arial Unicode MS"/>
              </a:rPr>
              <a:t>tečaja</a:t>
            </a:r>
            <a:endParaRPr lang="de-DE" b="1" dirty="0">
              <a:solidFill>
                <a:schemeClr val="bg1"/>
              </a:solidFill>
            </a:endParaRPr>
          </a:p>
        </p:txBody>
      </p:sp>
      <p:sp>
        <p:nvSpPr>
          <p:cNvPr id="6" name="Titel 1">
            <a:extLst>
              <a:ext uri="{FF2B5EF4-FFF2-40B4-BE49-F238E27FC236}">
                <a16:creationId xmlns:a16="http://schemas.microsoft.com/office/drawing/2014/main" id="{1C1D4D95-01FD-B3E5-DC71-A8EACB743243}"/>
              </a:ext>
            </a:extLst>
          </p:cNvPr>
          <p:cNvSpPr>
            <a:spLocks noGrp="1"/>
          </p:cNvSpPr>
          <p:nvPr>
            <p:ph type="title"/>
          </p:nvPr>
        </p:nvSpPr>
        <p:spPr>
          <a:xfrm>
            <a:off x="1097280" y="286604"/>
            <a:ext cx="10058400" cy="823740"/>
          </a:xfrm>
        </p:spPr>
        <p:txBody>
          <a:bodyPr/>
          <a:lstStyle/>
          <a:p>
            <a:r>
              <a:rPr lang="de-DE" dirty="0" err="1"/>
              <a:t>Sustav</a:t>
            </a:r>
            <a:r>
              <a:rPr lang="de-DE" dirty="0"/>
              <a:t>/</a:t>
            </a:r>
            <a:r>
              <a:rPr lang="de-DE" dirty="0" err="1"/>
              <a:t>institucionalna</a:t>
            </a:r>
            <a:r>
              <a:rPr lang="de-DE" dirty="0"/>
              <a:t> </a:t>
            </a:r>
            <a:r>
              <a:rPr lang="de-DE" dirty="0" err="1"/>
              <a:t>akreditacija</a:t>
            </a:r>
            <a:endParaRPr lang="de-DE" dirty="0"/>
          </a:p>
        </p:txBody>
      </p:sp>
      <p:sp>
        <p:nvSpPr>
          <p:cNvPr id="7" name="Rectangle 4">
            <a:extLst>
              <a:ext uri="{FF2B5EF4-FFF2-40B4-BE49-F238E27FC236}">
                <a16:creationId xmlns:a16="http://schemas.microsoft.com/office/drawing/2014/main" id="{5F083120-063C-D5E9-EE04-2413917F7FD9}"/>
              </a:ext>
            </a:extLst>
          </p:cNvPr>
          <p:cNvSpPr>
            <a:spLocks noChangeArrowheads="1"/>
          </p:cNvSpPr>
          <p:nvPr/>
        </p:nvSpPr>
        <p:spPr bwMode="auto">
          <a:xfrm>
            <a:off x="0" y="105489"/>
            <a:ext cx="232467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err="1">
                <a:ln>
                  <a:noFill/>
                </a:ln>
                <a:solidFill>
                  <a:schemeClr val="tx1"/>
                </a:solidFill>
                <a:effectLst/>
                <a:latin typeface="Arial Unicode MS"/>
              </a:rPr>
              <a:t>evaluacije</a:t>
            </a:r>
            <a:r>
              <a:rPr kumimoji="0" lang="de-DE" altLang="de-DE" sz="1000" b="0" i="0" u="none" strike="noStrike" cap="none" normalizeH="0" baseline="0" dirty="0">
                <a:ln>
                  <a:noFill/>
                </a:ln>
                <a:solidFill>
                  <a:schemeClr val="tx1"/>
                </a:solidFill>
                <a:effectLst/>
                <a:latin typeface="Arial Unicode MS"/>
              </a:rPr>
              <a:t> </a:t>
            </a:r>
            <a:r>
              <a:rPr kumimoji="0" lang="de-DE" altLang="de-DE" sz="1000" b="0" i="0" u="none" strike="noStrike" cap="none" normalizeH="0" baseline="0" dirty="0" err="1">
                <a:ln>
                  <a:noFill/>
                </a:ln>
                <a:solidFill>
                  <a:schemeClr val="tx1"/>
                </a:solidFill>
                <a:effectLst/>
                <a:latin typeface="Arial Unicode MS"/>
              </a:rPr>
              <a:t>obrazovnih</a:t>
            </a:r>
            <a:r>
              <a:rPr kumimoji="0" lang="de-DE" altLang="de-DE" sz="1000" b="0" i="0" u="none" strike="noStrike" cap="none" normalizeH="0" baseline="0" dirty="0">
                <a:ln>
                  <a:noFill/>
                </a:ln>
                <a:solidFill>
                  <a:schemeClr val="tx1"/>
                </a:solidFill>
                <a:effectLst/>
                <a:latin typeface="Arial Unicode MS"/>
              </a:rPr>
              <a:t> </a:t>
            </a:r>
            <a:r>
              <a:rPr kumimoji="0" lang="de-DE" altLang="de-DE" sz="1000" b="0" i="0" u="none" strike="noStrike" cap="none" normalizeH="0" baseline="0" dirty="0" err="1">
                <a:ln>
                  <a:noFill/>
                </a:ln>
                <a:solidFill>
                  <a:schemeClr val="tx1"/>
                </a:solidFill>
                <a:effectLst/>
                <a:latin typeface="Arial Unicode MS"/>
              </a:rPr>
              <a:t>ponuda</a:t>
            </a:r>
            <a:r>
              <a:rPr kumimoji="0" lang="de-DE" altLang="de-DE" sz="1000" b="0" i="0" u="none" strike="noStrike" cap="none" normalizeH="0" baseline="0" dirty="0">
                <a:ln>
                  <a:noFill/>
                </a:ln>
                <a:solidFill>
                  <a:schemeClr val="tx1"/>
                </a:solidFill>
                <a:effectLst/>
                <a:latin typeface="Arial Unicode MS"/>
              </a:rPr>
              <a:t> i </a:t>
            </a:r>
            <a:r>
              <a:rPr kumimoji="0" lang="de-DE" altLang="de-DE" sz="1000" b="0" i="0" u="none" strike="noStrike" cap="none" normalizeH="0" baseline="0" dirty="0" err="1">
                <a:ln>
                  <a:noFill/>
                </a:ln>
                <a:solidFill>
                  <a:schemeClr val="tx1"/>
                </a:solidFill>
                <a:effectLst/>
                <a:latin typeface="Arial Unicode MS"/>
              </a:rPr>
              <a:t>mjera</a:t>
            </a:r>
            <a:r>
              <a:rPr kumimoji="0" lang="de-DE" altLang="de-DE" sz="1000" b="0" i="0" u="none" strike="noStrike" cap="none" normalizeH="0" baseline="0" dirty="0">
                <a:ln>
                  <a:noFill/>
                </a:ln>
                <a:solidFill>
                  <a:schemeClr val="tx1"/>
                </a:solidFill>
                <a:effectLst/>
                <a:latin typeface="Arial Unicode MS"/>
              </a:rPr>
              <a:t>.</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60372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a:xfrm>
            <a:off x="112903" y="0"/>
            <a:ext cx="8438669" cy="823740"/>
          </a:xfrm>
        </p:spPr>
        <p:txBody>
          <a:bodyPr>
            <a:normAutofit/>
          </a:bodyPr>
          <a:lstStyle/>
          <a:p>
            <a:r>
              <a:rPr lang="de-DE" dirty="0"/>
              <a:t>EU-CERT </a:t>
            </a:r>
            <a:r>
              <a:rPr lang="de-DE" dirty="0" err="1"/>
              <a:t>akreditacija</a:t>
            </a:r>
            <a:r>
              <a:rPr lang="de-DE" dirty="0"/>
              <a:t> - </a:t>
            </a:r>
            <a:r>
              <a:rPr lang="de-DE" dirty="0" err="1"/>
              <a:t>Proces</a:t>
            </a:r>
            <a:endParaRPr lang="de-DE" dirty="0"/>
          </a:p>
        </p:txBody>
      </p:sp>
      <p:graphicFrame>
        <p:nvGraphicFramePr>
          <p:cNvPr id="6" name="Diagramm 5">
            <a:extLst>
              <a:ext uri="{FF2B5EF4-FFF2-40B4-BE49-F238E27FC236}">
                <a16:creationId xmlns:a16="http://schemas.microsoft.com/office/drawing/2014/main" id="{A2A6FC2A-E923-4CDC-9432-F60B5B14E3EE}"/>
              </a:ext>
            </a:extLst>
          </p:cNvPr>
          <p:cNvGraphicFramePr/>
          <p:nvPr>
            <p:extLst>
              <p:ext uri="{D42A27DB-BD31-4B8C-83A1-F6EECF244321}">
                <p14:modId xmlns:p14="http://schemas.microsoft.com/office/powerpoint/2010/main" val="617086569"/>
              </p:ext>
            </p:extLst>
          </p:nvPr>
        </p:nvGraphicFramePr>
        <p:xfrm>
          <a:off x="112903" y="411870"/>
          <a:ext cx="10318984" cy="606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5736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normAutofit/>
          </a:bodyPr>
          <a:lstStyle/>
          <a:p>
            <a:r>
              <a:rPr lang="pl-PL" dirty="0"/>
              <a:t>Prijedlozi za kriterije za akreditaciju sustava/institucije</a:t>
            </a:r>
            <a:endParaRPr lang="de-DE" dirty="0"/>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1"/>
            <a:ext cx="5902817" cy="41654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altLang="de-DE" dirty="0">
                <a:solidFill>
                  <a:schemeClr val="tx1"/>
                </a:solidFill>
                <a:latin typeface="Arial Unicode MS"/>
              </a:rPr>
              <a:t>Opis </a:t>
            </a:r>
            <a:r>
              <a:rPr lang="de-DE" altLang="de-DE" dirty="0" err="1">
                <a:solidFill>
                  <a:schemeClr val="tx1"/>
                </a:solidFill>
                <a:latin typeface="Arial Unicode MS"/>
              </a:rPr>
              <a:t>ustanove</a:t>
            </a:r>
            <a:r>
              <a:rPr lang="de-DE" altLang="de-DE" dirty="0">
                <a:solidFill>
                  <a:schemeClr val="tx1"/>
                </a:solidFill>
                <a:latin typeface="Arial Unicode MS"/>
              </a:rPr>
              <a:t>/</a:t>
            </a:r>
            <a:r>
              <a:rPr lang="de-DE" altLang="de-DE" dirty="0" err="1">
                <a:solidFill>
                  <a:schemeClr val="tx1"/>
                </a:solidFill>
                <a:latin typeface="Arial Unicode MS"/>
              </a:rPr>
              <a:t>izvođača</a:t>
            </a:r>
            <a:r>
              <a:rPr lang="de-DE" altLang="de-DE" dirty="0">
                <a:solidFill>
                  <a:schemeClr val="tx1"/>
                </a:solidFill>
                <a:latin typeface="Arial Unicode MS"/>
              </a:rPr>
              <a:t> </a:t>
            </a:r>
            <a:r>
              <a:rPr lang="de-DE" altLang="de-DE" dirty="0" err="1">
                <a:solidFill>
                  <a:schemeClr val="tx1"/>
                </a:solidFill>
                <a:latin typeface="Arial Unicode MS"/>
              </a:rPr>
              <a:t>obrazovanja</a:t>
            </a:r>
            <a:r>
              <a:rPr lang="de-DE" altLang="de-DE" dirty="0">
                <a:solidFill>
                  <a:schemeClr val="tx1"/>
                </a:solidFill>
                <a:latin typeface="Arial Unicode MS"/>
              </a:rPr>
              <a:t> </a:t>
            </a:r>
            <a:r>
              <a:rPr lang="de-DE" altLang="de-DE" dirty="0" err="1">
                <a:solidFill>
                  <a:schemeClr val="tx1"/>
                </a:solidFill>
                <a:latin typeface="Arial Unicode MS"/>
              </a:rPr>
              <a:t>odraslih</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Izjava</a:t>
            </a:r>
            <a:r>
              <a:rPr lang="de-DE" altLang="de-DE" dirty="0">
                <a:solidFill>
                  <a:schemeClr val="tx1"/>
                </a:solidFill>
                <a:latin typeface="Arial Unicode MS"/>
              </a:rPr>
              <a:t> o </a:t>
            </a:r>
            <a:r>
              <a:rPr lang="de-DE" altLang="de-DE" dirty="0" err="1">
                <a:solidFill>
                  <a:schemeClr val="tx1"/>
                </a:solidFill>
                <a:latin typeface="Arial Unicode MS"/>
              </a:rPr>
              <a:t>misiji</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Područja</a:t>
            </a:r>
            <a:r>
              <a:rPr lang="de-DE" altLang="de-DE" dirty="0">
                <a:solidFill>
                  <a:schemeClr val="tx1"/>
                </a:solidFill>
                <a:latin typeface="Arial Unicode MS"/>
              </a:rPr>
              <a:t> </a:t>
            </a:r>
            <a:r>
              <a:rPr lang="de-DE" altLang="de-DE" dirty="0" err="1">
                <a:solidFill>
                  <a:schemeClr val="tx1"/>
                </a:solidFill>
                <a:latin typeface="Arial Unicode MS"/>
              </a:rPr>
              <a:t>pružanja</a:t>
            </a:r>
            <a:r>
              <a:rPr lang="de-DE" altLang="de-DE" dirty="0">
                <a:solidFill>
                  <a:schemeClr val="tx1"/>
                </a:solidFill>
                <a:latin typeface="Arial Unicode MS"/>
              </a:rPr>
              <a:t> </a:t>
            </a:r>
            <a:r>
              <a:rPr lang="de-DE" altLang="de-DE" dirty="0" err="1">
                <a:solidFill>
                  <a:schemeClr val="tx1"/>
                </a:solidFill>
                <a:latin typeface="Arial Unicode MS"/>
              </a:rPr>
              <a:t>usluga</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Opis </a:t>
            </a:r>
            <a:r>
              <a:rPr lang="de-DE" altLang="de-DE" dirty="0" err="1">
                <a:solidFill>
                  <a:schemeClr val="tx1"/>
                </a:solidFill>
                <a:latin typeface="Arial Unicode MS"/>
              </a:rPr>
              <a:t>sustava</a:t>
            </a:r>
            <a:r>
              <a:rPr lang="de-DE" altLang="de-DE" dirty="0">
                <a:solidFill>
                  <a:schemeClr val="tx1"/>
                </a:solidFill>
                <a:latin typeface="Arial Unicode MS"/>
              </a:rPr>
              <a:t> </a:t>
            </a:r>
            <a:r>
              <a:rPr lang="de-DE" altLang="de-DE" dirty="0" err="1">
                <a:solidFill>
                  <a:schemeClr val="tx1"/>
                </a:solidFill>
                <a:latin typeface="Arial Unicode MS"/>
              </a:rPr>
              <a:t>upravljanja</a:t>
            </a:r>
            <a:r>
              <a:rPr lang="de-DE" altLang="de-DE" dirty="0">
                <a:solidFill>
                  <a:schemeClr val="tx1"/>
                </a:solidFill>
                <a:latin typeface="Arial Unicode MS"/>
              </a:rPr>
              <a:t> </a:t>
            </a:r>
            <a:r>
              <a:rPr lang="de-DE" altLang="de-DE" dirty="0" err="1">
                <a:solidFill>
                  <a:schemeClr val="tx1"/>
                </a:solidFill>
                <a:latin typeface="Arial Unicode MS"/>
              </a:rPr>
              <a:t>kvalitetom</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Obuka</a:t>
            </a:r>
            <a:r>
              <a:rPr lang="de-DE" altLang="de-DE" dirty="0">
                <a:solidFill>
                  <a:schemeClr val="tx1"/>
                </a:solidFill>
                <a:latin typeface="Arial Unicode MS"/>
              </a:rPr>
              <a:t> i </a:t>
            </a:r>
            <a:r>
              <a:rPr lang="de-DE" altLang="de-DE" dirty="0" err="1">
                <a:solidFill>
                  <a:schemeClr val="tx1"/>
                </a:solidFill>
                <a:latin typeface="Arial Unicode MS"/>
              </a:rPr>
              <a:t>kvalifikacije</a:t>
            </a:r>
            <a:r>
              <a:rPr lang="de-DE" altLang="de-DE" dirty="0">
                <a:solidFill>
                  <a:schemeClr val="tx1"/>
                </a:solidFill>
                <a:latin typeface="Arial Unicode MS"/>
              </a:rPr>
              <a:t> </a:t>
            </a:r>
            <a:r>
              <a:rPr lang="de-DE" altLang="de-DE" dirty="0" err="1">
                <a:solidFill>
                  <a:schemeClr val="tx1"/>
                </a:solidFill>
                <a:latin typeface="Arial Unicode MS"/>
              </a:rPr>
              <a:t>osoblja</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Komunikacija</a:t>
            </a:r>
            <a:r>
              <a:rPr lang="de-DE" altLang="de-DE" dirty="0">
                <a:solidFill>
                  <a:schemeClr val="tx1"/>
                </a:solidFill>
                <a:latin typeface="Arial Unicode MS"/>
              </a:rPr>
              <a:t> </a:t>
            </a:r>
            <a:r>
              <a:rPr lang="de-DE" altLang="de-DE" dirty="0" err="1">
                <a:solidFill>
                  <a:schemeClr val="tx1"/>
                </a:solidFill>
                <a:latin typeface="Arial Unicode MS"/>
              </a:rPr>
              <a:t>sa</a:t>
            </a:r>
            <a:r>
              <a:rPr lang="de-DE" altLang="de-DE" dirty="0">
                <a:solidFill>
                  <a:schemeClr val="tx1"/>
                </a:solidFill>
                <a:latin typeface="Arial Unicode MS"/>
              </a:rPr>
              <a:t> </a:t>
            </a:r>
            <a:r>
              <a:rPr lang="de-DE" altLang="de-DE" dirty="0" err="1">
                <a:solidFill>
                  <a:schemeClr val="tx1"/>
                </a:solidFill>
                <a:latin typeface="Arial Unicode MS"/>
              </a:rPr>
              <a:t>dionicima</a:t>
            </a:r>
            <a:endParaRPr lang="de-DE" dirty="0"/>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Formalni</a:t>
            </a:r>
            <a:r>
              <a:rPr lang="de-DE" altLang="de-DE" b="1" dirty="0">
                <a:solidFill>
                  <a:schemeClr val="bg1"/>
                </a:solidFill>
                <a:latin typeface="Arial Unicode MS"/>
              </a:rPr>
              <a:t> </a:t>
            </a:r>
            <a:r>
              <a:rPr lang="de-DE" altLang="de-DE" b="1" dirty="0" err="1">
                <a:solidFill>
                  <a:schemeClr val="bg1"/>
                </a:solidFill>
                <a:latin typeface="Arial Unicode MS"/>
              </a:rPr>
              <a:t>kriteriji</a:t>
            </a:r>
            <a:endParaRPr lang="de-DE" b="1" dirty="0">
              <a:solidFill>
                <a:schemeClr val="bg1"/>
              </a:solidFill>
            </a:endParaRPr>
          </a:p>
        </p:txBody>
      </p:sp>
    </p:spTree>
    <p:extLst>
      <p:ext uri="{BB962C8B-B14F-4D97-AF65-F5344CB8AC3E}">
        <p14:creationId xmlns:p14="http://schemas.microsoft.com/office/powerpoint/2010/main" val="1999045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normAutofit/>
          </a:bodyPr>
          <a:lstStyle/>
          <a:p>
            <a:r>
              <a:rPr lang="pl-PL" dirty="0"/>
              <a:t>Prijedlozi za kriterije za akreditaciju sustava/institucije</a:t>
            </a:r>
            <a:endParaRPr lang="de-DE" dirty="0"/>
          </a:p>
        </p:txBody>
      </p:sp>
      <p:sp>
        <p:nvSpPr>
          <p:cNvPr id="10" name="Rechteck: abgerundete Ecken 9">
            <a:extLst>
              <a:ext uri="{FF2B5EF4-FFF2-40B4-BE49-F238E27FC236}">
                <a16:creationId xmlns:a16="http://schemas.microsoft.com/office/drawing/2014/main" id="{7760E5CB-CDAB-4C60-A710-598287A7CC70}"/>
              </a:ext>
            </a:extLst>
          </p:cNvPr>
          <p:cNvSpPr/>
          <p:nvPr/>
        </p:nvSpPr>
        <p:spPr>
          <a:xfrm>
            <a:off x="3833610" y="1269461"/>
            <a:ext cx="5902817" cy="40129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altLang="de-DE" dirty="0" err="1">
                <a:solidFill>
                  <a:schemeClr val="tx1"/>
                </a:solidFill>
                <a:latin typeface="Arial Unicode MS"/>
              </a:rPr>
              <a:t>Procesi</a:t>
            </a:r>
            <a:r>
              <a:rPr lang="de-DE" altLang="de-DE" dirty="0">
                <a:solidFill>
                  <a:schemeClr val="tx1"/>
                </a:solidFill>
                <a:latin typeface="Arial Unicode MS"/>
              </a:rPr>
              <a:t> </a:t>
            </a:r>
            <a:r>
              <a:rPr lang="de-DE" altLang="de-DE" dirty="0" err="1">
                <a:solidFill>
                  <a:schemeClr val="tx1"/>
                </a:solidFill>
                <a:latin typeface="Arial Unicode MS"/>
              </a:rPr>
              <a:t>donošenja</a:t>
            </a:r>
            <a:r>
              <a:rPr lang="de-DE" altLang="de-DE" dirty="0">
                <a:solidFill>
                  <a:schemeClr val="tx1"/>
                </a:solidFill>
                <a:latin typeface="Arial Unicode MS"/>
              </a:rPr>
              <a:t> </a:t>
            </a:r>
            <a:r>
              <a:rPr lang="de-DE" altLang="de-DE" dirty="0" err="1">
                <a:solidFill>
                  <a:schemeClr val="tx1"/>
                </a:solidFill>
                <a:latin typeface="Arial Unicode MS"/>
              </a:rPr>
              <a:t>odluka</a:t>
            </a:r>
            <a:r>
              <a:rPr lang="de-DE" altLang="de-DE" dirty="0">
                <a:solidFill>
                  <a:schemeClr val="tx1"/>
                </a:solidFill>
                <a:latin typeface="Arial Unicode MS"/>
              </a:rPr>
              <a:t>, </a:t>
            </a:r>
            <a:r>
              <a:rPr lang="de-DE" altLang="de-DE" dirty="0" err="1">
                <a:solidFill>
                  <a:schemeClr val="tx1"/>
                </a:solidFill>
                <a:latin typeface="Arial Unicode MS"/>
              </a:rPr>
              <a:t>nadležnosti</a:t>
            </a:r>
            <a:r>
              <a:rPr lang="de-DE" altLang="de-DE" dirty="0">
                <a:solidFill>
                  <a:schemeClr val="tx1"/>
                </a:solidFill>
                <a:latin typeface="Arial Unicode MS"/>
              </a:rPr>
              <a:t> i </a:t>
            </a:r>
            <a:r>
              <a:rPr lang="de-DE" altLang="de-DE" dirty="0" err="1">
                <a:solidFill>
                  <a:schemeClr val="tx1"/>
                </a:solidFill>
                <a:latin typeface="Arial Unicode MS"/>
              </a:rPr>
              <a:t>odgovornosti</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Neovisnost</a:t>
            </a:r>
            <a:r>
              <a:rPr lang="de-DE" altLang="de-DE" dirty="0">
                <a:solidFill>
                  <a:schemeClr val="tx1"/>
                </a:solidFill>
                <a:latin typeface="Arial Unicode MS"/>
              </a:rPr>
              <a:t> </a:t>
            </a:r>
            <a:r>
              <a:rPr lang="de-DE" altLang="de-DE" dirty="0" err="1">
                <a:solidFill>
                  <a:schemeClr val="tx1"/>
                </a:solidFill>
                <a:latin typeface="Arial Unicode MS"/>
              </a:rPr>
              <a:t>ocjenjivanja</a:t>
            </a:r>
            <a:r>
              <a:rPr lang="de-DE" altLang="de-DE" dirty="0">
                <a:solidFill>
                  <a:schemeClr val="tx1"/>
                </a:solidFill>
                <a:latin typeface="Arial Unicode MS"/>
              </a:rPr>
              <a:t> </a:t>
            </a:r>
            <a:r>
              <a:rPr lang="de-DE" altLang="de-DE" dirty="0" err="1">
                <a:solidFill>
                  <a:schemeClr val="tx1"/>
                </a:solidFill>
                <a:latin typeface="Arial Unicode MS"/>
              </a:rPr>
              <a:t>kvalitete</a:t>
            </a:r>
            <a:r>
              <a:rPr lang="de-DE" altLang="de-DE" dirty="0">
                <a:solidFill>
                  <a:schemeClr val="tx1"/>
                </a:solidFill>
                <a:latin typeface="Arial Unicode MS"/>
              </a:rPr>
              <a:t> </a:t>
            </a:r>
          </a:p>
          <a:p>
            <a:pPr marL="285750" indent="-285750">
              <a:buFont typeface="Arial" panose="020B0604020202020204" pitchFamily="34" charset="0"/>
              <a:buChar char="•"/>
            </a:pPr>
            <a:r>
              <a:rPr lang="de-DE" altLang="de-DE" dirty="0" err="1">
                <a:solidFill>
                  <a:schemeClr val="tx1"/>
                </a:solidFill>
                <a:latin typeface="Arial Unicode MS"/>
              </a:rPr>
              <a:t>Alokacija</a:t>
            </a:r>
            <a:r>
              <a:rPr lang="de-DE" altLang="de-DE" dirty="0">
                <a:solidFill>
                  <a:schemeClr val="tx1"/>
                </a:solidFill>
                <a:latin typeface="Arial Unicode MS"/>
              </a:rPr>
              <a:t> </a:t>
            </a:r>
            <a:r>
              <a:rPr lang="de-DE" altLang="de-DE" dirty="0" err="1">
                <a:solidFill>
                  <a:schemeClr val="tx1"/>
                </a:solidFill>
                <a:latin typeface="Arial Unicode MS"/>
              </a:rPr>
              <a:t>resursa</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Osiguranje</a:t>
            </a:r>
            <a:r>
              <a:rPr lang="de-DE" altLang="de-DE" dirty="0">
                <a:solidFill>
                  <a:schemeClr val="tx1"/>
                </a:solidFill>
                <a:latin typeface="Arial Unicode MS"/>
              </a:rPr>
              <a:t> i </a:t>
            </a:r>
            <a:r>
              <a:rPr lang="de-DE" altLang="de-DE" dirty="0" err="1">
                <a:solidFill>
                  <a:schemeClr val="tx1"/>
                </a:solidFill>
                <a:latin typeface="Arial Unicode MS"/>
              </a:rPr>
              <a:t>kontinuirani</a:t>
            </a:r>
            <a:r>
              <a:rPr lang="de-DE" altLang="de-DE" dirty="0">
                <a:solidFill>
                  <a:schemeClr val="tx1"/>
                </a:solidFill>
                <a:latin typeface="Arial Unicode MS"/>
              </a:rPr>
              <a:t> </a:t>
            </a:r>
            <a:r>
              <a:rPr lang="de-DE" altLang="de-DE" dirty="0" err="1">
                <a:solidFill>
                  <a:schemeClr val="tx1"/>
                </a:solidFill>
                <a:latin typeface="Arial Unicode MS"/>
              </a:rPr>
              <a:t>razvoj</a:t>
            </a:r>
            <a:r>
              <a:rPr lang="de-DE" altLang="de-DE" dirty="0">
                <a:solidFill>
                  <a:schemeClr val="tx1"/>
                </a:solidFill>
                <a:latin typeface="Arial Unicode MS"/>
              </a:rPr>
              <a:t> </a:t>
            </a:r>
            <a:r>
              <a:rPr lang="de-DE" altLang="de-DE" dirty="0" err="1">
                <a:solidFill>
                  <a:schemeClr val="tx1"/>
                </a:solidFill>
                <a:latin typeface="Arial Unicode MS"/>
              </a:rPr>
              <a:t>funkcionalnosti</a:t>
            </a:r>
            <a:r>
              <a:rPr lang="de-DE" altLang="de-DE" dirty="0">
                <a:solidFill>
                  <a:schemeClr val="tx1"/>
                </a:solidFill>
                <a:latin typeface="Arial Unicode MS"/>
              </a:rPr>
              <a:t> i </a:t>
            </a:r>
            <a:r>
              <a:rPr lang="de-DE" altLang="de-DE" dirty="0" err="1">
                <a:solidFill>
                  <a:schemeClr val="tx1"/>
                </a:solidFill>
                <a:latin typeface="Arial Unicode MS"/>
              </a:rPr>
              <a:t>učinkovitosti</a:t>
            </a:r>
            <a:r>
              <a:rPr lang="de-DE" altLang="de-DE" dirty="0">
                <a:solidFill>
                  <a:schemeClr val="tx1"/>
                </a:solidFill>
                <a:latin typeface="Arial Unicode MS"/>
              </a:rPr>
              <a:t> u </a:t>
            </a:r>
            <a:r>
              <a:rPr lang="de-DE" altLang="de-DE" dirty="0" err="1">
                <a:solidFill>
                  <a:schemeClr val="tx1"/>
                </a:solidFill>
                <a:latin typeface="Arial Unicode MS"/>
              </a:rPr>
              <a:t>odnosu</a:t>
            </a:r>
            <a:r>
              <a:rPr lang="de-DE" altLang="de-DE" dirty="0">
                <a:solidFill>
                  <a:schemeClr val="tx1"/>
                </a:solidFill>
                <a:latin typeface="Arial Unicode MS"/>
              </a:rPr>
              <a:t> na </a:t>
            </a:r>
            <a:r>
              <a:rPr lang="de-DE" altLang="de-DE" dirty="0" err="1">
                <a:solidFill>
                  <a:schemeClr val="tx1"/>
                </a:solidFill>
                <a:latin typeface="Arial Unicode MS"/>
              </a:rPr>
              <a:t>kvalitetu</a:t>
            </a:r>
            <a:r>
              <a:rPr lang="de-DE" altLang="de-DE" dirty="0">
                <a:solidFill>
                  <a:schemeClr val="tx1"/>
                </a:solidFill>
                <a:latin typeface="Arial Unicode MS"/>
              </a:rPr>
              <a:t> </a:t>
            </a:r>
            <a:r>
              <a:rPr lang="de-DE" altLang="de-DE" dirty="0" err="1">
                <a:solidFill>
                  <a:schemeClr val="tx1"/>
                </a:solidFill>
                <a:latin typeface="Arial Unicode MS"/>
              </a:rPr>
              <a:t>obrazovanja</a:t>
            </a:r>
            <a:r>
              <a:rPr lang="de-DE" altLang="de-DE" dirty="0">
                <a:solidFill>
                  <a:schemeClr val="tx1"/>
                </a:solidFill>
                <a:latin typeface="Arial Unicode MS"/>
              </a:rPr>
              <a:t> </a:t>
            </a:r>
            <a:r>
              <a:rPr lang="de-DE" altLang="de-DE" dirty="0" err="1">
                <a:solidFill>
                  <a:schemeClr val="tx1"/>
                </a:solidFill>
                <a:latin typeface="Arial Unicode MS"/>
              </a:rPr>
              <a:t>odraslih</a:t>
            </a:r>
            <a:r>
              <a:rPr lang="de-DE" altLang="de-DE" dirty="0">
                <a:solidFill>
                  <a:schemeClr val="tx1"/>
                </a:solidFill>
                <a:latin typeface="Arial Unicode MS"/>
              </a:rPr>
              <a:t> </a:t>
            </a:r>
          </a:p>
          <a:p>
            <a:pPr marL="285750" indent="-285750">
              <a:buFont typeface="Arial" panose="020B0604020202020204" pitchFamily="34" charset="0"/>
              <a:buChar char="•"/>
            </a:pPr>
            <a:r>
              <a:rPr lang="de-DE" altLang="de-DE" dirty="0" err="1">
                <a:solidFill>
                  <a:schemeClr val="tx1"/>
                </a:solidFill>
                <a:latin typeface="Arial Unicode MS"/>
              </a:rPr>
              <a:t>Udarac</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Vrste</a:t>
            </a:r>
            <a:r>
              <a:rPr lang="de-DE" altLang="de-DE" dirty="0">
                <a:solidFill>
                  <a:schemeClr val="tx1"/>
                </a:solidFill>
                <a:latin typeface="Arial Unicode MS"/>
              </a:rPr>
              <a:t> </a:t>
            </a:r>
            <a:r>
              <a:rPr lang="de-DE" altLang="de-DE" dirty="0" err="1">
                <a:solidFill>
                  <a:schemeClr val="tx1"/>
                </a:solidFill>
                <a:latin typeface="Arial Unicode MS"/>
              </a:rPr>
              <a:t>korištene</a:t>
            </a:r>
            <a:r>
              <a:rPr lang="de-DE" altLang="de-DE" dirty="0">
                <a:solidFill>
                  <a:schemeClr val="tx1"/>
                </a:solidFill>
                <a:latin typeface="Arial Unicode MS"/>
              </a:rPr>
              <a:t> </a:t>
            </a:r>
            <a:r>
              <a:rPr lang="de-DE" altLang="de-DE" dirty="0" err="1">
                <a:solidFill>
                  <a:schemeClr val="tx1"/>
                </a:solidFill>
                <a:latin typeface="Arial Unicode MS"/>
              </a:rPr>
              <a:t>dokumentacije</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suradnje</a:t>
            </a:r>
            <a:endParaRPr lang="de-DE" altLang="de-DE" dirty="0">
              <a:solidFill>
                <a:schemeClr val="tx1"/>
              </a:solidFill>
              <a:latin typeface="Arial Unicode MS"/>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Predmetni</a:t>
            </a:r>
            <a:r>
              <a:rPr lang="de-DE" altLang="de-DE" b="1" dirty="0">
                <a:solidFill>
                  <a:schemeClr val="bg1"/>
                </a:solidFill>
                <a:latin typeface="Arial Unicode MS"/>
              </a:rPr>
              <a:t> / </a:t>
            </a:r>
            <a:r>
              <a:rPr lang="de-DE" altLang="de-DE" b="1" dirty="0" err="1">
                <a:solidFill>
                  <a:schemeClr val="bg1"/>
                </a:solidFill>
                <a:latin typeface="Arial Unicode MS"/>
              </a:rPr>
              <a:t>sadržajni</a:t>
            </a:r>
            <a:r>
              <a:rPr lang="de-DE" altLang="de-DE" b="1" dirty="0">
                <a:solidFill>
                  <a:schemeClr val="bg1"/>
                </a:solidFill>
                <a:latin typeface="Arial Unicode MS"/>
              </a:rPr>
              <a:t> </a:t>
            </a:r>
            <a:r>
              <a:rPr lang="de-DE" altLang="de-DE" b="1" dirty="0" err="1">
                <a:solidFill>
                  <a:schemeClr val="bg1"/>
                </a:solidFill>
                <a:latin typeface="Arial Unicode MS"/>
              </a:rPr>
              <a:t>kriteriji</a:t>
            </a:r>
            <a:endParaRPr lang="de-DE" b="1" dirty="0">
              <a:solidFill>
                <a:schemeClr val="bg1"/>
              </a:solidFill>
            </a:endParaRPr>
          </a:p>
        </p:txBody>
      </p:sp>
    </p:spTree>
    <p:extLst>
      <p:ext uri="{BB962C8B-B14F-4D97-AF65-F5344CB8AC3E}">
        <p14:creationId xmlns:p14="http://schemas.microsoft.com/office/powerpoint/2010/main" val="1809578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a:xfrm>
            <a:off x="1097280" y="286604"/>
            <a:ext cx="9201752" cy="823740"/>
          </a:xfrm>
        </p:spPr>
        <p:txBody>
          <a:bodyPr>
            <a:normAutofit fontScale="90000"/>
          </a:bodyPr>
          <a:lstStyle/>
          <a:p>
            <a:r>
              <a:rPr lang="pl-PL" dirty="0"/>
              <a:t>Prijedlozi za kriterije za akreditaciju proizvoda, materijala, OER-a i tečaja</a:t>
            </a:r>
            <a:endParaRPr lang="de-DE" dirty="0"/>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0"/>
            <a:ext cx="5902817" cy="46019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altLang="de-DE" dirty="0" err="1">
                <a:solidFill>
                  <a:schemeClr val="tx1"/>
                </a:solidFill>
                <a:latin typeface="Arial Unicode MS"/>
              </a:rPr>
              <a:t>Institucija</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Vrsta</a:t>
            </a:r>
            <a:r>
              <a:rPr lang="de-DE" altLang="de-DE" dirty="0">
                <a:solidFill>
                  <a:schemeClr val="tx1"/>
                </a:solidFill>
                <a:latin typeface="Arial Unicode MS"/>
              </a:rPr>
              <a:t> </a:t>
            </a:r>
            <a:r>
              <a:rPr lang="de-DE" altLang="de-DE" dirty="0" err="1">
                <a:solidFill>
                  <a:schemeClr val="tx1"/>
                </a:solidFill>
                <a:latin typeface="Arial Unicode MS"/>
              </a:rPr>
              <a:t>proizvoda</a:t>
            </a:r>
            <a:r>
              <a:rPr lang="de-DE" altLang="de-DE" dirty="0">
                <a:solidFill>
                  <a:schemeClr val="tx1"/>
                </a:solidFill>
                <a:latin typeface="Arial Unicode MS"/>
              </a:rPr>
              <a:t>, </a:t>
            </a:r>
            <a:r>
              <a:rPr lang="de-DE" altLang="de-DE" dirty="0" err="1">
                <a:solidFill>
                  <a:schemeClr val="tx1"/>
                </a:solidFill>
                <a:latin typeface="Arial Unicode MS"/>
              </a:rPr>
              <a:t>materijal</a:t>
            </a:r>
            <a:r>
              <a:rPr lang="de-DE" altLang="de-DE" dirty="0">
                <a:solidFill>
                  <a:schemeClr val="tx1"/>
                </a:solidFill>
                <a:latin typeface="Arial Unicode MS"/>
              </a:rPr>
              <a:t>, OER i </a:t>
            </a:r>
            <a:r>
              <a:rPr lang="de-DE" altLang="de-DE" dirty="0" err="1">
                <a:solidFill>
                  <a:schemeClr val="tx1"/>
                </a:solidFill>
                <a:latin typeface="Arial Unicode MS"/>
              </a:rPr>
              <a:t>tečaj</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Ciljna</a:t>
            </a:r>
            <a:r>
              <a:rPr lang="de-DE" altLang="de-DE" dirty="0">
                <a:solidFill>
                  <a:schemeClr val="tx1"/>
                </a:solidFill>
                <a:latin typeface="Arial Unicode MS"/>
              </a:rPr>
              <a:t> </a:t>
            </a:r>
            <a:r>
              <a:rPr lang="de-DE" altLang="de-DE" dirty="0" err="1">
                <a:solidFill>
                  <a:schemeClr val="tx1"/>
                </a:solidFill>
                <a:latin typeface="Arial Unicode MS"/>
              </a:rPr>
              <a:t>skupina</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Transparentnost</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pravovremenost</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Mogućnosti</a:t>
            </a:r>
            <a:r>
              <a:rPr lang="de-DE" altLang="de-DE" dirty="0">
                <a:solidFill>
                  <a:schemeClr val="tx1"/>
                </a:solidFill>
                <a:latin typeface="Arial Unicode MS"/>
              </a:rPr>
              <a:t> </a:t>
            </a:r>
            <a:r>
              <a:rPr lang="de-DE" altLang="de-DE" dirty="0" err="1">
                <a:solidFill>
                  <a:schemeClr val="tx1"/>
                </a:solidFill>
                <a:latin typeface="Arial Unicode MS"/>
              </a:rPr>
              <a:t>interdisciplinarnog</a:t>
            </a:r>
            <a:r>
              <a:rPr lang="de-DE" altLang="de-DE" dirty="0">
                <a:solidFill>
                  <a:schemeClr val="tx1"/>
                </a:solidFill>
                <a:latin typeface="Arial Unicode MS"/>
              </a:rPr>
              <a:t> </a:t>
            </a:r>
            <a:r>
              <a:rPr lang="de-DE" altLang="de-DE" dirty="0" err="1">
                <a:solidFill>
                  <a:schemeClr val="tx1"/>
                </a:solidFill>
                <a:latin typeface="Arial Unicode MS"/>
              </a:rPr>
              <a:t>učenja</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Otvorenost</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Ciljevi</a:t>
            </a:r>
            <a:r>
              <a:rPr lang="de-DE" altLang="de-DE" dirty="0">
                <a:solidFill>
                  <a:schemeClr val="tx1"/>
                </a:solidFill>
                <a:latin typeface="Arial Unicode MS"/>
              </a:rPr>
              <a:t> i </a:t>
            </a:r>
            <a:r>
              <a:rPr lang="de-DE" altLang="de-DE" dirty="0" err="1">
                <a:solidFill>
                  <a:schemeClr val="tx1"/>
                </a:solidFill>
                <a:latin typeface="Arial Unicode MS"/>
              </a:rPr>
              <a:t>jasnoća</a:t>
            </a:r>
            <a:r>
              <a:rPr lang="de-DE" altLang="de-DE" dirty="0">
                <a:solidFill>
                  <a:schemeClr val="tx1"/>
                </a:solidFill>
                <a:latin typeface="Arial Unicode MS"/>
              </a:rPr>
              <a:t> </a:t>
            </a:r>
            <a:r>
              <a:rPr lang="de-DE" altLang="de-DE" dirty="0" err="1">
                <a:solidFill>
                  <a:schemeClr val="tx1"/>
                </a:solidFill>
                <a:latin typeface="Arial Unicode MS"/>
              </a:rPr>
              <a:t>svrhe</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Upotrebljivost</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trošak</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Međunarodno</a:t>
            </a:r>
            <a:r>
              <a:rPr lang="de-DE" altLang="de-DE" dirty="0">
                <a:solidFill>
                  <a:schemeClr val="tx1"/>
                </a:solidFill>
                <a:latin typeface="Arial Unicode MS"/>
              </a:rPr>
              <a:t>/</a:t>
            </a:r>
            <a:r>
              <a:rPr lang="de-DE" altLang="de-DE" dirty="0" err="1">
                <a:solidFill>
                  <a:schemeClr val="tx1"/>
                </a:solidFill>
                <a:latin typeface="Arial Unicode MS"/>
              </a:rPr>
              <a:t>nacionalno</a:t>
            </a:r>
            <a:r>
              <a:rPr lang="de-DE" altLang="de-DE" dirty="0">
                <a:solidFill>
                  <a:schemeClr val="tx1"/>
                </a:solidFill>
                <a:latin typeface="Arial Unicode MS"/>
              </a:rPr>
              <a:t>/</a:t>
            </a:r>
            <a:r>
              <a:rPr lang="de-DE" altLang="de-DE" dirty="0" err="1">
                <a:solidFill>
                  <a:schemeClr val="tx1"/>
                </a:solidFill>
                <a:latin typeface="Arial Unicode MS"/>
              </a:rPr>
              <a:t>regionalno</a:t>
            </a:r>
            <a:r>
              <a:rPr lang="de-DE" altLang="de-DE" dirty="0">
                <a:solidFill>
                  <a:schemeClr val="tx1"/>
                </a:solidFill>
                <a:latin typeface="Arial Unicode MS"/>
              </a:rPr>
              <a:t>/</a:t>
            </a:r>
            <a:r>
              <a:rPr lang="de-DE" altLang="de-DE" dirty="0" err="1">
                <a:solidFill>
                  <a:schemeClr val="tx1"/>
                </a:solidFill>
                <a:latin typeface="Arial Unicode MS"/>
              </a:rPr>
              <a:t>lokalno</a:t>
            </a:r>
            <a:r>
              <a:rPr lang="de-DE" altLang="de-DE" dirty="0">
                <a:solidFill>
                  <a:schemeClr val="tx1"/>
                </a:solidFill>
                <a:latin typeface="Arial Unicode MS"/>
              </a:rPr>
              <a:t> </a:t>
            </a:r>
            <a:r>
              <a:rPr lang="de-DE" altLang="de-DE" dirty="0" err="1">
                <a:solidFill>
                  <a:schemeClr val="tx1"/>
                </a:solidFill>
                <a:latin typeface="Arial Unicode MS"/>
              </a:rPr>
              <a:t>ugrađivanje</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Ishodi</a:t>
            </a:r>
            <a:r>
              <a:rPr lang="de-DE" altLang="de-DE" dirty="0">
                <a:solidFill>
                  <a:schemeClr val="tx1"/>
                </a:solidFill>
                <a:latin typeface="Arial Unicode MS"/>
              </a:rPr>
              <a:t> </a:t>
            </a:r>
            <a:r>
              <a:rPr lang="de-DE" altLang="de-DE" dirty="0" err="1">
                <a:solidFill>
                  <a:schemeClr val="tx1"/>
                </a:solidFill>
                <a:latin typeface="Arial Unicode MS"/>
              </a:rPr>
              <a:t>učenja</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Ravnopravnost</a:t>
            </a:r>
            <a:r>
              <a:rPr lang="de-DE" altLang="de-DE" dirty="0">
                <a:solidFill>
                  <a:schemeClr val="tx1"/>
                </a:solidFill>
                <a:latin typeface="Arial Unicode MS"/>
              </a:rPr>
              <a:t> </a:t>
            </a:r>
            <a:r>
              <a:rPr lang="de-DE" altLang="de-DE" dirty="0" err="1">
                <a:solidFill>
                  <a:schemeClr val="tx1"/>
                </a:solidFill>
                <a:latin typeface="Arial Unicode MS"/>
              </a:rPr>
              <a:t>spolova</a:t>
            </a:r>
            <a:r>
              <a:rPr lang="de-DE" altLang="de-DE" dirty="0">
                <a:solidFill>
                  <a:schemeClr val="tx1"/>
                </a:solidFill>
                <a:latin typeface="Arial Unicode MS"/>
              </a:rPr>
              <a:t> </a:t>
            </a:r>
          </a:p>
          <a:p>
            <a:pPr marL="285750" indent="-285750">
              <a:buFont typeface="Arial" panose="020B0604020202020204" pitchFamily="34" charset="0"/>
              <a:buChar char="•"/>
            </a:pPr>
            <a:r>
              <a:rPr lang="de-DE" altLang="de-DE" dirty="0" err="1">
                <a:solidFill>
                  <a:schemeClr val="tx1"/>
                </a:solidFill>
                <a:latin typeface="Arial Unicode MS"/>
              </a:rPr>
              <a:t>Obuka</a:t>
            </a:r>
            <a:r>
              <a:rPr lang="de-DE" altLang="de-DE" dirty="0">
                <a:solidFill>
                  <a:schemeClr val="tx1"/>
                </a:solidFill>
                <a:latin typeface="Arial Unicode MS"/>
              </a:rPr>
              <a:t> i </a:t>
            </a:r>
            <a:r>
              <a:rPr lang="de-DE" altLang="de-DE" dirty="0" err="1">
                <a:solidFill>
                  <a:schemeClr val="tx1"/>
                </a:solidFill>
                <a:latin typeface="Arial Unicode MS"/>
              </a:rPr>
              <a:t>kvalifikacije</a:t>
            </a:r>
            <a:r>
              <a:rPr lang="de-DE" altLang="de-DE" dirty="0">
                <a:solidFill>
                  <a:schemeClr val="tx1"/>
                </a:solidFill>
                <a:latin typeface="Arial Unicode MS"/>
              </a:rPr>
              <a:t> </a:t>
            </a:r>
            <a:r>
              <a:rPr lang="de-DE" altLang="de-DE" dirty="0" err="1">
                <a:solidFill>
                  <a:schemeClr val="tx1"/>
                </a:solidFill>
                <a:latin typeface="Arial Unicode MS"/>
              </a:rPr>
              <a:t>osoblja</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Komunikacija</a:t>
            </a:r>
            <a:r>
              <a:rPr lang="de-DE" altLang="de-DE" dirty="0">
                <a:solidFill>
                  <a:schemeClr val="tx1"/>
                </a:solidFill>
                <a:latin typeface="Arial Unicode MS"/>
              </a:rPr>
              <a:t> </a:t>
            </a:r>
            <a:r>
              <a:rPr lang="de-DE" altLang="de-DE" dirty="0" err="1">
                <a:solidFill>
                  <a:schemeClr val="tx1"/>
                </a:solidFill>
                <a:latin typeface="Arial Unicode MS"/>
              </a:rPr>
              <a:t>sa</a:t>
            </a:r>
            <a:r>
              <a:rPr lang="de-DE" altLang="de-DE" dirty="0">
                <a:solidFill>
                  <a:schemeClr val="tx1"/>
                </a:solidFill>
                <a:latin typeface="Arial Unicode MS"/>
              </a:rPr>
              <a:t> </a:t>
            </a:r>
            <a:r>
              <a:rPr lang="de-DE" altLang="de-DE" dirty="0" err="1">
                <a:solidFill>
                  <a:schemeClr val="tx1"/>
                </a:solidFill>
                <a:latin typeface="Arial Unicode MS"/>
              </a:rPr>
              <a:t>dionicima</a:t>
            </a:r>
            <a:endParaRPr lang="de-DE" altLang="de-DE" sz="4000" dirty="0">
              <a:solidFill>
                <a:schemeClr val="tx1"/>
              </a:solidFill>
              <a:latin typeface="Arial" panose="020B0604020202020204" pitchFamily="34" charset="0"/>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Formalni</a:t>
            </a:r>
            <a:r>
              <a:rPr lang="de-DE" altLang="de-DE" b="1" dirty="0">
                <a:solidFill>
                  <a:schemeClr val="bg1"/>
                </a:solidFill>
                <a:latin typeface="Arial Unicode MS"/>
              </a:rPr>
              <a:t> </a:t>
            </a:r>
            <a:r>
              <a:rPr lang="de-DE" altLang="de-DE" b="1" dirty="0" err="1">
                <a:solidFill>
                  <a:schemeClr val="bg1"/>
                </a:solidFill>
                <a:latin typeface="Arial Unicode MS"/>
              </a:rPr>
              <a:t>kriteriji</a:t>
            </a:r>
            <a:endParaRPr lang="de-DE" b="1" dirty="0">
              <a:solidFill>
                <a:schemeClr val="bg1"/>
              </a:solidFill>
            </a:endParaRPr>
          </a:p>
        </p:txBody>
      </p:sp>
    </p:spTree>
    <p:extLst>
      <p:ext uri="{BB962C8B-B14F-4D97-AF65-F5344CB8AC3E}">
        <p14:creationId xmlns:p14="http://schemas.microsoft.com/office/powerpoint/2010/main" val="1898680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a:xfrm>
            <a:off x="1097280" y="286604"/>
            <a:ext cx="9330088" cy="823740"/>
          </a:xfrm>
        </p:spPr>
        <p:txBody>
          <a:bodyPr>
            <a:normAutofit fontScale="90000"/>
          </a:bodyPr>
          <a:lstStyle/>
          <a:p>
            <a:r>
              <a:rPr lang="pl-PL" dirty="0"/>
              <a:t>Prijedlozi za kriterije za akreditaciju proizvoda, materijala, OER-a i tečaja</a:t>
            </a:r>
            <a:endParaRPr lang="de-DE" dirty="0"/>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0"/>
            <a:ext cx="6516711" cy="478361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altLang="de-DE" dirty="0" err="1">
                <a:solidFill>
                  <a:schemeClr val="tx1"/>
                </a:solidFill>
                <a:latin typeface="Arial Unicode MS"/>
              </a:rPr>
              <a:t>Životna</a:t>
            </a:r>
            <a:r>
              <a:rPr lang="de-DE" altLang="de-DE" dirty="0">
                <a:solidFill>
                  <a:schemeClr val="tx1"/>
                </a:solidFill>
                <a:latin typeface="Arial Unicode MS"/>
              </a:rPr>
              <a:t> </a:t>
            </a:r>
            <a:r>
              <a:rPr lang="de-DE" altLang="de-DE" dirty="0" err="1">
                <a:solidFill>
                  <a:schemeClr val="tx1"/>
                </a:solidFill>
                <a:latin typeface="Arial Unicode MS"/>
              </a:rPr>
              <a:t>orijentacija</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Akcijska</a:t>
            </a:r>
            <a:r>
              <a:rPr lang="de-DE" altLang="de-DE" dirty="0">
                <a:solidFill>
                  <a:schemeClr val="tx1"/>
                </a:solidFill>
                <a:latin typeface="Arial Unicode MS"/>
              </a:rPr>
              <a:t> </a:t>
            </a:r>
            <a:r>
              <a:rPr lang="de-DE" altLang="de-DE" dirty="0" err="1">
                <a:solidFill>
                  <a:schemeClr val="tx1"/>
                </a:solidFill>
                <a:latin typeface="Arial Unicode MS"/>
              </a:rPr>
              <a:t>orijentacija</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Promicanje</a:t>
            </a:r>
            <a:r>
              <a:rPr lang="de-DE" altLang="de-DE" dirty="0">
                <a:solidFill>
                  <a:schemeClr val="tx1"/>
                </a:solidFill>
                <a:latin typeface="Arial Unicode MS"/>
              </a:rPr>
              <a:t> </a:t>
            </a:r>
            <a:r>
              <a:rPr lang="de-DE" altLang="de-DE" dirty="0" err="1">
                <a:solidFill>
                  <a:schemeClr val="tx1"/>
                </a:solidFill>
                <a:latin typeface="Arial Unicode MS"/>
              </a:rPr>
              <a:t>osobnog</a:t>
            </a:r>
            <a:r>
              <a:rPr lang="de-DE" altLang="de-DE" dirty="0">
                <a:solidFill>
                  <a:schemeClr val="tx1"/>
                </a:solidFill>
                <a:latin typeface="Arial Unicode MS"/>
              </a:rPr>
              <a:t> </a:t>
            </a:r>
            <a:r>
              <a:rPr lang="de-DE" altLang="de-DE" dirty="0" err="1">
                <a:solidFill>
                  <a:schemeClr val="tx1"/>
                </a:solidFill>
                <a:latin typeface="Arial Unicode MS"/>
              </a:rPr>
              <a:t>stava</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Promicanje</a:t>
            </a:r>
            <a:r>
              <a:rPr lang="de-DE" altLang="de-DE" dirty="0">
                <a:solidFill>
                  <a:schemeClr val="tx1"/>
                </a:solidFill>
                <a:latin typeface="Arial Unicode MS"/>
              </a:rPr>
              <a:t> </a:t>
            </a:r>
            <a:r>
              <a:rPr lang="de-DE" altLang="de-DE" dirty="0" err="1">
                <a:solidFill>
                  <a:schemeClr val="tx1"/>
                </a:solidFill>
                <a:latin typeface="Arial Unicode MS"/>
              </a:rPr>
              <a:t>umreženog</a:t>
            </a:r>
            <a:r>
              <a:rPr lang="de-DE" altLang="de-DE" dirty="0">
                <a:solidFill>
                  <a:schemeClr val="tx1"/>
                </a:solidFill>
                <a:latin typeface="Arial Unicode MS"/>
              </a:rPr>
              <a:t> </a:t>
            </a:r>
            <a:r>
              <a:rPr lang="de-DE" altLang="de-DE" dirty="0" err="1">
                <a:solidFill>
                  <a:schemeClr val="tx1"/>
                </a:solidFill>
                <a:latin typeface="Arial Unicode MS"/>
              </a:rPr>
              <a:t>razmišljanja</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Promicanje</a:t>
            </a:r>
            <a:r>
              <a:rPr lang="de-DE" altLang="de-DE" dirty="0">
                <a:solidFill>
                  <a:schemeClr val="tx1"/>
                </a:solidFill>
                <a:latin typeface="Arial Unicode MS"/>
              </a:rPr>
              <a:t> </a:t>
            </a:r>
            <a:r>
              <a:rPr lang="de-DE" altLang="de-DE" dirty="0" err="1">
                <a:solidFill>
                  <a:schemeClr val="tx1"/>
                </a:solidFill>
                <a:latin typeface="Arial Unicode MS"/>
              </a:rPr>
              <a:t>vrijednosti</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Osiguranje</a:t>
            </a:r>
            <a:r>
              <a:rPr lang="de-DE" altLang="de-DE" dirty="0">
                <a:solidFill>
                  <a:schemeClr val="tx1"/>
                </a:solidFill>
                <a:latin typeface="Arial Unicode MS"/>
              </a:rPr>
              <a:t> </a:t>
            </a:r>
            <a:r>
              <a:rPr lang="de-DE" altLang="de-DE" dirty="0" err="1">
                <a:solidFill>
                  <a:schemeClr val="tx1"/>
                </a:solidFill>
                <a:latin typeface="Arial Unicode MS"/>
              </a:rPr>
              <a:t>kvalitete</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Tečaj</a:t>
            </a:r>
            <a:r>
              <a:rPr lang="de-DE" altLang="de-DE" dirty="0">
                <a:solidFill>
                  <a:schemeClr val="tx1"/>
                </a:solidFill>
                <a:latin typeface="Arial Unicode MS"/>
              </a:rPr>
              <a:t>: </a:t>
            </a:r>
            <a:r>
              <a:rPr lang="de-DE" altLang="de-DE" dirty="0" err="1">
                <a:solidFill>
                  <a:schemeClr val="tx1"/>
                </a:solidFill>
                <a:latin typeface="Arial Unicode MS"/>
              </a:rPr>
              <a:t>Kurikulum</a:t>
            </a:r>
            <a:r>
              <a:rPr lang="de-DE" altLang="de-DE" dirty="0">
                <a:solidFill>
                  <a:schemeClr val="tx1"/>
                </a:solidFill>
                <a:latin typeface="Arial Unicode MS"/>
              </a:rPr>
              <a:t>, </a:t>
            </a:r>
            <a:r>
              <a:rPr lang="de-DE" altLang="de-DE" dirty="0" err="1">
                <a:solidFill>
                  <a:schemeClr val="tx1"/>
                </a:solidFill>
                <a:latin typeface="Arial Unicode MS"/>
              </a:rPr>
              <a:t>Cilj</a:t>
            </a:r>
            <a:r>
              <a:rPr lang="de-DE" altLang="de-DE" dirty="0">
                <a:solidFill>
                  <a:schemeClr val="tx1"/>
                </a:solidFill>
                <a:latin typeface="Arial Unicode MS"/>
              </a:rPr>
              <a:t>, </a:t>
            </a:r>
            <a:r>
              <a:rPr lang="de-DE" altLang="de-DE" dirty="0" err="1">
                <a:solidFill>
                  <a:schemeClr val="tx1"/>
                </a:solidFill>
                <a:latin typeface="Arial Unicode MS"/>
              </a:rPr>
              <a:t>Ciljna</a:t>
            </a:r>
            <a:r>
              <a:rPr lang="de-DE" altLang="de-DE" dirty="0">
                <a:solidFill>
                  <a:schemeClr val="tx1"/>
                </a:solidFill>
                <a:latin typeface="Arial Unicode MS"/>
              </a:rPr>
              <a:t> </a:t>
            </a:r>
            <a:r>
              <a:rPr lang="de-DE" altLang="de-DE" dirty="0" err="1">
                <a:solidFill>
                  <a:schemeClr val="tx1"/>
                </a:solidFill>
                <a:latin typeface="Arial Unicode MS"/>
              </a:rPr>
              <a:t>skupina</a:t>
            </a:r>
            <a:r>
              <a:rPr lang="de-DE" altLang="de-DE" dirty="0">
                <a:solidFill>
                  <a:schemeClr val="tx1"/>
                </a:solidFill>
                <a:latin typeface="Arial Unicode MS"/>
              </a:rPr>
              <a:t>, Profil/</a:t>
            </a:r>
            <a:r>
              <a:rPr lang="de-DE" altLang="de-DE" dirty="0" err="1">
                <a:solidFill>
                  <a:schemeClr val="tx1"/>
                </a:solidFill>
                <a:latin typeface="Arial Unicode MS"/>
              </a:rPr>
              <a:t>koncept</a:t>
            </a:r>
            <a:r>
              <a:rPr lang="de-DE" altLang="de-DE" dirty="0">
                <a:solidFill>
                  <a:schemeClr val="tx1"/>
                </a:solidFill>
                <a:latin typeface="Arial Unicode MS"/>
              </a:rPr>
              <a:t>, Tema, </a:t>
            </a:r>
            <a:r>
              <a:rPr lang="de-DE" altLang="de-DE" dirty="0" err="1">
                <a:solidFill>
                  <a:schemeClr val="tx1"/>
                </a:solidFill>
                <a:latin typeface="Arial Unicode MS"/>
              </a:rPr>
              <a:t>Kapacitet</a:t>
            </a:r>
            <a:r>
              <a:rPr lang="de-DE" altLang="de-DE" dirty="0">
                <a:solidFill>
                  <a:schemeClr val="tx1"/>
                </a:solidFill>
                <a:latin typeface="Arial Unicode MS"/>
              </a:rPr>
              <a:t>, </a:t>
            </a:r>
            <a:r>
              <a:rPr lang="de-DE" altLang="de-DE" dirty="0" err="1">
                <a:solidFill>
                  <a:schemeClr val="tx1"/>
                </a:solidFill>
                <a:latin typeface="Arial Unicode MS"/>
              </a:rPr>
              <a:t>Učestalost</a:t>
            </a:r>
            <a:r>
              <a:rPr lang="de-DE" altLang="de-DE" dirty="0">
                <a:solidFill>
                  <a:schemeClr val="tx1"/>
                </a:solidFill>
                <a:latin typeface="Arial Unicode MS"/>
              </a:rPr>
              <a:t>, </a:t>
            </a:r>
            <a:r>
              <a:rPr lang="de-DE" altLang="de-DE" dirty="0" err="1">
                <a:solidFill>
                  <a:schemeClr val="tx1"/>
                </a:solidFill>
                <a:latin typeface="Arial Unicode MS"/>
              </a:rPr>
              <a:t>Trajanje</a:t>
            </a:r>
            <a:r>
              <a:rPr lang="de-DE" altLang="de-DE" dirty="0">
                <a:solidFill>
                  <a:schemeClr val="tx1"/>
                </a:solidFill>
                <a:latin typeface="Arial Unicode MS"/>
              </a:rPr>
              <a:t>, </a:t>
            </a:r>
            <a:r>
              <a:rPr lang="de-DE" altLang="de-DE" dirty="0" err="1">
                <a:solidFill>
                  <a:schemeClr val="tx1"/>
                </a:solidFill>
                <a:latin typeface="Arial Unicode MS"/>
              </a:rPr>
              <a:t>Certifikacija</a:t>
            </a:r>
            <a:r>
              <a:rPr lang="de-DE" altLang="de-DE" dirty="0">
                <a:solidFill>
                  <a:schemeClr val="tx1"/>
                </a:solidFill>
                <a:latin typeface="Arial Unicode MS"/>
              </a:rPr>
              <a:t>, </a:t>
            </a:r>
            <a:r>
              <a:rPr lang="de-DE" altLang="de-DE" dirty="0" err="1">
                <a:solidFill>
                  <a:schemeClr val="tx1"/>
                </a:solidFill>
                <a:latin typeface="Arial Unicode MS"/>
              </a:rPr>
              <a:t>Naziv</a:t>
            </a:r>
            <a:r>
              <a:rPr lang="de-DE" altLang="de-DE" dirty="0">
                <a:solidFill>
                  <a:schemeClr val="tx1"/>
                </a:solidFill>
                <a:latin typeface="Arial Unicode MS"/>
              </a:rPr>
              <a:t> </a:t>
            </a:r>
            <a:r>
              <a:rPr lang="de-DE" altLang="de-DE" dirty="0" err="1">
                <a:solidFill>
                  <a:schemeClr val="tx1"/>
                </a:solidFill>
                <a:latin typeface="Arial Unicode MS"/>
              </a:rPr>
              <a:t>diplome</a:t>
            </a:r>
            <a:r>
              <a:rPr lang="de-DE" altLang="de-DE" dirty="0">
                <a:solidFill>
                  <a:schemeClr val="tx1"/>
                </a:solidFill>
                <a:latin typeface="Arial Unicode MS"/>
              </a:rPr>
              <a:t>, </a:t>
            </a:r>
            <a:r>
              <a:rPr lang="de-DE" altLang="de-DE" dirty="0" err="1">
                <a:solidFill>
                  <a:schemeClr val="tx1"/>
                </a:solidFill>
                <a:latin typeface="Arial Unicode MS"/>
              </a:rPr>
              <a:t>Uvjeti</a:t>
            </a:r>
            <a:r>
              <a:rPr lang="de-DE" altLang="de-DE" dirty="0">
                <a:solidFill>
                  <a:schemeClr val="tx1"/>
                </a:solidFill>
                <a:latin typeface="Arial Unicode MS"/>
              </a:rPr>
              <a:t> </a:t>
            </a:r>
            <a:r>
              <a:rPr lang="de-DE" altLang="de-DE" dirty="0" err="1">
                <a:solidFill>
                  <a:schemeClr val="tx1"/>
                </a:solidFill>
                <a:latin typeface="Arial Unicode MS"/>
              </a:rPr>
              <a:t>za</a:t>
            </a:r>
            <a:r>
              <a:rPr lang="de-DE" altLang="de-DE" dirty="0">
                <a:solidFill>
                  <a:schemeClr val="tx1"/>
                </a:solidFill>
                <a:latin typeface="Arial Unicode MS"/>
              </a:rPr>
              <a:t> </a:t>
            </a:r>
            <a:r>
              <a:rPr lang="de-DE" altLang="de-DE" dirty="0" err="1">
                <a:solidFill>
                  <a:schemeClr val="tx1"/>
                </a:solidFill>
                <a:latin typeface="Arial Unicode MS"/>
              </a:rPr>
              <a:t>upis</a:t>
            </a:r>
            <a:r>
              <a:rPr lang="de-DE" altLang="de-DE" dirty="0">
                <a:solidFill>
                  <a:schemeClr val="tx1"/>
                </a:solidFill>
                <a:latin typeface="Arial Unicode MS"/>
              </a:rPr>
              <a:t> i </a:t>
            </a:r>
            <a:r>
              <a:rPr lang="de-DE" altLang="de-DE" dirty="0" err="1">
                <a:solidFill>
                  <a:schemeClr val="tx1"/>
                </a:solidFill>
                <a:latin typeface="Arial Unicode MS"/>
              </a:rPr>
              <a:t>prijelazi</a:t>
            </a:r>
            <a:r>
              <a:rPr lang="de-DE" altLang="de-DE" dirty="0">
                <a:solidFill>
                  <a:schemeClr val="tx1"/>
                </a:solidFill>
                <a:latin typeface="Arial Unicode MS"/>
              </a:rPr>
              <a:t> </a:t>
            </a:r>
            <a:r>
              <a:rPr lang="de-DE" altLang="de-DE" dirty="0" err="1">
                <a:solidFill>
                  <a:schemeClr val="tx1"/>
                </a:solidFill>
                <a:latin typeface="Arial Unicode MS"/>
              </a:rPr>
              <a:t>između</a:t>
            </a:r>
            <a:r>
              <a:rPr lang="de-DE" altLang="de-DE" dirty="0">
                <a:solidFill>
                  <a:schemeClr val="tx1"/>
                </a:solidFill>
                <a:latin typeface="Arial Unicode MS"/>
              </a:rPr>
              <a:t> </a:t>
            </a:r>
            <a:r>
              <a:rPr lang="de-DE" altLang="de-DE" dirty="0" err="1">
                <a:solidFill>
                  <a:schemeClr val="tx1"/>
                </a:solidFill>
                <a:latin typeface="Arial Unicode MS"/>
              </a:rPr>
              <a:t>kolegija</a:t>
            </a:r>
            <a:r>
              <a:rPr lang="de-DE" altLang="de-DE" dirty="0">
                <a:solidFill>
                  <a:schemeClr val="tx1"/>
                </a:solidFill>
                <a:latin typeface="Arial Unicode MS"/>
              </a:rPr>
              <a:t>, </a:t>
            </a:r>
            <a:r>
              <a:rPr lang="de-DE" altLang="de-DE" dirty="0" err="1">
                <a:solidFill>
                  <a:schemeClr val="tx1"/>
                </a:solidFill>
                <a:latin typeface="Arial Unicode MS"/>
              </a:rPr>
              <a:t>Modularizacija</a:t>
            </a:r>
            <a:r>
              <a:rPr lang="de-DE" altLang="de-DE" dirty="0">
                <a:solidFill>
                  <a:schemeClr val="tx1"/>
                </a:solidFill>
                <a:latin typeface="Arial Unicode MS"/>
              </a:rPr>
              <a:t>, </a:t>
            </a:r>
            <a:r>
              <a:rPr lang="de-DE" altLang="de-DE" dirty="0" err="1">
                <a:solidFill>
                  <a:schemeClr val="tx1"/>
                </a:solidFill>
                <a:latin typeface="Arial Unicode MS"/>
              </a:rPr>
              <a:t>Ocjenjivanje</a:t>
            </a:r>
            <a:r>
              <a:rPr lang="de-DE" altLang="de-DE" dirty="0">
                <a:solidFill>
                  <a:schemeClr val="tx1"/>
                </a:solidFill>
                <a:latin typeface="Arial Unicode MS"/>
              </a:rPr>
              <a:t>, </a:t>
            </a:r>
            <a:r>
              <a:rPr lang="de-DE" altLang="de-DE" dirty="0" err="1">
                <a:solidFill>
                  <a:schemeClr val="tx1"/>
                </a:solidFill>
                <a:latin typeface="Arial Unicode MS"/>
              </a:rPr>
              <a:t>Didaktička</a:t>
            </a:r>
            <a:r>
              <a:rPr lang="de-DE" altLang="de-DE" dirty="0">
                <a:solidFill>
                  <a:schemeClr val="tx1"/>
                </a:solidFill>
                <a:latin typeface="Arial Unicode MS"/>
              </a:rPr>
              <a:t> </a:t>
            </a:r>
            <a:r>
              <a:rPr lang="de-DE" altLang="de-DE" dirty="0" err="1">
                <a:solidFill>
                  <a:schemeClr val="tx1"/>
                </a:solidFill>
                <a:latin typeface="Arial Unicode MS"/>
              </a:rPr>
              <a:t>postavka</a:t>
            </a:r>
            <a:r>
              <a:rPr lang="de-DE" altLang="de-DE" dirty="0">
                <a:solidFill>
                  <a:schemeClr val="tx1"/>
                </a:solidFill>
                <a:latin typeface="Arial Unicode MS"/>
              </a:rPr>
              <a:t>, </a:t>
            </a:r>
            <a:r>
              <a:rPr lang="de-DE" altLang="de-DE" dirty="0" err="1">
                <a:solidFill>
                  <a:schemeClr val="tx1"/>
                </a:solidFill>
                <a:latin typeface="Arial Unicode MS"/>
              </a:rPr>
              <a:t>Kadrovski</a:t>
            </a:r>
            <a:r>
              <a:rPr lang="de-DE" altLang="de-DE" dirty="0">
                <a:solidFill>
                  <a:schemeClr val="tx1"/>
                </a:solidFill>
                <a:latin typeface="Arial Unicode MS"/>
              </a:rPr>
              <a:t> </a:t>
            </a:r>
            <a:r>
              <a:rPr lang="de-DE" altLang="de-DE" dirty="0" err="1">
                <a:solidFill>
                  <a:schemeClr val="tx1"/>
                </a:solidFill>
                <a:latin typeface="Arial Unicode MS"/>
              </a:rPr>
              <a:t>resursi</a:t>
            </a:r>
            <a:r>
              <a:rPr lang="de-DE" altLang="de-DE" dirty="0">
                <a:solidFill>
                  <a:schemeClr val="tx1"/>
                </a:solidFill>
                <a:latin typeface="Arial Unicode MS"/>
              </a:rPr>
              <a:t> </a:t>
            </a:r>
            <a:r>
              <a:rPr lang="de-DE" altLang="de-DE" dirty="0" err="1">
                <a:solidFill>
                  <a:schemeClr val="tx1"/>
                </a:solidFill>
                <a:latin typeface="Arial Unicode MS"/>
              </a:rPr>
              <a:t>Obrađene</a:t>
            </a:r>
            <a:r>
              <a:rPr lang="de-DE" altLang="de-DE" dirty="0">
                <a:solidFill>
                  <a:schemeClr val="tx1"/>
                </a:solidFill>
                <a:latin typeface="Arial Unicode MS"/>
              </a:rPr>
              <a:t> </a:t>
            </a:r>
            <a:r>
              <a:rPr lang="de-DE" altLang="de-DE" dirty="0" err="1">
                <a:solidFill>
                  <a:schemeClr val="tx1"/>
                </a:solidFill>
                <a:latin typeface="Arial Unicode MS"/>
              </a:rPr>
              <a:t>kompetencije</a:t>
            </a:r>
            <a:r>
              <a:rPr lang="de-DE" altLang="de-DE" dirty="0">
                <a:solidFill>
                  <a:schemeClr val="tx1"/>
                </a:solidFill>
                <a:latin typeface="Arial Unicode MS"/>
              </a:rPr>
              <a:t>/</a:t>
            </a:r>
            <a:r>
              <a:rPr lang="de-DE" altLang="de-DE" dirty="0" err="1">
                <a:solidFill>
                  <a:schemeClr val="tx1"/>
                </a:solidFill>
                <a:latin typeface="Arial Unicode MS"/>
              </a:rPr>
              <a:t>vještine</a:t>
            </a:r>
            <a:r>
              <a:rPr lang="de-DE" altLang="de-DE" dirty="0">
                <a:solidFill>
                  <a:schemeClr val="tx1"/>
                </a:solidFill>
                <a:latin typeface="Arial Unicode MS"/>
              </a:rPr>
              <a:t>, </a:t>
            </a:r>
            <a:r>
              <a:rPr lang="de-DE" altLang="de-DE" dirty="0" err="1">
                <a:solidFill>
                  <a:schemeClr val="tx1"/>
                </a:solidFill>
                <a:latin typeface="Arial Unicode MS"/>
              </a:rPr>
              <a:t>Digitalna</a:t>
            </a:r>
            <a:r>
              <a:rPr lang="de-DE" altLang="de-DE" dirty="0">
                <a:solidFill>
                  <a:schemeClr val="tx1"/>
                </a:solidFill>
                <a:latin typeface="Arial Unicode MS"/>
              </a:rPr>
              <a:t> </a:t>
            </a:r>
            <a:r>
              <a:rPr lang="de-DE" altLang="de-DE" dirty="0" err="1">
                <a:solidFill>
                  <a:schemeClr val="tx1"/>
                </a:solidFill>
                <a:latin typeface="Arial Unicode MS"/>
              </a:rPr>
              <a:t>podrška</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Proizvod</a:t>
            </a:r>
            <a:r>
              <a:rPr lang="de-DE" altLang="de-DE" dirty="0">
                <a:solidFill>
                  <a:schemeClr val="tx1"/>
                </a:solidFill>
                <a:latin typeface="Arial Unicode MS"/>
              </a:rPr>
              <a:t>, </a:t>
            </a:r>
            <a:r>
              <a:rPr lang="de-DE" altLang="de-DE" dirty="0" err="1">
                <a:solidFill>
                  <a:schemeClr val="tx1"/>
                </a:solidFill>
                <a:latin typeface="Arial Unicode MS"/>
              </a:rPr>
              <a:t>Materijal</a:t>
            </a:r>
            <a:r>
              <a:rPr lang="de-DE" altLang="de-DE" dirty="0">
                <a:solidFill>
                  <a:schemeClr val="tx1"/>
                </a:solidFill>
                <a:latin typeface="Arial Unicode MS"/>
              </a:rPr>
              <a:t>, OER: </a:t>
            </a:r>
            <a:r>
              <a:rPr lang="de-DE" altLang="de-DE" dirty="0" err="1">
                <a:solidFill>
                  <a:schemeClr val="tx1"/>
                </a:solidFill>
                <a:latin typeface="Arial Unicode MS"/>
              </a:rPr>
              <a:t>Cilj</a:t>
            </a:r>
            <a:r>
              <a:rPr lang="de-DE" altLang="de-DE" dirty="0">
                <a:solidFill>
                  <a:schemeClr val="tx1"/>
                </a:solidFill>
                <a:latin typeface="Arial Unicode MS"/>
              </a:rPr>
              <a:t>, </a:t>
            </a:r>
            <a:r>
              <a:rPr lang="de-DE" altLang="de-DE" dirty="0" err="1">
                <a:solidFill>
                  <a:schemeClr val="tx1"/>
                </a:solidFill>
                <a:latin typeface="Arial Unicode MS"/>
              </a:rPr>
              <a:t>Ciljna</a:t>
            </a:r>
            <a:r>
              <a:rPr lang="de-DE" altLang="de-DE" dirty="0">
                <a:solidFill>
                  <a:schemeClr val="tx1"/>
                </a:solidFill>
                <a:latin typeface="Arial Unicode MS"/>
              </a:rPr>
              <a:t> </a:t>
            </a:r>
            <a:r>
              <a:rPr lang="de-DE" altLang="de-DE" dirty="0" err="1">
                <a:solidFill>
                  <a:schemeClr val="tx1"/>
                </a:solidFill>
                <a:latin typeface="Arial Unicode MS"/>
              </a:rPr>
              <a:t>skupina</a:t>
            </a:r>
            <a:r>
              <a:rPr lang="de-DE" altLang="de-DE" dirty="0">
                <a:solidFill>
                  <a:schemeClr val="tx1"/>
                </a:solidFill>
                <a:latin typeface="Arial Unicode MS"/>
              </a:rPr>
              <a:t>, </a:t>
            </a:r>
            <a:r>
              <a:rPr lang="de-DE" altLang="de-DE" dirty="0" err="1">
                <a:solidFill>
                  <a:schemeClr val="tx1"/>
                </a:solidFill>
                <a:latin typeface="Arial Unicode MS"/>
              </a:rPr>
              <a:t>Opseg</a:t>
            </a:r>
            <a:r>
              <a:rPr lang="de-DE" altLang="de-DE" dirty="0">
                <a:solidFill>
                  <a:schemeClr val="tx1"/>
                </a:solidFill>
                <a:latin typeface="Arial Unicode MS"/>
              </a:rPr>
              <a:t>, Tema, </a:t>
            </a:r>
            <a:r>
              <a:rPr lang="de-DE" altLang="de-DE" dirty="0" err="1">
                <a:solidFill>
                  <a:schemeClr val="tx1"/>
                </a:solidFill>
                <a:latin typeface="Arial Unicode MS"/>
              </a:rPr>
              <a:t>Obrađene</a:t>
            </a:r>
            <a:r>
              <a:rPr lang="de-DE" altLang="de-DE" dirty="0">
                <a:solidFill>
                  <a:schemeClr val="tx1"/>
                </a:solidFill>
                <a:latin typeface="Arial Unicode MS"/>
              </a:rPr>
              <a:t> </a:t>
            </a:r>
            <a:r>
              <a:rPr lang="de-DE" altLang="de-DE" dirty="0" err="1">
                <a:solidFill>
                  <a:schemeClr val="tx1"/>
                </a:solidFill>
                <a:latin typeface="Arial Unicode MS"/>
              </a:rPr>
              <a:t>kompetencije</a:t>
            </a:r>
            <a:r>
              <a:rPr lang="de-DE" altLang="de-DE" dirty="0">
                <a:solidFill>
                  <a:schemeClr val="tx1"/>
                </a:solidFill>
                <a:latin typeface="Arial Unicode MS"/>
              </a:rPr>
              <a:t>/</a:t>
            </a:r>
            <a:r>
              <a:rPr lang="de-DE" altLang="de-DE" dirty="0" err="1">
                <a:solidFill>
                  <a:schemeClr val="tx1"/>
                </a:solidFill>
                <a:latin typeface="Arial Unicode MS"/>
              </a:rPr>
              <a:t>vještine</a:t>
            </a:r>
            <a:r>
              <a:rPr lang="de-DE" altLang="de-DE" dirty="0">
                <a:solidFill>
                  <a:schemeClr val="tx1"/>
                </a:solidFill>
                <a:latin typeface="Arial Unicode MS"/>
              </a:rPr>
              <a:t>, </a:t>
            </a:r>
            <a:r>
              <a:rPr lang="de-DE" altLang="de-DE" dirty="0" err="1">
                <a:solidFill>
                  <a:schemeClr val="tx1"/>
                </a:solidFill>
                <a:latin typeface="Arial Unicode MS"/>
              </a:rPr>
              <a:t>Didaktička</a:t>
            </a:r>
            <a:r>
              <a:rPr lang="de-DE" altLang="de-DE" dirty="0">
                <a:solidFill>
                  <a:schemeClr val="tx1"/>
                </a:solidFill>
                <a:latin typeface="Arial Unicode MS"/>
              </a:rPr>
              <a:t> </a:t>
            </a:r>
            <a:r>
              <a:rPr lang="de-DE" altLang="de-DE" dirty="0" err="1">
                <a:solidFill>
                  <a:schemeClr val="tx1"/>
                </a:solidFill>
                <a:latin typeface="Arial Unicode MS"/>
              </a:rPr>
              <a:t>postavka</a:t>
            </a:r>
            <a:r>
              <a:rPr lang="de-DE" altLang="de-DE" dirty="0">
                <a:solidFill>
                  <a:schemeClr val="tx1"/>
                </a:solidFill>
                <a:latin typeface="Arial Unicode MS"/>
              </a:rPr>
              <a:t>, </a:t>
            </a:r>
            <a:r>
              <a:rPr lang="de-DE" altLang="de-DE" dirty="0" err="1">
                <a:solidFill>
                  <a:schemeClr val="tx1"/>
                </a:solidFill>
                <a:latin typeface="Arial Unicode MS"/>
              </a:rPr>
              <a:t>Digitalna</a:t>
            </a:r>
            <a:r>
              <a:rPr lang="de-DE" altLang="de-DE" dirty="0">
                <a:solidFill>
                  <a:schemeClr val="tx1"/>
                </a:solidFill>
                <a:latin typeface="Arial Unicode MS"/>
              </a:rPr>
              <a:t> </a:t>
            </a:r>
            <a:r>
              <a:rPr lang="de-DE" altLang="de-DE" dirty="0" err="1">
                <a:solidFill>
                  <a:schemeClr val="tx1"/>
                </a:solidFill>
                <a:latin typeface="Arial Unicode MS"/>
              </a:rPr>
              <a:t>podrška</a:t>
            </a:r>
            <a:endParaRPr lang="de-DE" altLang="de-DE" dirty="0">
              <a:solidFill>
                <a:schemeClr val="tx1"/>
              </a:solidFill>
              <a:latin typeface="Arial" panose="020B0604020202020204" pitchFamily="34" charset="0"/>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Predmetni</a:t>
            </a:r>
            <a:r>
              <a:rPr lang="de-DE" altLang="de-DE" b="1" dirty="0">
                <a:solidFill>
                  <a:schemeClr val="bg1"/>
                </a:solidFill>
                <a:latin typeface="Arial Unicode MS"/>
              </a:rPr>
              <a:t> / </a:t>
            </a:r>
            <a:r>
              <a:rPr lang="de-DE" altLang="de-DE" b="1" dirty="0" err="1">
                <a:solidFill>
                  <a:schemeClr val="bg1"/>
                </a:solidFill>
                <a:latin typeface="Arial Unicode MS"/>
              </a:rPr>
              <a:t>sadržajni</a:t>
            </a:r>
            <a:r>
              <a:rPr lang="de-DE" altLang="de-DE" b="1" dirty="0">
                <a:solidFill>
                  <a:schemeClr val="bg1"/>
                </a:solidFill>
                <a:latin typeface="Arial Unicode MS"/>
              </a:rPr>
              <a:t> </a:t>
            </a:r>
            <a:r>
              <a:rPr lang="de-DE" altLang="de-DE" b="1" dirty="0" err="1">
                <a:solidFill>
                  <a:schemeClr val="bg1"/>
                </a:solidFill>
                <a:latin typeface="Arial Unicode MS"/>
              </a:rPr>
              <a:t>kriteriji</a:t>
            </a:r>
            <a:endParaRPr lang="de-DE" b="1" dirty="0">
              <a:solidFill>
                <a:schemeClr val="bg1"/>
              </a:solidFill>
            </a:endParaRPr>
          </a:p>
        </p:txBody>
      </p:sp>
    </p:spTree>
    <p:extLst>
      <p:ext uri="{BB962C8B-B14F-4D97-AF65-F5344CB8AC3E}">
        <p14:creationId xmlns:p14="http://schemas.microsoft.com/office/powerpoint/2010/main" val="3858867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Rückblick">
  <a:themeElements>
    <a:clrScheme name="Bla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CDDBB83-77C1-4099-A0AA-289882E745E2}">
  <ds:schemaRefs>
    <ds:schemaRef ds:uri="http://purl.org/dc/elements/1.1/"/>
    <ds:schemaRef ds:uri="http://schemas.microsoft.com/office/2006/metadata/properties"/>
    <ds:schemaRef ds:uri="4873beb7-5857-4685-be1f-d57550cc96cc"/>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561E720F-F05D-4536-9C34-0CFCED65D3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603</Words>
  <Application>Microsoft Office PowerPoint</Application>
  <PresentationFormat>Breitbild</PresentationFormat>
  <Paragraphs>109</Paragraphs>
  <Slides>10</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10</vt:i4>
      </vt:variant>
    </vt:vector>
  </HeadingPairs>
  <TitlesOfParts>
    <vt:vector size="18" baseType="lpstr">
      <vt:lpstr>Arial</vt:lpstr>
      <vt:lpstr>Arial Unicode MS</vt:lpstr>
      <vt:lpstr>Calibri</vt:lpstr>
      <vt:lpstr>Calibri Light</vt:lpstr>
      <vt:lpstr>Euphemia</vt:lpstr>
      <vt:lpstr>Times New Roman</vt:lpstr>
      <vt:lpstr>Wingdings 3</vt:lpstr>
      <vt:lpstr>Rückblick</vt:lpstr>
      <vt:lpstr>EU-CERT: Europski certifikati i akreditacije za europske projekte</vt:lpstr>
      <vt:lpstr>Dva osnovna koncepta EU-CERT akreditacije</vt:lpstr>
      <vt:lpstr>Sustav/institucionalna akreditacija</vt:lpstr>
      <vt:lpstr>Sustav/institucionalna akreditacija</vt:lpstr>
      <vt:lpstr>EU-CERT akreditacija - Proces</vt:lpstr>
      <vt:lpstr>Prijedlozi za kriterije za akreditaciju sustava/institucije</vt:lpstr>
      <vt:lpstr>Prijedlozi za kriterije za akreditaciju sustava/institucije</vt:lpstr>
      <vt:lpstr>Prijedlozi za kriterije za akreditaciju proizvoda, materijala, OER-a i tečaja</vt:lpstr>
      <vt:lpstr>Prijedlozi za kriterije za akreditaciju proizvoda, materijala, OER-a i tečaja</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2020-11-17T09:39:06Z</dcterms:created>
  <dcterms:modified xsi:type="dcterms:W3CDTF">2024-07-05T06:27:20Z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