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15"/>
  </p:notesMasterIdLst>
  <p:handoutMasterIdLst>
    <p:handoutMasterId r:id="rId16"/>
  </p:handoutMasterIdLst>
  <p:sldIdLst>
    <p:sldId id="289" r:id="rId5"/>
    <p:sldId id="353" r:id="rId6"/>
    <p:sldId id="354" r:id="rId7"/>
    <p:sldId id="355" r:id="rId8"/>
    <p:sldId id="356" r:id="rId9"/>
    <p:sldId id="359" r:id="rId10"/>
    <p:sldId id="357" r:id="rId11"/>
    <p:sldId id="358" r:id="rId12"/>
    <p:sldId id="360" r:id="rId13"/>
    <p:sldId id="35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showGuides="1">
      <p:cViewPr varScale="1">
        <p:scale>
          <a:sx n="78" d="100"/>
          <a:sy n="78" d="100"/>
        </p:scale>
        <p:origin x="845" y="43"/>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597E6E-3109-4AAB-AAB1-C47A5A47C08E}" type="doc">
      <dgm:prSet loTypeId="urn:microsoft.com/office/officeart/2005/8/layout/bProcess3" loCatId="process" qsTypeId="urn:microsoft.com/office/officeart/2005/8/quickstyle/simple1" qsCatId="simple" csTypeId="urn:microsoft.com/office/officeart/2005/8/colors/accent0_3" csCatId="mainScheme" phldr="1"/>
      <dgm:spPr/>
      <dgm:t>
        <a:bodyPr/>
        <a:lstStyle/>
        <a:p>
          <a:endParaRPr lang="de-DE"/>
        </a:p>
      </dgm:t>
    </dgm:pt>
    <dgm:pt modelId="{40C860DC-2B16-4E2D-A703-ECEB53F23D2C}">
      <dgm:prSet phldrT="[Text]"/>
      <dgm:spPr/>
      <dgm:t>
        <a:bodyPr/>
        <a:lstStyle/>
        <a:p>
          <a:r>
            <a:rPr lang="de-DE" dirty="0">
              <a:latin typeface="Arial" panose="020B0604020202020204" pitchFamily="34" charset="0"/>
              <a:cs typeface="Arial" panose="020B0604020202020204" pitchFamily="34" charset="0"/>
            </a:rPr>
            <a:t>Registo em</a:t>
          </a:r>
          <a:br>
            <a:rPr lang="de-DE" dirty="0">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 NÓS</a:t>
          </a:r>
        </a:p>
        <a:p>
          <a:r>
            <a:rPr lang="de-DE" altLang="de-DE" b="1" dirty="0" err="1">
              <a:solidFill>
                <a:schemeClr val="bg1"/>
              </a:solidFill>
              <a:latin typeface="Arial" panose="020B0604020202020204" pitchFamily="34" charset="0"/>
              <a:cs typeface="Arial" panose="020B0604020202020204" pitchFamily="34" charset="0"/>
            </a:rPr>
            <a:t>Baseado na Web</a:t>
          </a:r>
          <a:br>
            <a:rPr lang="de-DE"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Sistema de aplicação eletrónica</a:t>
          </a:r>
          <a:endParaRPr lang="de-DE" dirty="0">
            <a:latin typeface="Arial" panose="020B0604020202020204" pitchFamily="34" charset="0"/>
            <a:cs typeface="Arial" panose="020B0604020202020204" pitchFamily="34" charset="0"/>
          </a:endParaRPr>
        </a:p>
      </dgm:t>
    </dgm:pt>
    <dgm:pt modelId="{5ABF8C05-8F0A-402E-9E3A-094D6D01DE51}" type="parTrans" cxnId="{B82CD518-670F-42DA-8604-B3D9688543E3}">
      <dgm:prSet/>
      <dgm:spPr/>
      <dgm:t>
        <a:bodyPr/>
        <a:lstStyle/>
        <a:p>
          <a:endParaRPr lang="de-DE"/>
        </a:p>
      </dgm:t>
    </dgm:pt>
    <dgm:pt modelId="{CD986C19-D7B9-40D6-A48A-DCE2CFF8E1BE}" type="sibTrans" cxnId="{B82CD518-670F-42DA-8604-B3D9688543E3}">
      <dgm:prSet/>
      <dgm:spPr/>
      <dgm:t>
        <a:bodyPr/>
        <a:lstStyle/>
        <a:p>
          <a:endParaRPr lang="de-DE"/>
        </a:p>
      </dgm:t>
    </dgm:pt>
    <dgm:pt modelId="{9C492EBC-F8F8-4D94-B125-E85E23D8941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Seleção de</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Tipo de acreditação</a:t>
          </a:r>
        </a:p>
      </dgm:t>
    </dgm:pt>
    <dgm:pt modelId="{F24DAB32-9564-43C3-AA4F-E566CE247854}" type="parTrans" cxnId="{A9255E15-7DA8-4F18-8738-8D7FACB5B382}">
      <dgm:prSet/>
      <dgm:spPr/>
      <dgm:t>
        <a:bodyPr/>
        <a:lstStyle/>
        <a:p>
          <a:endParaRPr lang="de-DE"/>
        </a:p>
      </dgm:t>
    </dgm:pt>
    <dgm:pt modelId="{3A113117-088C-4F2F-B423-885024E5F6B8}" type="sibTrans" cxnId="{A9255E15-7DA8-4F18-8738-8D7FACB5B382}">
      <dgm:prSet/>
      <dgm:spPr/>
      <dgm:t>
        <a:bodyPr/>
        <a:lstStyle/>
        <a:p>
          <a:endParaRPr lang="de-DE"/>
        </a:p>
      </dgm:t>
    </dgm:pt>
    <dgm:pt modelId="{3C73A24F-B6C4-4140-834C-C53B1CB2C8F1}">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Responder a questões relacionadas </a:t>
          </a:r>
          <a:r>
            <a:rPr lang="de-DE" dirty="0">
              <a:latin typeface="Arial" panose="020B0604020202020204" pitchFamily="34" charset="0"/>
              <a:cs typeface="Arial" panose="020B0604020202020204" pitchFamily="34" charset="0"/>
            </a:rPr>
            <a:t>com </a:t>
          </a:r>
          <a:br>
            <a:rPr lang="de-DE"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Critérios formais </a:t>
          </a:r>
        </a:p>
      </dgm:t>
    </dgm:pt>
    <dgm:pt modelId="{531FB329-A205-410B-A275-E8F01C008C94}" type="parTrans" cxnId="{7DD2488A-B103-4532-9397-65B02B8D0D69}">
      <dgm:prSet/>
      <dgm:spPr/>
      <dgm:t>
        <a:bodyPr/>
        <a:lstStyle/>
        <a:p>
          <a:endParaRPr lang="de-DE"/>
        </a:p>
      </dgm:t>
    </dgm:pt>
    <dgm:pt modelId="{BAF8C6DE-4E62-4E3F-98B6-30793388DDE9}" type="sibTrans" cxnId="{7DD2488A-B103-4532-9397-65B02B8D0D69}">
      <dgm:prSet/>
      <dgm:spPr/>
      <dgm:t>
        <a:bodyPr/>
        <a:lstStyle/>
        <a:p>
          <a:endParaRPr lang="de-DE"/>
        </a:p>
      </dgm:t>
    </dgm:pt>
    <dgm:pt modelId="{A92922AF-5596-4682-BD0B-7F7126B24C4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Responder a perguntas relacionadas </a:t>
          </a:r>
          <a:r>
            <a:rPr lang="de-DE" dirty="0">
              <a:latin typeface="Arial" panose="020B0604020202020204" pitchFamily="34" charset="0"/>
              <a:cs typeface="Arial" panose="020B0604020202020204" pitchFamily="34" charset="0"/>
            </a:rPr>
            <a:t>com</a:t>
          </a:r>
          <a:br>
            <a:rPr lang="de-DE" dirty="0">
              <a:latin typeface="Arial" panose="020B0604020202020204" pitchFamily="34" charset="0"/>
              <a:cs typeface="Arial" panose="020B0604020202020204" pitchFamily="34" charset="0"/>
            </a:rPr>
          </a:br>
          <a:r>
            <a:rPr lang="de-DE" altLang="de-DE" b="1" dirty="0" err="1">
              <a:solidFill>
                <a:schemeClr val="bg1"/>
              </a:solidFill>
              <a:latin typeface="Arial" panose="020B0604020202020204" pitchFamily="34" charset="0"/>
              <a:cs typeface="Arial" panose="020B0604020202020204" pitchFamily="34" charset="0"/>
            </a:rPr>
            <a:t> Critérios relacionados com a matéria/conteúdo</a:t>
          </a:r>
          <a:endParaRPr lang="de-DE" dirty="0">
            <a:latin typeface="Arial" panose="020B0604020202020204" pitchFamily="34" charset="0"/>
            <a:cs typeface="Arial" panose="020B0604020202020204" pitchFamily="34" charset="0"/>
          </a:endParaRPr>
        </a:p>
      </dgm:t>
    </dgm:pt>
    <dgm:pt modelId="{5BE326CF-CF23-4E68-8A83-007776AA6283}" type="parTrans" cxnId="{474E51D8-88AD-4E00-ACAD-8042DB7E3EAD}">
      <dgm:prSet/>
      <dgm:spPr/>
      <dgm:t>
        <a:bodyPr/>
        <a:lstStyle/>
        <a:p>
          <a:endParaRPr lang="de-DE"/>
        </a:p>
      </dgm:t>
    </dgm:pt>
    <dgm:pt modelId="{18558E65-0575-4C3F-B88F-143E8E132F54}" type="sibTrans" cxnId="{474E51D8-88AD-4E00-ACAD-8042DB7E3EAD}">
      <dgm:prSet/>
      <dgm:spPr/>
      <dgm:t>
        <a:bodyPr/>
        <a:lstStyle/>
        <a:p>
          <a:endParaRPr lang="de-DE"/>
        </a:p>
      </dgm:t>
    </dgm:pt>
    <dgm:pt modelId="{E7ADCA45-ADE3-438B-90E5-DC8844A146B9}">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a:latin typeface="Arial" panose="020B0604020202020204" pitchFamily="34" charset="0"/>
              <a:cs typeface="Arial" panose="020B0604020202020204" pitchFamily="34" charset="0"/>
            </a:rPr>
            <a:t>Carregamento </a:t>
          </a:r>
          <a:r>
            <a:rPr lang="de-DE" dirty="0" err="1">
              <a:latin typeface="Arial" panose="020B0604020202020204" pitchFamily="34" charset="0"/>
              <a:cs typeface="Arial" panose="020B0604020202020204" pitchFamily="34" charset="0"/>
            </a:rPr>
            <a:t>de </a:t>
          </a:r>
          <a:r>
            <a:rPr lang="de-DE" dirty="0">
              <a:latin typeface="Arial" panose="020B0604020202020204" pitchFamily="34" charset="0"/>
              <a:cs typeface="Arial" panose="020B0604020202020204" pitchFamily="34" charset="0"/>
            </a:rPr>
            <a:t>material</a:t>
          </a:r>
        </a:p>
      </dgm:t>
    </dgm:pt>
    <dgm:pt modelId="{B8553931-7F97-49BB-8867-BC1E7D30C2E2}" type="parTrans" cxnId="{7A9D00C8-11CA-4428-9ADD-2F7B0DEE7044}">
      <dgm:prSet/>
      <dgm:spPr/>
      <dgm:t>
        <a:bodyPr/>
        <a:lstStyle/>
        <a:p>
          <a:endParaRPr lang="de-DE"/>
        </a:p>
      </dgm:t>
    </dgm:pt>
    <dgm:pt modelId="{1E5779C0-5CB4-4AD6-A532-95D3159659AB}" type="sibTrans" cxnId="{7A9D00C8-11CA-4428-9ADD-2F7B0DEE7044}">
      <dgm:prSet/>
      <dgm:spPr/>
      <dgm:t>
        <a:bodyPr/>
        <a:lstStyle/>
        <a:p>
          <a:endParaRPr lang="de-DE"/>
        </a:p>
      </dgm:t>
    </dgm:pt>
    <dgm:pt modelId="{A735444C-C73C-4A93-B98F-551439C55381}">
      <dgm:prSet phldrT="[Text]">
        <dgm:style>
          <a:lnRef idx="3">
            <a:schemeClr val="lt1"/>
          </a:lnRef>
          <a:fillRef idx="1">
            <a:schemeClr val="accent2"/>
          </a:fillRef>
          <a:effectRef idx="1">
            <a:schemeClr val="accent2"/>
          </a:effectRef>
          <a:fontRef idx="minor">
            <a:schemeClr val="lt1"/>
          </a:fontRef>
        </dgm:style>
      </dgm:prSet>
      <dgm:spPr/>
      <dgm:t>
        <a:bodyPr/>
        <a:lstStyle/>
        <a:p>
          <a:r>
            <a:rPr lang="en-US" altLang="de-DE" b="1" dirty="0">
              <a:solidFill>
                <a:schemeClr val="bg1"/>
              </a:solidFill>
              <a:latin typeface="Arial" panose="020B0604020202020204" pitchFamily="34" charset="0"/>
              <a:cs typeface="Arial" panose="020B0604020202020204" pitchFamily="34" charset="0"/>
            </a:rPr>
            <a:t>Autoavaliação</a:t>
          </a:r>
          <a:br>
            <a:rPr lang="en-US" altLang="de-DE" b="1" dirty="0">
              <a:solidFill>
                <a:schemeClr val="bg1"/>
              </a:solidFill>
              <a:latin typeface="Arial" panose="020B0604020202020204" pitchFamily="34" charset="0"/>
              <a:cs typeface="Arial" panose="020B0604020202020204" pitchFamily="34" charset="0"/>
            </a:rPr>
          </a:br>
          <a:r>
            <a:rPr lang="en-US" altLang="de-DE" b="1" dirty="0">
              <a:solidFill>
                <a:schemeClr val="bg1"/>
              </a:solidFill>
              <a:latin typeface="Arial" panose="020B0604020202020204" pitchFamily="34" charset="0"/>
              <a:cs typeface="Arial" panose="020B0604020202020204" pitchFamily="34" charset="0"/>
            </a:rPr>
            <a:t>Avaliação </a:t>
          </a:r>
          <a:endParaRPr lang="de-DE" dirty="0">
            <a:latin typeface="Arial" panose="020B0604020202020204" pitchFamily="34" charset="0"/>
            <a:cs typeface="Arial" panose="020B0604020202020204" pitchFamily="34" charset="0"/>
          </a:endParaRPr>
        </a:p>
      </dgm:t>
    </dgm:pt>
    <dgm:pt modelId="{E2DA836B-4144-4C0C-95A9-D2FE3231B65E}" type="parTrans" cxnId="{1F385A18-BE59-414E-9829-42BE74EB355E}">
      <dgm:prSet/>
      <dgm:spPr/>
      <dgm:t>
        <a:bodyPr/>
        <a:lstStyle/>
        <a:p>
          <a:endParaRPr lang="de-DE"/>
        </a:p>
      </dgm:t>
    </dgm:pt>
    <dgm:pt modelId="{21DA5DFC-AD99-41DF-9AF3-B4D0FF23FBFD}" type="sibTrans" cxnId="{1F385A18-BE59-414E-9829-42BE74EB355E}">
      <dgm:prSet/>
      <dgm:spPr/>
      <dgm:t>
        <a:bodyPr/>
        <a:lstStyle/>
        <a:p>
          <a:endParaRPr lang="de-DE"/>
        </a:p>
      </dgm:t>
    </dgm:pt>
    <dgm:pt modelId="{AC82BF6F-777D-476E-8159-D8C858EA426C}">
      <dgm:prSet phldrT="[Text]">
        <dgm:style>
          <a:lnRef idx="0">
            <a:schemeClr val="accent2"/>
          </a:lnRef>
          <a:fillRef idx="3">
            <a:schemeClr val="accent2"/>
          </a:fillRef>
          <a:effectRef idx="3">
            <a:schemeClr val="accent2"/>
          </a:effectRef>
          <a:fontRef idx="minor">
            <a:schemeClr val="lt1"/>
          </a:fontRef>
        </dgm:style>
      </dgm:prSet>
      <dgm:spPr/>
      <dgm:t>
        <a:bodyPr/>
        <a:lstStyle/>
        <a:p>
          <a:r>
            <a:rPr lang="de-DE" b="1" dirty="0">
              <a:latin typeface="Arial" panose="020B0604020202020204" pitchFamily="34" charset="0"/>
              <a:cs typeface="Arial" panose="020B0604020202020204" pitchFamily="34" charset="0"/>
            </a:rPr>
            <a:t>Material</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Avaliação</a:t>
          </a:r>
        </a:p>
      </dgm:t>
    </dgm:pt>
    <dgm:pt modelId="{171BE7EE-FB1A-448D-A2C4-A5282511B50D}" type="parTrans" cxnId="{BEF05259-00AF-4FE7-9FBB-4A70E8D7D5DB}">
      <dgm:prSet/>
      <dgm:spPr/>
      <dgm:t>
        <a:bodyPr/>
        <a:lstStyle/>
        <a:p>
          <a:endParaRPr lang="de-DE"/>
        </a:p>
      </dgm:t>
    </dgm:pt>
    <dgm:pt modelId="{96B183AF-A1E7-4C66-9DCC-401CAC5C4749}" type="sibTrans" cxnId="{BEF05259-00AF-4FE7-9FBB-4A70E8D7D5DB}">
      <dgm:prSet/>
      <dgm:spPr/>
      <dgm:t>
        <a:bodyPr/>
        <a:lstStyle/>
        <a:p>
          <a:endParaRPr lang="de-DE"/>
        </a:p>
      </dgm:t>
    </dgm:pt>
    <dgm:pt modelId="{908C18CA-D506-4F86-A6E2-41162BBB1790}">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Análise de </a:t>
          </a:r>
          <a:r>
            <a:rPr lang="de-DE" dirty="0">
              <a:latin typeface="Arial" panose="020B0604020202020204" pitchFamily="34" charset="0"/>
              <a:cs typeface="Arial" panose="020B0604020202020204" pitchFamily="34" charset="0"/>
            </a:rPr>
            <a:t>peritos</a:t>
          </a:r>
        </a:p>
      </dgm:t>
    </dgm:pt>
    <dgm:pt modelId="{998951C3-A56A-4E6D-B152-6CC746BD556F}" type="parTrans" cxnId="{1FBE0F21-0F72-485B-8F96-A8842BEE6B7C}">
      <dgm:prSet/>
      <dgm:spPr/>
      <dgm:t>
        <a:bodyPr/>
        <a:lstStyle/>
        <a:p>
          <a:endParaRPr lang="de-DE"/>
        </a:p>
      </dgm:t>
    </dgm:pt>
    <dgm:pt modelId="{02A9329E-6598-4D80-B6A3-FE1B8B7AACCC}" type="sibTrans" cxnId="{1FBE0F21-0F72-485B-8F96-A8842BEE6B7C}">
      <dgm:prSet/>
      <dgm:spPr/>
      <dgm:t>
        <a:bodyPr/>
        <a:lstStyle/>
        <a:p>
          <a:endParaRPr lang="de-DE"/>
        </a:p>
      </dgm:t>
    </dgm:pt>
    <dgm:pt modelId="{6A25296B-EDBD-4CCA-8B41-C4F68455877C}">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Comentários </a:t>
          </a:r>
          <a:r>
            <a:rPr lang="de-DE" dirty="0">
              <a:latin typeface="Arial" panose="020B0604020202020204" pitchFamily="34" charset="0"/>
              <a:cs typeface="Arial" panose="020B0604020202020204" pitchFamily="34" charset="0"/>
            </a:rPr>
            <a:t>de especialistas</a:t>
          </a:r>
        </a:p>
      </dgm:t>
    </dgm:pt>
    <dgm:pt modelId="{F1E0FBE2-A054-4C2B-900A-B221EFDC32D6}" type="parTrans" cxnId="{24C7A14F-DE56-4EDF-9703-FC49FAF587F1}">
      <dgm:prSet/>
      <dgm:spPr/>
      <dgm:t>
        <a:bodyPr/>
        <a:lstStyle/>
        <a:p>
          <a:endParaRPr lang="de-DE"/>
        </a:p>
      </dgm:t>
    </dgm:pt>
    <dgm:pt modelId="{CCCB650F-8930-47D2-B193-E6B2A9E70200}" type="sibTrans" cxnId="{24C7A14F-DE56-4EDF-9703-FC49FAF587F1}">
      <dgm:prSet/>
      <dgm:spPr/>
      <dgm:t>
        <a:bodyPr/>
        <a:lstStyle/>
        <a:p>
          <a:endParaRPr lang="de-DE"/>
        </a:p>
      </dgm:t>
    </dgm:pt>
    <dgm:pt modelId="{793D405E-038C-4620-8292-DBF7209E7E03}">
      <dgm:prSet phldrT="[Text]">
        <dgm:style>
          <a:lnRef idx="0">
            <a:schemeClr val="accent1"/>
          </a:lnRef>
          <a:fillRef idx="3">
            <a:schemeClr val="accent1"/>
          </a:fillRef>
          <a:effectRef idx="3">
            <a:schemeClr val="accent1"/>
          </a:effectRef>
          <a:fontRef idx="minor">
            <a:schemeClr val="lt1"/>
          </a:fontRef>
        </dgm:style>
      </dgm:prSet>
      <dgm:spPr/>
      <dgm:t>
        <a:bodyPr/>
        <a:lstStyle/>
        <a:p>
          <a:r>
            <a:rPr lang="de-DE" dirty="0" err="1">
              <a:latin typeface="Arial" panose="020B0604020202020204" pitchFamily="34" charset="0"/>
              <a:cs typeface="Arial" panose="020B0604020202020204" pitchFamily="34" charset="0"/>
            </a:rPr>
            <a:t>Atribuição de </a:t>
          </a:r>
          <a:r>
            <a:rPr lang="de-DE" dirty="0">
              <a:latin typeface="Arial" panose="020B0604020202020204" pitchFamily="34" charset="0"/>
              <a:cs typeface="Arial" panose="020B0604020202020204" pitchFamily="34" charset="0"/>
            </a:rPr>
            <a:t>especialistas</a:t>
          </a:r>
        </a:p>
      </dgm:t>
    </dgm:pt>
    <dgm:pt modelId="{C312847F-6FD7-47BE-8DA4-EB2914AC5A5B}" type="parTrans" cxnId="{A2AF1186-D462-4A12-9A84-103DDB93C5A0}">
      <dgm:prSet/>
      <dgm:spPr/>
      <dgm:t>
        <a:bodyPr/>
        <a:lstStyle/>
        <a:p>
          <a:endParaRPr lang="de-DE"/>
        </a:p>
      </dgm:t>
    </dgm:pt>
    <dgm:pt modelId="{C522B980-5553-49C5-B9F8-757E9F74DDC6}" type="sibTrans" cxnId="{A2AF1186-D462-4A12-9A84-103DDB93C5A0}">
      <dgm:prSet/>
      <dgm:spPr/>
      <dgm:t>
        <a:bodyPr/>
        <a:lstStyle/>
        <a:p>
          <a:endParaRPr lang="de-DE"/>
        </a:p>
      </dgm:t>
    </dgm:pt>
    <dgm:pt modelId="{ACB58495-90B8-46AF-AB44-753ABAD8E405}">
      <dgm:prSet phldrT="[Text]"/>
      <dgm:spPr/>
      <dgm:t>
        <a:bodyPr/>
        <a:lstStyle/>
        <a:p>
          <a:r>
            <a:rPr lang="de-DE" b="1" dirty="0">
              <a:solidFill>
                <a:schemeClr val="bg1"/>
              </a:solidFill>
              <a:latin typeface="Arial" panose="020B0604020202020204" pitchFamily="34" charset="0"/>
              <a:cs typeface="Arial" panose="020B0604020202020204" pitchFamily="34" charset="0"/>
            </a:rPr>
            <a:t>Acreditação</a:t>
          </a:r>
          <a:br>
            <a:rPr lang="de-DE" b="1" dirty="0">
              <a:solidFill>
                <a:schemeClr val="bg1"/>
              </a:solidFill>
              <a:latin typeface="Arial" panose="020B0604020202020204" pitchFamily="34" charset="0"/>
              <a:cs typeface="Arial" panose="020B0604020202020204" pitchFamily="34" charset="0"/>
            </a:rPr>
          </a:br>
          <a:r>
            <a:rPr lang="de-DE" b="1" dirty="0">
              <a:solidFill>
                <a:schemeClr val="bg1"/>
              </a:solidFill>
              <a:latin typeface="Arial" panose="020B0604020202020204" pitchFamily="34" charset="0"/>
              <a:cs typeface="Arial" panose="020B0604020202020204" pitchFamily="34" charset="0"/>
            </a:rPr>
            <a:t>relatório</a:t>
          </a:r>
        </a:p>
      </dgm:t>
    </dgm:pt>
    <dgm:pt modelId="{10B2C0AB-3D99-47FE-8741-E5A8C40F2907}" type="parTrans" cxnId="{EB9BEBCA-7D76-45F8-9172-772A1A4F26BC}">
      <dgm:prSet/>
      <dgm:spPr/>
      <dgm:t>
        <a:bodyPr/>
        <a:lstStyle/>
        <a:p>
          <a:endParaRPr lang="de-DE"/>
        </a:p>
      </dgm:t>
    </dgm:pt>
    <dgm:pt modelId="{5A8A47B6-AD25-417C-A819-CC47512C665E}" type="sibTrans" cxnId="{EB9BEBCA-7D76-45F8-9172-772A1A4F26BC}">
      <dgm:prSet/>
      <dgm:spPr/>
      <dgm:t>
        <a:bodyPr/>
        <a:lstStyle/>
        <a:p>
          <a:endParaRPr lang="de-DE"/>
        </a:p>
      </dgm:t>
    </dgm:pt>
    <dgm:pt modelId="{630D1584-FFBB-4EEA-BAFE-7EC3A0647B89}">
      <dgm:prSet phldrT="[Text]"/>
      <dgm:spPr/>
      <dgm:t>
        <a:bodyPr/>
        <a:lstStyle/>
        <a:p>
          <a:r>
            <a:rPr lang="de-DE" b="1" dirty="0" err="1">
              <a:solidFill>
                <a:schemeClr val="bg1"/>
              </a:solidFill>
              <a:latin typeface="Arial" panose="020B0604020202020204" pitchFamily="34" charset="0"/>
              <a:cs typeface="Arial" panose="020B0604020202020204" pitchFamily="34" charset="0"/>
            </a:rPr>
            <a:t>Decisão de </a:t>
          </a:r>
          <a:r>
            <a:rPr lang="de-DE" b="1" dirty="0">
              <a:solidFill>
                <a:schemeClr val="bg1"/>
              </a:solidFill>
              <a:latin typeface="Arial" panose="020B0604020202020204" pitchFamily="34" charset="0"/>
              <a:cs typeface="Arial" panose="020B0604020202020204" pitchFamily="34" charset="0"/>
            </a:rPr>
            <a:t>acreditação</a:t>
          </a:r>
        </a:p>
      </dgm:t>
    </dgm:pt>
    <dgm:pt modelId="{50E628E3-B4C6-4005-83BF-01CFE4EA253E}" type="parTrans" cxnId="{F5F5CFB6-7C82-4DB5-BE7D-E901C5601A7E}">
      <dgm:prSet/>
      <dgm:spPr/>
      <dgm:t>
        <a:bodyPr/>
        <a:lstStyle/>
        <a:p>
          <a:endParaRPr lang="de-DE"/>
        </a:p>
      </dgm:t>
    </dgm:pt>
    <dgm:pt modelId="{42A326F7-4679-4649-B852-C4793C75A3F2}" type="sibTrans" cxnId="{F5F5CFB6-7C82-4DB5-BE7D-E901C5601A7E}">
      <dgm:prSet/>
      <dgm:spPr/>
      <dgm:t>
        <a:bodyPr/>
        <a:lstStyle/>
        <a:p>
          <a:endParaRPr lang="de-DE"/>
        </a:p>
      </dgm:t>
    </dgm:pt>
    <dgm:pt modelId="{203B6B57-E9F9-41D8-971E-92AF8F9977C4}">
      <dgm:prSet phldrT="[Text]"/>
      <dgm:spPr/>
      <dgm:t>
        <a:bodyPr/>
        <a:lstStyle/>
        <a:p>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Selo de </a:t>
          </a:r>
          <a:r>
            <a:rPr kumimoji="0" lang="de-DE" altLang="de-DE" b="1" i="0" u="none" strike="noStrike" cap="none" normalizeH="0" baseline="0" dirty="0">
              <a:ln>
                <a:noFill/>
              </a:ln>
              <a:solidFill>
                <a:schemeClr val="bg1"/>
              </a:solidFill>
              <a:effectLst/>
              <a:latin typeface="Arial" panose="020B0604020202020204" pitchFamily="34" charset="0"/>
              <a:cs typeface="Arial" panose="020B0604020202020204" pitchFamily="34" charset="0"/>
            </a:rPr>
            <a:t>qualidade </a:t>
          </a:r>
          <a:r>
            <a:rPr kumimoji="0" lang="de-DE" altLang="de-DE" b="1" i="0" u="none" strike="noStrike" cap="none" normalizeH="0" baseline="0" dirty="0" err="1">
              <a:ln>
                <a:noFill/>
              </a:ln>
              <a:solidFill>
                <a:schemeClr val="bg1"/>
              </a:solidFill>
              <a:effectLst/>
              <a:latin typeface="Arial" panose="020B0604020202020204" pitchFamily="34" charset="0"/>
              <a:cs typeface="Arial" panose="020B0604020202020204" pitchFamily="34" charset="0"/>
            </a:rPr>
            <a:t>de</a:t>
          </a:r>
          <a:br>
            <a:rPr lang="de-DE" altLang="de-DE" b="1" dirty="0">
              <a:solidFill>
                <a:schemeClr val="bg1"/>
              </a:solidFill>
              <a:latin typeface="Arial" panose="020B0604020202020204" pitchFamily="34" charset="0"/>
              <a:cs typeface="Arial" panose="020B0604020202020204" pitchFamily="34" charset="0"/>
            </a:rPr>
          </a:br>
          <a:r>
            <a:rPr lang="de-DE" altLang="de-DE" b="1" dirty="0">
              <a:solidFill>
                <a:schemeClr val="bg1"/>
              </a:solidFill>
              <a:latin typeface="Arial" panose="020B0604020202020204" pitchFamily="34" charset="0"/>
              <a:cs typeface="Arial" panose="020B0604020202020204" pitchFamily="34" charset="0"/>
            </a:rPr>
            <a:t>EU-CERT / </a:t>
          </a:r>
          <a:r>
            <a:rPr lang="de-DE" altLang="de-DE" b="1" dirty="0" err="1">
              <a:solidFill>
                <a:schemeClr val="bg1"/>
              </a:solidFill>
              <a:latin typeface="Arial" panose="020B0604020202020204" pitchFamily="34" charset="0"/>
              <a:cs typeface="Arial" panose="020B0604020202020204" pitchFamily="34" charset="0"/>
            </a:rPr>
            <a:t>Certificado</a:t>
          </a:r>
          <a:endParaRPr lang="de-DE" b="1" dirty="0">
            <a:solidFill>
              <a:schemeClr val="bg1"/>
            </a:solidFill>
            <a:latin typeface="Arial" panose="020B0604020202020204" pitchFamily="34" charset="0"/>
            <a:cs typeface="Arial" panose="020B0604020202020204" pitchFamily="34" charset="0"/>
          </a:endParaRPr>
        </a:p>
      </dgm:t>
    </dgm:pt>
    <dgm:pt modelId="{1DABC0EC-1AFE-4F31-B3FC-9F80E7409B39}" type="parTrans" cxnId="{D10E7EC1-06C4-4ADA-8240-2BAD064449A4}">
      <dgm:prSet/>
      <dgm:spPr/>
      <dgm:t>
        <a:bodyPr/>
        <a:lstStyle/>
        <a:p>
          <a:endParaRPr lang="de-DE"/>
        </a:p>
      </dgm:t>
    </dgm:pt>
    <dgm:pt modelId="{3F9F486B-CFCC-4019-BDE4-CFDDC06ED0E0}" type="sibTrans" cxnId="{D10E7EC1-06C4-4ADA-8240-2BAD064449A4}">
      <dgm:prSet/>
      <dgm:spPr/>
      <dgm:t>
        <a:bodyPr/>
        <a:lstStyle/>
        <a:p>
          <a:endParaRPr lang="de-DE"/>
        </a:p>
      </dgm:t>
    </dgm:pt>
    <dgm:pt modelId="{C12C21F9-1875-4455-B279-D15F67191CBB}">
      <dgm:prSet phldrT="[Text]">
        <dgm:style>
          <a:lnRef idx="0">
            <a:schemeClr val="accent1"/>
          </a:lnRef>
          <a:fillRef idx="3">
            <a:schemeClr val="accent1"/>
          </a:fillRef>
          <a:effectRef idx="3">
            <a:schemeClr val="accent1"/>
          </a:effectRef>
          <a:fontRef idx="minor">
            <a:schemeClr val="lt1"/>
          </a:fontRef>
        </dgm:style>
      </dgm:prSet>
      <dgm:spPr>
        <a:solidFill>
          <a:schemeClr val="accent2">
            <a:lumMod val="50000"/>
          </a:schemeClr>
        </a:solidFill>
      </dgm:spPr>
      <dgm:t>
        <a:bodyPr/>
        <a:lstStyle/>
        <a:p>
          <a:r>
            <a:rPr lang="de-DE" b="1" dirty="0">
              <a:latin typeface="Arial" panose="020B0604020202020204" pitchFamily="34" charset="0"/>
              <a:cs typeface="Arial" panose="020B0604020202020204" pitchFamily="34" charset="0"/>
            </a:rPr>
            <a:t>Primeira </a:t>
          </a:r>
          <a:r>
            <a:rPr lang="de-DE" b="1" dirty="0" err="1">
              <a:latin typeface="Arial" panose="020B0604020202020204" pitchFamily="34" charset="0"/>
              <a:cs typeface="Arial" panose="020B0604020202020204" pitchFamily="34" charset="0"/>
            </a:rPr>
            <a:t>automatização</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Feedback</a:t>
          </a:r>
        </a:p>
      </dgm:t>
    </dgm:pt>
    <dgm:pt modelId="{FBAD2DB7-6011-4E34-83B5-94061F4B0F87}" type="parTrans" cxnId="{649DC3B0-FE32-4B81-80D5-CEB4917CA3B9}">
      <dgm:prSet/>
      <dgm:spPr/>
      <dgm:t>
        <a:bodyPr/>
        <a:lstStyle/>
        <a:p>
          <a:endParaRPr lang="de-DE"/>
        </a:p>
      </dgm:t>
    </dgm:pt>
    <dgm:pt modelId="{EFA06C22-5F88-411B-97D9-02CBAF6CB61B}" type="sibTrans" cxnId="{649DC3B0-FE32-4B81-80D5-CEB4917CA3B9}">
      <dgm:prSet/>
      <dgm:spPr/>
      <dgm:t>
        <a:bodyPr/>
        <a:lstStyle/>
        <a:p>
          <a:endParaRPr lang="de-DE"/>
        </a:p>
      </dgm:t>
    </dgm:pt>
    <dgm:pt modelId="{C5AC390A-BDCE-46B7-8E36-403758AB16D2}">
      <dgm:prSet phldrT="[Text]"/>
      <dgm:spPr/>
      <dgm:t>
        <a:bodyPr/>
        <a:lstStyle/>
        <a:p>
          <a:r>
            <a:rPr lang="de-DE" b="1" dirty="0" err="1"/>
            <a:t>Possibilidade</a:t>
          </a:r>
          <a:br>
            <a:rPr lang="de-DE" b="1" dirty="0"/>
          </a:br>
          <a:r>
            <a:rPr lang="de-DE" b="1" dirty="0"/>
            <a:t>de </a:t>
          </a:r>
          <a:r>
            <a:rPr lang="de-DE" b="1" dirty="0" err="1"/>
            <a:t>eliminar</a:t>
          </a:r>
          <a:br>
            <a:rPr lang="de-DE" b="1" dirty="0"/>
          </a:br>
          <a:r>
            <a:rPr lang="de-DE" b="1" dirty="0" err="1"/>
            <a:t>pontos fracos</a:t>
          </a:r>
          <a:endParaRPr lang="de-DE" b="1" dirty="0">
            <a:solidFill>
              <a:schemeClr val="bg1"/>
            </a:solidFill>
            <a:latin typeface="Arial" panose="020B0604020202020204" pitchFamily="34" charset="0"/>
            <a:cs typeface="Arial" panose="020B0604020202020204" pitchFamily="34" charset="0"/>
          </a:endParaRPr>
        </a:p>
      </dgm:t>
    </dgm:pt>
    <dgm:pt modelId="{6D0E7FE3-43AB-4762-8730-30833C92C410}" type="parTrans" cxnId="{A01F7BFF-98E3-4806-A0D9-379125355BB3}">
      <dgm:prSet/>
      <dgm:spPr/>
      <dgm:t>
        <a:bodyPr/>
        <a:lstStyle/>
        <a:p>
          <a:endParaRPr lang="de-DE"/>
        </a:p>
      </dgm:t>
    </dgm:pt>
    <dgm:pt modelId="{855B1243-4465-4F68-8FF0-6F0E79D2B557}" type="sibTrans" cxnId="{A01F7BFF-98E3-4806-A0D9-379125355BB3}">
      <dgm:prSet/>
      <dgm:spPr/>
      <dgm:t>
        <a:bodyPr/>
        <a:lstStyle/>
        <a:p>
          <a:endParaRPr lang="de-DE"/>
        </a:p>
      </dgm:t>
    </dgm:pt>
    <dgm:pt modelId="{9B94CD68-1D59-41F2-B083-FC78BB46C244}">
      <dgm:prSet phldrT="[Text]"/>
      <dgm:spPr/>
      <dgm:t>
        <a:bodyPr/>
        <a:lstStyle/>
        <a:p>
          <a:r>
            <a:rPr lang="de-DE" dirty="0">
              <a:latin typeface="Arial" panose="020B0604020202020204" pitchFamily="34" charset="0"/>
              <a:cs typeface="Arial" panose="020B0604020202020204" pitchFamily="34" charset="0"/>
            </a:rPr>
            <a:t>VISITAR o </a:t>
          </a:r>
          <a:r>
            <a:rPr lang="de-DE" dirty="0" err="1">
              <a:latin typeface="Arial" panose="020B0604020202020204" pitchFamily="34" charset="0"/>
              <a:cs typeface="Arial" panose="020B0604020202020204" pitchFamily="34" charset="0"/>
            </a:rPr>
            <a:t>sítio Web da </a:t>
          </a:r>
          <a:r>
            <a:rPr lang="de-DE" dirty="0">
              <a:latin typeface="Arial" panose="020B0604020202020204" pitchFamily="34" charset="0"/>
              <a:cs typeface="Arial" panose="020B0604020202020204" pitchFamily="34" charset="0"/>
            </a:rPr>
            <a:t>acreditação EUCERT e</a:t>
          </a:r>
        </a:p>
        <a:p>
          <a:r>
            <a:rPr lang="de-DE" dirty="0" err="1">
              <a:latin typeface="Arial" panose="020B0604020202020204" pitchFamily="34" charset="0"/>
              <a:cs typeface="Arial" panose="020B0604020202020204" pitchFamily="34" charset="0"/>
            </a:rPr>
            <a:t>Aquisição/descarregamento</a:t>
          </a:r>
          <a:r>
            <a:rPr lang="de-DE" dirty="0">
              <a:latin typeface="Arial" panose="020B0604020202020204" pitchFamily="34" charset="0"/>
              <a:cs typeface="Arial" panose="020B0604020202020204" pitchFamily="34" charset="0"/>
            </a:rPr>
            <a:t> de </a:t>
          </a:r>
          <a:r>
            <a:rPr lang="de-DE" dirty="0" err="1">
              <a:latin typeface="Arial" panose="020B0604020202020204" pitchFamily="34" charset="0"/>
              <a:cs typeface="Arial" panose="020B0604020202020204" pitchFamily="34" charset="0"/>
            </a:rPr>
            <a:t>materiais </a:t>
          </a:r>
          <a:r>
            <a:rPr lang="de-DE" dirty="0">
              <a:latin typeface="Arial" panose="020B0604020202020204" pitchFamily="34" charset="0"/>
              <a:cs typeface="Arial" panose="020B0604020202020204" pitchFamily="34" charset="0"/>
            </a:rPr>
            <a:t>de </a:t>
          </a:r>
          <a:r>
            <a:rPr lang="de-DE" dirty="0" err="1">
              <a:latin typeface="Arial" panose="020B0604020202020204" pitchFamily="34" charset="0"/>
              <a:cs typeface="Arial" panose="020B0604020202020204" pitchFamily="34" charset="0"/>
            </a:rPr>
            <a:t>acreditação/informação sobre critérios</a:t>
          </a:r>
          <a:endParaRPr lang="de-DE" dirty="0">
            <a:latin typeface="Arial" panose="020B0604020202020204" pitchFamily="34" charset="0"/>
            <a:cs typeface="Arial" panose="020B0604020202020204" pitchFamily="34" charset="0"/>
          </a:endParaRPr>
        </a:p>
      </dgm:t>
    </dgm:pt>
    <dgm:pt modelId="{E3190E48-4CB6-43A2-9E35-6D334BE5D860}" type="parTrans" cxnId="{FA4290C0-16B3-4060-8ADF-85E351C45175}">
      <dgm:prSet/>
      <dgm:spPr/>
      <dgm:t>
        <a:bodyPr/>
        <a:lstStyle/>
        <a:p>
          <a:endParaRPr lang="de-DE"/>
        </a:p>
      </dgm:t>
    </dgm:pt>
    <dgm:pt modelId="{A2B91461-6FE7-4D19-A87E-81AD5C7ECAB0}" type="sibTrans" cxnId="{FA4290C0-16B3-4060-8ADF-85E351C45175}">
      <dgm:prSet/>
      <dgm:spPr/>
      <dgm:t>
        <a:bodyPr/>
        <a:lstStyle/>
        <a:p>
          <a:endParaRPr lang="de-DE"/>
        </a:p>
      </dgm:t>
    </dgm:pt>
    <dgm:pt modelId="{53096079-BFB9-47DA-80BF-39E9E026703E}">
      <dgm:prSet phldrT="[Text]"/>
      <dgm:spPr/>
      <dgm:t>
        <a:bodyPr/>
        <a:lstStyle/>
        <a:p>
          <a:r>
            <a:rPr lang="de-DE" b="1" dirty="0" err="1">
              <a:latin typeface="Arial" panose="020B0604020202020204" pitchFamily="34" charset="0"/>
              <a:cs typeface="Arial" panose="020B0604020202020204" pitchFamily="34" charset="0"/>
            </a:rPr>
            <a:t>Examinar</a:t>
          </a:r>
          <a:br>
            <a:rPr lang="de-DE" b="1" dirty="0">
              <a:latin typeface="Arial" panose="020B0604020202020204" pitchFamily="34" charset="0"/>
              <a:cs typeface="Arial" panose="020B0604020202020204" pitchFamily="34" charset="0"/>
            </a:rPr>
          </a:br>
          <a:r>
            <a:rPr lang="de-DE" b="1" dirty="0">
              <a:latin typeface="Arial" panose="020B0604020202020204" pitchFamily="34" charset="0"/>
              <a:cs typeface="Arial" panose="020B0604020202020204" pitchFamily="34" charset="0"/>
            </a:rPr>
            <a:t>a sua </a:t>
          </a:r>
          <a:r>
            <a:rPr lang="de-DE" b="1" dirty="0" err="1">
              <a:latin typeface="Arial" panose="020B0604020202020204" pitchFamily="34" charset="0"/>
              <a:cs typeface="Arial" panose="020B0604020202020204" pitchFamily="34" charset="0"/>
            </a:rPr>
            <a:t>instituição ou programa</a:t>
          </a:r>
          <a:endParaRPr lang="de-DE" b="1" dirty="0">
            <a:latin typeface="Arial" panose="020B0604020202020204" pitchFamily="34" charset="0"/>
            <a:cs typeface="Arial" panose="020B0604020202020204" pitchFamily="34" charset="0"/>
          </a:endParaRPr>
        </a:p>
      </dgm:t>
    </dgm:pt>
    <dgm:pt modelId="{2CDB43AC-E2D3-47CA-A519-C9392F5D22C7}" type="parTrans" cxnId="{9FE71FCC-F4E6-4F69-9945-3F75710186BF}">
      <dgm:prSet/>
      <dgm:spPr/>
      <dgm:t>
        <a:bodyPr/>
        <a:lstStyle/>
        <a:p>
          <a:endParaRPr lang="de-DE"/>
        </a:p>
      </dgm:t>
    </dgm:pt>
    <dgm:pt modelId="{5EEA48F7-DD34-4973-9984-1E5F86A6A89D}" type="sibTrans" cxnId="{9FE71FCC-F4E6-4F69-9945-3F75710186BF}">
      <dgm:prSet/>
      <dgm:spPr/>
      <dgm:t>
        <a:bodyPr/>
        <a:lstStyle/>
        <a:p>
          <a:endParaRPr lang="de-DE"/>
        </a:p>
      </dgm:t>
    </dgm:pt>
    <dgm:pt modelId="{27215FBC-A8D9-4541-8F59-C46423FD6F20}" type="pres">
      <dgm:prSet presAssocID="{EA597E6E-3109-4AAB-AAB1-C47A5A47C08E}" presName="Name0" presStyleCnt="0">
        <dgm:presLayoutVars>
          <dgm:dir/>
          <dgm:resizeHandles val="exact"/>
        </dgm:presLayoutVars>
      </dgm:prSet>
      <dgm:spPr/>
    </dgm:pt>
    <dgm:pt modelId="{5055EB21-E545-40B2-9E9B-F51A681DC0E5}" type="pres">
      <dgm:prSet presAssocID="{9B94CD68-1D59-41F2-B083-FC78BB46C244}" presName="node" presStyleLbl="node1" presStyleIdx="0" presStyleCnt="17">
        <dgm:presLayoutVars>
          <dgm:bulletEnabled val="1"/>
        </dgm:presLayoutVars>
      </dgm:prSet>
      <dgm:spPr/>
    </dgm:pt>
    <dgm:pt modelId="{FFFDC88D-71DA-4245-AE2D-035FC12CF5EA}" type="pres">
      <dgm:prSet presAssocID="{A2B91461-6FE7-4D19-A87E-81AD5C7ECAB0}" presName="sibTrans" presStyleLbl="sibTrans1D1" presStyleIdx="0" presStyleCnt="16"/>
      <dgm:spPr/>
    </dgm:pt>
    <dgm:pt modelId="{A7EF6155-15E6-4BC2-A4A5-EBA2E9CDBB5F}" type="pres">
      <dgm:prSet presAssocID="{A2B91461-6FE7-4D19-A87E-81AD5C7ECAB0}" presName="connectorText" presStyleLbl="sibTrans1D1" presStyleIdx="0" presStyleCnt="16"/>
      <dgm:spPr/>
    </dgm:pt>
    <dgm:pt modelId="{5CA5FB16-5079-445C-9D84-7DD858FBC55D}" type="pres">
      <dgm:prSet presAssocID="{53096079-BFB9-47DA-80BF-39E9E026703E}" presName="node" presStyleLbl="node1" presStyleIdx="1" presStyleCnt="17">
        <dgm:presLayoutVars>
          <dgm:bulletEnabled val="1"/>
        </dgm:presLayoutVars>
      </dgm:prSet>
      <dgm:spPr/>
    </dgm:pt>
    <dgm:pt modelId="{D3BC9528-264B-46AC-835E-5C6A56D881EC}" type="pres">
      <dgm:prSet presAssocID="{5EEA48F7-DD34-4973-9984-1E5F86A6A89D}" presName="sibTrans" presStyleLbl="sibTrans1D1" presStyleIdx="1" presStyleCnt="16"/>
      <dgm:spPr/>
    </dgm:pt>
    <dgm:pt modelId="{C1D07710-FB26-4CD4-AF43-E22824303F51}" type="pres">
      <dgm:prSet presAssocID="{5EEA48F7-DD34-4973-9984-1E5F86A6A89D}" presName="connectorText" presStyleLbl="sibTrans1D1" presStyleIdx="1" presStyleCnt="16"/>
      <dgm:spPr/>
    </dgm:pt>
    <dgm:pt modelId="{858D37DC-A800-4A6C-B635-E39614E0DA7C}" type="pres">
      <dgm:prSet presAssocID="{40C860DC-2B16-4E2D-A703-ECEB53F23D2C}" presName="node" presStyleLbl="node1" presStyleIdx="2" presStyleCnt="17">
        <dgm:presLayoutVars>
          <dgm:bulletEnabled val="1"/>
        </dgm:presLayoutVars>
      </dgm:prSet>
      <dgm:spPr/>
    </dgm:pt>
    <dgm:pt modelId="{1986D85C-19B0-4AB1-8F8A-246909D5AB57}" type="pres">
      <dgm:prSet presAssocID="{CD986C19-D7B9-40D6-A48A-DCE2CFF8E1BE}" presName="sibTrans" presStyleLbl="sibTrans1D1" presStyleIdx="2" presStyleCnt="16"/>
      <dgm:spPr/>
    </dgm:pt>
    <dgm:pt modelId="{BF82EC4E-D112-436D-8C15-D5FCEBF7360D}" type="pres">
      <dgm:prSet presAssocID="{CD986C19-D7B9-40D6-A48A-DCE2CFF8E1BE}" presName="connectorText" presStyleLbl="sibTrans1D1" presStyleIdx="2" presStyleCnt="16"/>
      <dgm:spPr/>
    </dgm:pt>
    <dgm:pt modelId="{1A522ABC-50EF-416B-A947-ED1CFA9886A3}" type="pres">
      <dgm:prSet presAssocID="{A735444C-C73C-4A93-B98F-551439C55381}" presName="node" presStyleLbl="node1" presStyleIdx="3" presStyleCnt="17">
        <dgm:presLayoutVars>
          <dgm:bulletEnabled val="1"/>
        </dgm:presLayoutVars>
      </dgm:prSet>
      <dgm:spPr/>
    </dgm:pt>
    <dgm:pt modelId="{0A13A8F1-0E6E-4FB9-82C1-92F8056E6417}" type="pres">
      <dgm:prSet presAssocID="{21DA5DFC-AD99-41DF-9AF3-B4D0FF23FBFD}" presName="sibTrans" presStyleLbl="sibTrans1D1" presStyleIdx="3" presStyleCnt="16"/>
      <dgm:spPr/>
    </dgm:pt>
    <dgm:pt modelId="{A4E1E202-3E46-426D-9D59-1BBEC90EB16E}" type="pres">
      <dgm:prSet presAssocID="{21DA5DFC-AD99-41DF-9AF3-B4D0FF23FBFD}" presName="connectorText" presStyleLbl="sibTrans1D1" presStyleIdx="3" presStyleCnt="16"/>
      <dgm:spPr/>
    </dgm:pt>
    <dgm:pt modelId="{7C0769BE-2934-4778-828E-8F10CBB77240}" type="pres">
      <dgm:prSet presAssocID="{9C492EBC-F8F8-4D94-B125-E85E23D8941C}" presName="node" presStyleLbl="node1" presStyleIdx="4" presStyleCnt="17">
        <dgm:presLayoutVars>
          <dgm:bulletEnabled val="1"/>
        </dgm:presLayoutVars>
      </dgm:prSet>
      <dgm:spPr/>
    </dgm:pt>
    <dgm:pt modelId="{3431C325-6FA6-43E0-A6EF-06C34D46513B}" type="pres">
      <dgm:prSet presAssocID="{3A113117-088C-4F2F-B423-885024E5F6B8}" presName="sibTrans" presStyleLbl="sibTrans1D1" presStyleIdx="4" presStyleCnt="16"/>
      <dgm:spPr/>
    </dgm:pt>
    <dgm:pt modelId="{1270FDD6-F1B2-4C76-9C96-981580D17E1E}" type="pres">
      <dgm:prSet presAssocID="{3A113117-088C-4F2F-B423-885024E5F6B8}" presName="connectorText" presStyleLbl="sibTrans1D1" presStyleIdx="4" presStyleCnt="16"/>
      <dgm:spPr/>
    </dgm:pt>
    <dgm:pt modelId="{62530643-8B4D-4E54-A54A-011CB1C4774F}" type="pres">
      <dgm:prSet presAssocID="{3C73A24F-B6C4-4140-834C-C53B1CB2C8F1}" presName="node" presStyleLbl="node1" presStyleIdx="5" presStyleCnt="17">
        <dgm:presLayoutVars>
          <dgm:bulletEnabled val="1"/>
        </dgm:presLayoutVars>
      </dgm:prSet>
      <dgm:spPr/>
    </dgm:pt>
    <dgm:pt modelId="{320652B7-4E07-433D-A57E-106B83A7956B}" type="pres">
      <dgm:prSet presAssocID="{BAF8C6DE-4E62-4E3F-98B6-30793388DDE9}" presName="sibTrans" presStyleLbl="sibTrans1D1" presStyleIdx="5" presStyleCnt="16"/>
      <dgm:spPr/>
    </dgm:pt>
    <dgm:pt modelId="{B2854130-8387-4040-A22A-F645B0788A3D}" type="pres">
      <dgm:prSet presAssocID="{BAF8C6DE-4E62-4E3F-98B6-30793388DDE9}" presName="connectorText" presStyleLbl="sibTrans1D1" presStyleIdx="5" presStyleCnt="16"/>
      <dgm:spPr/>
    </dgm:pt>
    <dgm:pt modelId="{2EAE4B2E-6DC4-44F0-B7F8-F04DFD45E702}" type="pres">
      <dgm:prSet presAssocID="{A92922AF-5596-4682-BD0B-7F7126B24C49}" presName="node" presStyleLbl="node1" presStyleIdx="6" presStyleCnt="17">
        <dgm:presLayoutVars>
          <dgm:bulletEnabled val="1"/>
        </dgm:presLayoutVars>
      </dgm:prSet>
      <dgm:spPr/>
    </dgm:pt>
    <dgm:pt modelId="{E95747CB-A5F9-4D39-A876-D51030AA13AE}" type="pres">
      <dgm:prSet presAssocID="{18558E65-0575-4C3F-B88F-143E8E132F54}" presName="sibTrans" presStyleLbl="sibTrans1D1" presStyleIdx="6" presStyleCnt="16"/>
      <dgm:spPr/>
    </dgm:pt>
    <dgm:pt modelId="{4B271169-C6DD-4089-A192-A818805A9945}" type="pres">
      <dgm:prSet presAssocID="{18558E65-0575-4C3F-B88F-143E8E132F54}" presName="connectorText" presStyleLbl="sibTrans1D1" presStyleIdx="6" presStyleCnt="16"/>
      <dgm:spPr/>
    </dgm:pt>
    <dgm:pt modelId="{6F7045D0-981B-4007-A566-DDDA5F3AA908}" type="pres">
      <dgm:prSet presAssocID="{C12C21F9-1875-4455-B279-D15F67191CBB}" presName="node" presStyleLbl="node1" presStyleIdx="7" presStyleCnt="17">
        <dgm:presLayoutVars>
          <dgm:bulletEnabled val="1"/>
        </dgm:presLayoutVars>
      </dgm:prSet>
      <dgm:spPr/>
    </dgm:pt>
    <dgm:pt modelId="{E6962FB1-9527-4F70-9FDE-9F1FCDC6558B}" type="pres">
      <dgm:prSet presAssocID="{EFA06C22-5F88-411B-97D9-02CBAF6CB61B}" presName="sibTrans" presStyleLbl="sibTrans1D1" presStyleIdx="7" presStyleCnt="16"/>
      <dgm:spPr/>
    </dgm:pt>
    <dgm:pt modelId="{895A7E08-CE13-4DE1-9C1A-FC0833C96AC6}" type="pres">
      <dgm:prSet presAssocID="{EFA06C22-5F88-411B-97D9-02CBAF6CB61B}" presName="connectorText" presStyleLbl="sibTrans1D1" presStyleIdx="7" presStyleCnt="16"/>
      <dgm:spPr/>
    </dgm:pt>
    <dgm:pt modelId="{B1178DD1-F278-43F1-9730-2EB6917AB05C}" type="pres">
      <dgm:prSet presAssocID="{AC82BF6F-777D-476E-8159-D8C858EA426C}" presName="node" presStyleLbl="node1" presStyleIdx="8" presStyleCnt="17">
        <dgm:presLayoutVars>
          <dgm:bulletEnabled val="1"/>
        </dgm:presLayoutVars>
      </dgm:prSet>
      <dgm:spPr/>
    </dgm:pt>
    <dgm:pt modelId="{09308A85-027E-4F55-AA4C-5525CAE91B96}" type="pres">
      <dgm:prSet presAssocID="{96B183AF-A1E7-4C66-9DCC-401CAC5C4749}" presName="sibTrans" presStyleLbl="sibTrans1D1" presStyleIdx="8" presStyleCnt="16"/>
      <dgm:spPr/>
    </dgm:pt>
    <dgm:pt modelId="{78FB10BD-42E6-4DAF-9D52-C092DC706929}" type="pres">
      <dgm:prSet presAssocID="{96B183AF-A1E7-4C66-9DCC-401CAC5C4749}" presName="connectorText" presStyleLbl="sibTrans1D1" presStyleIdx="8" presStyleCnt="16"/>
      <dgm:spPr/>
    </dgm:pt>
    <dgm:pt modelId="{EF629B9D-A25A-4D4D-94ED-12F68717472F}" type="pres">
      <dgm:prSet presAssocID="{E7ADCA45-ADE3-438B-90E5-DC8844A146B9}" presName="node" presStyleLbl="node1" presStyleIdx="9" presStyleCnt="17">
        <dgm:presLayoutVars>
          <dgm:bulletEnabled val="1"/>
        </dgm:presLayoutVars>
      </dgm:prSet>
      <dgm:spPr/>
    </dgm:pt>
    <dgm:pt modelId="{7B7D2650-2B6C-43A3-8C7A-DFEAC63DEF9F}" type="pres">
      <dgm:prSet presAssocID="{1E5779C0-5CB4-4AD6-A532-95D3159659AB}" presName="sibTrans" presStyleLbl="sibTrans1D1" presStyleIdx="9" presStyleCnt="16"/>
      <dgm:spPr/>
    </dgm:pt>
    <dgm:pt modelId="{3E4ADB9B-83D5-4C40-AFA8-427E262DA3E2}" type="pres">
      <dgm:prSet presAssocID="{1E5779C0-5CB4-4AD6-A532-95D3159659AB}" presName="connectorText" presStyleLbl="sibTrans1D1" presStyleIdx="9" presStyleCnt="16"/>
      <dgm:spPr/>
    </dgm:pt>
    <dgm:pt modelId="{36719986-99C7-4250-AE33-FAF85C376EC9}" type="pres">
      <dgm:prSet presAssocID="{793D405E-038C-4620-8292-DBF7209E7E03}" presName="node" presStyleLbl="node1" presStyleIdx="10" presStyleCnt="17">
        <dgm:presLayoutVars>
          <dgm:bulletEnabled val="1"/>
        </dgm:presLayoutVars>
      </dgm:prSet>
      <dgm:spPr/>
    </dgm:pt>
    <dgm:pt modelId="{29038276-7B6D-40CB-9744-7C348D54110E}" type="pres">
      <dgm:prSet presAssocID="{C522B980-5553-49C5-B9F8-757E9F74DDC6}" presName="sibTrans" presStyleLbl="sibTrans1D1" presStyleIdx="10" presStyleCnt="16"/>
      <dgm:spPr/>
    </dgm:pt>
    <dgm:pt modelId="{556714D9-7C72-4F71-A037-F62DB89E823C}" type="pres">
      <dgm:prSet presAssocID="{C522B980-5553-49C5-B9F8-757E9F74DDC6}" presName="connectorText" presStyleLbl="sibTrans1D1" presStyleIdx="10" presStyleCnt="16"/>
      <dgm:spPr/>
    </dgm:pt>
    <dgm:pt modelId="{10C2F987-D884-4593-9D02-EB3CF914F4D2}" type="pres">
      <dgm:prSet presAssocID="{908C18CA-D506-4F86-A6E2-41162BBB1790}" presName="node" presStyleLbl="node1" presStyleIdx="11" presStyleCnt="17">
        <dgm:presLayoutVars>
          <dgm:bulletEnabled val="1"/>
        </dgm:presLayoutVars>
      </dgm:prSet>
      <dgm:spPr/>
    </dgm:pt>
    <dgm:pt modelId="{2F464185-2C68-405F-BAE2-9AD1F36BF4D2}" type="pres">
      <dgm:prSet presAssocID="{02A9329E-6598-4D80-B6A3-FE1B8B7AACCC}" presName="sibTrans" presStyleLbl="sibTrans1D1" presStyleIdx="11" presStyleCnt="16"/>
      <dgm:spPr/>
    </dgm:pt>
    <dgm:pt modelId="{26AED73E-1961-48A5-BD9C-4C5CD78019E6}" type="pres">
      <dgm:prSet presAssocID="{02A9329E-6598-4D80-B6A3-FE1B8B7AACCC}" presName="connectorText" presStyleLbl="sibTrans1D1" presStyleIdx="11" presStyleCnt="16"/>
      <dgm:spPr/>
    </dgm:pt>
    <dgm:pt modelId="{E0A74C07-286B-4E02-853F-0B1F869328ED}" type="pres">
      <dgm:prSet presAssocID="{6A25296B-EDBD-4CCA-8B41-C4F68455877C}" presName="node" presStyleLbl="node1" presStyleIdx="12" presStyleCnt="17">
        <dgm:presLayoutVars>
          <dgm:bulletEnabled val="1"/>
        </dgm:presLayoutVars>
      </dgm:prSet>
      <dgm:spPr/>
    </dgm:pt>
    <dgm:pt modelId="{116C9C55-C49B-4B06-B2DF-A151346CF601}" type="pres">
      <dgm:prSet presAssocID="{CCCB650F-8930-47D2-B193-E6B2A9E70200}" presName="sibTrans" presStyleLbl="sibTrans1D1" presStyleIdx="12" presStyleCnt="16"/>
      <dgm:spPr/>
    </dgm:pt>
    <dgm:pt modelId="{B8B3B5C8-9B7F-41BB-AA69-0C06BEB32E88}" type="pres">
      <dgm:prSet presAssocID="{CCCB650F-8930-47D2-B193-E6B2A9E70200}" presName="connectorText" presStyleLbl="sibTrans1D1" presStyleIdx="12" presStyleCnt="16"/>
      <dgm:spPr/>
    </dgm:pt>
    <dgm:pt modelId="{4C841BF6-A08A-4805-9A32-B80806CE08D4}" type="pres">
      <dgm:prSet presAssocID="{ACB58495-90B8-46AF-AB44-753ABAD8E405}" presName="node" presStyleLbl="node1" presStyleIdx="13" presStyleCnt="17">
        <dgm:presLayoutVars>
          <dgm:bulletEnabled val="1"/>
        </dgm:presLayoutVars>
      </dgm:prSet>
      <dgm:spPr/>
    </dgm:pt>
    <dgm:pt modelId="{B33A2FD2-E394-4930-85DD-1AC32447203B}" type="pres">
      <dgm:prSet presAssocID="{5A8A47B6-AD25-417C-A819-CC47512C665E}" presName="sibTrans" presStyleLbl="sibTrans1D1" presStyleIdx="13" presStyleCnt="16"/>
      <dgm:spPr/>
    </dgm:pt>
    <dgm:pt modelId="{A2757DC6-88A8-4BBC-B64F-679C5116C7E6}" type="pres">
      <dgm:prSet presAssocID="{5A8A47B6-AD25-417C-A819-CC47512C665E}" presName="connectorText" presStyleLbl="sibTrans1D1" presStyleIdx="13" presStyleCnt="16"/>
      <dgm:spPr/>
    </dgm:pt>
    <dgm:pt modelId="{BCA7D0F9-98D2-4CCB-BF27-A980769FCEBC}" type="pres">
      <dgm:prSet presAssocID="{C5AC390A-BDCE-46B7-8E36-403758AB16D2}" presName="node" presStyleLbl="node1" presStyleIdx="14" presStyleCnt="17">
        <dgm:presLayoutVars>
          <dgm:bulletEnabled val="1"/>
        </dgm:presLayoutVars>
      </dgm:prSet>
      <dgm:spPr/>
    </dgm:pt>
    <dgm:pt modelId="{12644A0D-B928-446D-B24C-A9FB46A22A96}" type="pres">
      <dgm:prSet presAssocID="{855B1243-4465-4F68-8FF0-6F0E79D2B557}" presName="sibTrans" presStyleLbl="sibTrans1D1" presStyleIdx="14" presStyleCnt="16"/>
      <dgm:spPr/>
    </dgm:pt>
    <dgm:pt modelId="{8B7C53F3-9D72-4B7C-A840-148C82258A2F}" type="pres">
      <dgm:prSet presAssocID="{855B1243-4465-4F68-8FF0-6F0E79D2B557}" presName="connectorText" presStyleLbl="sibTrans1D1" presStyleIdx="14" presStyleCnt="16"/>
      <dgm:spPr/>
    </dgm:pt>
    <dgm:pt modelId="{3930B2C6-F13A-4C38-B24A-3AA4E19135AA}" type="pres">
      <dgm:prSet presAssocID="{630D1584-FFBB-4EEA-BAFE-7EC3A0647B89}" presName="node" presStyleLbl="node1" presStyleIdx="15" presStyleCnt="17">
        <dgm:presLayoutVars>
          <dgm:bulletEnabled val="1"/>
        </dgm:presLayoutVars>
      </dgm:prSet>
      <dgm:spPr/>
    </dgm:pt>
    <dgm:pt modelId="{1044F3C2-7266-41B5-8D78-45C9A928BDDB}" type="pres">
      <dgm:prSet presAssocID="{42A326F7-4679-4649-B852-C4793C75A3F2}" presName="sibTrans" presStyleLbl="sibTrans1D1" presStyleIdx="15" presStyleCnt="16"/>
      <dgm:spPr/>
    </dgm:pt>
    <dgm:pt modelId="{D3161862-FE07-41E0-AADF-252C2CC90EE9}" type="pres">
      <dgm:prSet presAssocID="{42A326F7-4679-4649-B852-C4793C75A3F2}" presName="connectorText" presStyleLbl="sibTrans1D1" presStyleIdx="15" presStyleCnt="16"/>
      <dgm:spPr/>
    </dgm:pt>
    <dgm:pt modelId="{BEB970C9-68E1-4FD4-BACC-9C6C415207F4}" type="pres">
      <dgm:prSet presAssocID="{203B6B57-E9F9-41D8-971E-92AF8F9977C4}" presName="node" presStyleLbl="node1" presStyleIdx="16" presStyleCnt="17">
        <dgm:presLayoutVars>
          <dgm:bulletEnabled val="1"/>
        </dgm:presLayoutVars>
      </dgm:prSet>
      <dgm:spPr/>
    </dgm:pt>
  </dgm:ptLst>
  <dgm:cxnLst>
    <dgm:cxn modelId="{A7AF7A05-E2AA-416E-B484-7A927E5C8D21}" type="presOf" srcId="{CD986C19-D7B9-40D6-A48A-DCE2CFF8E1BE}" destId="{BF82EC4E-D112-436D-8C15-D5FCEBF7360D}" srcOrd="1" destOrd="0" presId="urn:microsoft.com/office/officeart/2005/8/layout/bProcess3"/>
    <dgm:cxn modelId="{BB15FE06-0DC1-4B62-A747-5106F5DFC31A}" type="presOf" srcId="{3A113117-088C-4F2F-B423-885024E5F6B8}" destId="{3431C325-6FA6-43E0-A6EF-06C34D46513B}" srcOrd="0" destOrd="0" presId="urn:microsoft.com/office/officeart/2005/8/layout/bProcess3"/>
    <dgm:cxn modelId="{4FBF3507-542C-4E71-AFB5-09411597747D}" type="presOf" srcId="{630D1584-FFBB-4EEA-BAFE-7EC3A0647B89}" destId="{3930B2C6-F13A-4C38-B24A-3AA4E19135AA}" srcOrd="0" destOrd="0" presId="urn:microsoft.com/office/officeart/2005/8/layout/bProcess3"/>
    <dgm:cxn modelId="{219FD412-7508-41A4-9633-52A6EE715A9C}" type="presOf" srcId="{96B183AF-A1E7-4C66-9DCC-401CAC5C4749}" destId="{09308A85-027E-4F55-AA4C-5525CAE91B96}" srcOrd="0" destOrd="0" presId="urn:microsoft.com/office/officeart/2005/8/layout/bProcess3"/>
    <dgm:cxn modelId="{A9255E15-7DA8-4F18-8738-8D7FACB5B382}" srcId="{EA597E6E-3109-4AAB-AAB1-C47A5A47C08E}" destId="{9C492EBC-F8F8-4D94-B125-E85E23D8941C}" srcOrd="4" destOrd="0" parTransId="{F24DAB32-9564-43C3-AA4F-E566CE247854}" sibTransId="{3A113117-088C-4F2F-B423-885024E5F6B8}"/>
    <dgm:cxn modelId="{1F385A18-BE59-414E-9829-42BE74EB355E}" srcId="{EA597E6E-3109-4AAB-AAB1-C47A5A47C08E}" destId="{A735444C-C73C-4A93-B98F-551439C55381}" srcOrd="3" destOrd="0" parTransId="{E2DA836B-4144-4C0C-95A9-D2FE3231B65E}" sibTransId="{21DA5DFC-AD99-41DF-9AF3-B4D0FF23FBFD}"/>
    <dgm:cxn modelId="{B82CD518-670F-42DA-8604-B3D9688543E3}" srcId="{EA597E6E-3109-4AAB-AAB1-C47A5A47C08E}" destId="{40C860DC-2B16-4E2D-A703-ECEB53F23D2C}" srcOrd="2" destOrd="0" parTransId="{5ABF8C05-8F0A-402E-9E3A-094D6D01DE51}" sibTransId="{CD986C19-D7B9-40D6-A48A-DCE2CFF8E1BE}"/>
    <dgm:cxn modelId="{203C3C19-19A8-4AE8-A55A-C6AFC66540CC}" type="presOf" srcId="{02A9329E-6598-4D80-B6A3-FE1B8B7AACCC}" destId="{2F464185-2C68-405F-BAE2-9AD1F36BF4D2}" srcOrd="0" destOrd="0" presId="urn:microsoft.com/office/officeart/2005/8/layout/bProcess3"/>
    <dgm:cxn modelId="{1FBE0F21-0F72-485B-8F96-A8842BEE6B7C}" srcId="{EA597E6E-3109-4AAB-AAB1-C47A5A47C08E}" destId="{908C18CA-D506-4F86-A6E2-41162BBB1790}" srcOrd="11" destOrd="0" parTransId="{998951C3-A56A-4E6D-B152-6CC746BD556F}" sibTransId="{02A9329E-6598-4D80-B6A3-FE1B8B7AACCC}"/>
    <dgm:cxn modelId="{66236C26-4645-485C-967B-CD83C10FF8F4}" type="presOf" srcId="{ACB58495-90B8-46AF-AB44-753ABAD8E405}" destId="{4C841BF6-A08A-4805-9A32-B80806CE08D4}" srcOrd="0" destOrd="0" presId="urn:microsoft.com/office/officeart/2005/8/layout/bProcess3"/>
    <dgm:cxn modelId="{88FDFD2B-1BE0-4439-95C5-6810B43FDE58}" type="presOf" srcId="{21DA5DFC-AD99-41DF-9AF3-B4D0FF23FBFD}" destId="{A4E1E202-3E46-426D-9D59-1BBEC90EB16E}" srcOrd="1" destOrd="0" presId="urn:microsoft.com/office/officeart/2005/8/layout/bProcess3"/>
    <dgm:cxn modelId="{FFA47638-546A-4C26-A32E-C31001BB3F1E}" type="presOf" srcId="{C5AC390A-BDCE-46B7-8E36-403758AB16D2}" destId="{BCA7D0F9-98D2-4CCB-BF27-A980769FCEBC}" srcOrd="0" destOrd="0" presId="urn:microsoft.com/office/officeart/2005/8/layout/bProcess3"/>
    <dgm:cxn modelId="{16D8BF38-FBE8-4828-908A-A211AF0AC079}" type="presOf" srcId="{EA597E6E-3109-4AAB-AAB1-C47A5A47C08E}" destId="{27215FBC-A8D9-4541-8F59-C46423FD6F20}" srcOrd="0" destOrd="0" presId="urn:microsoft.com/office/officeart/2005/8/layout/bProcess3"/>
    <dgm:cxn modelId="{26CD7341-B7AD-4E8B-A35A-EC996A797C64}" type="presOf" srcId="{3A113117-088C-4F2F-B423-885024E5F6B8}" destId="{1270FDD6-F1B2-4C76-9C96-981580D17E1E}" srcOrd="1" destOrd="0" presId="urn:microsoft.com/office/officeart/2005/8/layout/bProcess3"/>
    <dgm:cxn modelId="{71230062-C6EF-4DD4-9A43-6A2A53C539A0}" type="presOf" srcId="{E7ADCA45-ADE3-438B-90E5-DC8844A146B9}" destId="{EF629B9D-A25A-4D4D-94ED-12F68717472F}" srcOrd="0" destOrd="0" presId="urn:microsoft.com/office/officeart/2005/8/layout/bProcess3"/>
    <dgm:cxn modelId="{7DA7C163-56F7-48AE-A823-B0908CC709D6}" type="presOf" srcId="{21DA5DFC-AD99-41DF-9AF3-B4D0FF23FBFD}" destId="{0A13A8F1-0E6E-4FB9-82C1-92F8056E6417}" srcOrd="0" destOrd="0" presId="urn:microsoft.com/office/officeart/2005/8/layout/bProcess3"/>
    <dgm:cxn modelId="{99A34C65-6D2E-4FD9-BAC3-5CDDA50320E6}" type="presOf" srcId="{1E5779C0-5CB4-4AD6-A532-95D3159659AB}" destId="{7B7D2650-2B6C-43A3-8C7A-DFEAC63DEF9F}" srcOrd="0" destOrd="0" presId="urn:microsoft.com/office/officeart/2005/8/layout/bProcess3"/>
    <dgm:cxn modelId="{4FBA4F4B-2B0A-41BB-9045-639772CDE299}" type="presOf" srcId="{855B1243-4465-4F68-8FF0-6F0E79D2B557}" destId="{12644A0D-B928-446D-B24C-A9FB46A22A96}" srcOrd="0" destOrd="0" presId="urn:microsoft.com/office/officeart/2005/8/layout/bProcess3"/>
    <dgm:cxn modelId="{417DEE6C-7139-44AE-B32D-0091F4C77255}" type="presOf" srcId="{42A326F7-4679-4649-B852-C4793C75A3F2}" destId="{D3161862-FE07-41E0-AADF-252C2CC90EE9}" srcOrd="1" destOrd="0" presId="urn:microsoft.com/office/officeart/2005/8/layout/bProcess3"/>
    <dgm:cxn modelId="{24C7A14F-DE56-4EDF-9703-FC49FAF587F1}" srcId="{EA597E6E-3109-4AAB-AAB1-C47A5A47C08E}" destId="{6A25296B-EDBD-4CCA-8B41-C4F68455877C}" srcOrd="12" destOrd="0" parTransId="{F1E0FBE2-A054-4C2B-900A-B221EFDC32D6}" sibTransId="{CCCB650F-8930-47D2-B193-E6B2A9E70200}"/>
    <dgm:cxn modelId="{D44C5B70-ECC2-43C7-884A-4A54615DCD7F}" type="presOf" srcId="{BAF8C6DE-4E62-4E3F-98B6-30793388DDE9}" destId="{320652B7-4E07-433D-A57E-106B83A7956B}" srcOrd="0" destOrd="0" presId="urn:microsoft.com/office/officeart/2005/8/layout/bProcess3"/>
    <dgm:cxn modelId="{724B8F70-BFC5-461D-8BF2-210651916842}" type="presOf" srcId="{40C860DC-2B16-4E2D-A703-ECEB53F23D2C}" destId="{858D37DC-A800-4A6C-B635-E39614E0DA7C}" srcOrd="0" destOrd="0" presId="urn:microsoft.com/office/officeart/2005/8/layout/bProcess3"/>
    <dgm:cxn modelId="{5761F673-B5DF-4E2A-AE24-E99A6068A160}" type="presOf" srcId="{5EEA48F7-DD34-4973-9984-1E5F86A6A89D}" destId="{D3BC9528-264B-46AC-835E-5C6A56D881EC}" srcOrd="0" destOrd="0" presId="urn:microsoft.com/office/officeart/2005/8/layout/bProcess3"/>
    <dgm:cxn modelId="{01853E55-C0B1-41A4-9745-8D3E5D797829}" type="presOf" srcId="{1E5779C0-5CB4-4AD6-A532-95D3159659AB}" destId="{3E4ADB9B-83D5-4C40-AFA8-427E262DA3E2}" srcOrd="1" destOrd="0" presId="urn:microsoft.com/office/officeart/2005/8/layout/bProcess3"/>
    <dgm:cxn modelId="{9A1A5456-EDAA-4C0D-B852-19E22C48A4DE}" type="presOf" srcId="{CD986C19-D7B9-40D6-A48A-DCE2CFF8E1BE}" destId="{1986D85C-19B0-4AB1-8F8A-246909D5AB57}" srcOrd="0" destOrd="0" presId="urn:microsoft.com/office/officeart/2005/8/layout/bProcess3"/>
    <dgm:cxn modelId="{7D0EAC78-3CD4-4E7D-BB1A-ECDBB05D7823}" type="presOf" srcId="{A2B91461-6FE7-4D19-A87E-81AD5C7ECAB0}" destId="{FFFDC88D-71DA-4245-AE2D-035FC12CF5EA}" srcOrd="0" destOrd="0" presId="urn:microsoft.com/office/officeart/2005/8/layout/bProcess3"/>
    <dgm:cxn modelId="{FE8A0879-E970-4D50-8CE8-A9680B2CCE93}" type="presOf" srcId="{53096079-BFB9-47DA-80BF-39E9E026703E}" destId="{5CA5FB16-5079-445C-9D84-7DD858FBC55D}" srcOrd="0" destOrd="0" presId="urn:microsoft.com/office/officeart/2005/8/layout/bProcess3"/>
    <dgm:cxn modelId="{BEF05259-00AF-4FE7-9FBB-4A70E8D7D5DB}" srcId="{EA597E6E-3109-4AAB-AAB1-C47A5A47C08E}" destId="{AC82BF6F-777D-476E-8159-D8C858EA426C}" srcOrd="8" destOrd="0" parTransId="{171BE7EE-FB1A-448D-A2C4-A5282511B50D}" sibTransId="{96B183AF-A1E7-4C66-9DCC-401CAC5C4749}"/>
    <dgm:cxn modelId="{3745267C-2C2A-46FC-BC18-EF469EFECD25}" type="presOf" srcId="{5A8A47B6-AD25-417C-A819-CC47512C665E}" destId="{A2757DC6-88A8-4BBC-B64F-679C5116C7E6}" srcOrd="1" destOrd="0" presId="urn:microsoft.com/office/officeart/2005/8/layout/bProcess3"/>
    <dgm:cxn modelId="{0F51B283-02E5-4A9A-A334-EA3F3CC72109}" type="presOf" srcId="{C12C21F9-1875-4455-B279-D15F67191CBB}" destId="{6F7045D0-981B-4007-A566-DDDA5F3AA908}" srcOrd="0" destOrd="0" presId="urn:microsoft.com/office/officeart/2005/8/layout/bProcess3"/>
    <dgm:cxn modelId="{A2AF1186-D462-4A12-9A84-103DDB93C5A0}" srcId="{EA597E6E-3109-4AAB-AAB1-C47A5A47C08E}" destId="{793D405E-038C-4620-8292-DBF7209E7E03}" srcOrd="10" destOrd="0" parTransId="{C312847F-6FD7-47BE-8DA4-EB2914AC5A5B}" sibTransId="{C522B980-5553-49C5-B9F8-757E9F74DDC6}"/>
    <dgm:cxn modelId="{5EA09E89-C071-462F-9E45-8B29B3CF72A7}" type="presOf" srcId="{CCCB650F-8930-47D2-B193-E6B2A9E70200}" destId="{B8B3B5C8-9B7F-41BB-AA69-0C06BEB32E88}" srcOrd="1" destOrd="0" presId="urn:microsoft.com/office/officeart/2005/8/layout/bProcess3"/>
    <dgm:cxn modelId="{7DD2488A-B103-4532-9397-65B02B8D0D69}" srcId="{EA597E6E-3109-4AAB-AAB1-C47A5A47C08E}" destId="{3C73A24F-B6C4-4140-834C-C53B1CB2C8F1}" srcOrd="5" destOrd="0" parTransId="{531FB329-A205-410B-A275-E8F01C008C94}" sibTransId="{BAF8C6DE-4E62-4E3F-98B6-30793388DDE9}"/>
    <dgm:cxn modelId="{36B7258E-FDD6-4D04-9B2F-BB3C95BB7020}" type="presOf" srcId="{42A326F7-4679-4649-B852-C4793C75A3F2}" destId="{1044F3C2-7266-41B5-8D78-45C9A928BDDB}" srcOrd="0" destOrd="0" presId="urn:microsoft.com/office/officeart/2005/8/layout/bProcess3"/>
    <dgm:cxn modelId="{614BB490-CC00-4318-82A3-61A264F22B1B}" type="presOf" srcId="{A92922AF-5596-4682-BD0B-7F7126B24C49}" destId="{2EAE4B2E-6DC4-44F0-B7F8-F04DFD45E702}" srcOrd="0" destOrd="0" presId="urn:microsoft.com/office/officeart/2005/8/layout/bProcess3"/>
    <dgm:cxn modelId="{F91A1A93-9E6C-4096-8C46-94D4FBBABB4A}" type="presOf" srcId="{EFA06C22-5F88-411B-97D9-02CBAF6CB61B}" destId="{895A7E08-CE13-4DE1-9C1A-FC0833C96AC6}" srcOrd="1" destOrd="0" presId="urn:microsoft.com/office/officeart/2005/8/layout/bProcess3"/>
    <dgm:cxn modelId="{3827CA9B-B6CE-415E-9262-5BD191EB7AC8}" type="presOf" srcId="{96B183AF-A1E7-4C66-9DCC-401CAC5C4749}" destId="{78FB10BD-42E6-4DAF-9D52-C092DC706929}" srcOrd="1" destOrd="0" presId="urn:microsoft.com/office/officeart/2005/8/layout/bProcess3"/>
    <dgm:cxn modelId="{560F539C-6C79-4C8F-9685-83796AECCD7D}" type="presOf" srcId="{A735444C-C73C-4A93-B98F-551439C55381}" destId="{1A522ABC-50EF-416B-A947-ED1CFA9886A3}" srcOrd="0" destOrd="0" presId="urn:microsoft.com/office/officeart/2005/8/layout/bProcess3"/>
    <dgm:cxn modelId="{64755A9F-8252-4308-8143-0CF9887232E7}" type="presOf" srcId="{793D405E-038C-4620-8292-DBF7209E7E03}" destId="{36719986-99C7-4250-AE33-FAF85C376EC9}" srcOrd="0" destOrd="0" presId="urn:microsoft.com/office/officeart/2005/8/layout/bProcess3"/>
    <dgm:cxn modelId="{D324B39F-89D4-4FD7-8E47-8DDAFA244012}" type="presOf" srcId="{6A25296B-EDBD-4CCA-8B41-C4F68455877C}" destId="{E0A74C07-286B-4E02-853F-0B1F869328ED}" srcOrd="0" destOrd="0" presId="urn:microsoft.com/office/officeart/2005/8/layout/bProcess3"/>
    <dgm:cxn modelId="{ECAC60A1-6F94-4AC6-B8E4-4E8D16247E45}" type="presOf" srcId="{5A8A47B6-AD25-417C-A819-CC47512C665E}" destId="{B33A2FD2-E394-4930-85DD-1AC32447203B}" srcOrd="0" destOrd="0" presId="urn:microsoft.com/office/officeart/2005/8/layout/bProcess3"/>
    <dgm:cxn modelId="{CA2729AE-B590-4F07-AA7C-8722AA279794}" type="presOf" srcId="{9C492EBC-F8F8-4D94-B125-E85E23D8941C}" destId="{7C0769BE-2934-4778-828E-8F10CBB77240}" srcOrd="0" destOrd="0" presId="urn:microsoft.com/office/officeart/2005/8/layout/bProcess3"/>
    <dgm:cxn modelId="{649DC3B0-FE32-4B81-80D5-CEB4917CA3B9}" srcId="{EA597E6E-3109-4AAB-AAB1-C47A5A47C08E}" destId="{C12C21F9-1875-4455-B279-D15F67191CBB}" srcOrd="7" destOrd="0" parTransId="{FBAD2DB7-6011-4E34-83B5-94061F4B0F87}" sibTransId="{EFA06C22-5F88-411B-97D9-02CBAF6CB61B}"/>
    <dgm:cxn modelId="{86CA84B4-15F5-4D1B-ADBB-012CA309C997}" type="presOf" srcId="{02A9329E-6598-4D80-B6A3-FE1B8B7AACCC}" destId="{26AED73E-1961-48A5-BD9C-4C5CD78019E6}" srcOrd="1" destOrd="0" presId="urn:microsoft.com/office/officeart/2005/8/layout/bProcess3"/>
    <dgm:cxn modelId="{F5F5CFB6-7C82-4DB5-BE7D-E901C5601A7E}" srcId="{EA597E6E-3109-4AAB-AAB1-C47A5A47C08E}" destId="{630D1584-FFBB-4EEA-BAFE-7EC3A0647B89}" srcOrd="15" destOrd="0" parTransId="{50E628E3-B4C6-4005-83BF-01CFE4EA253E}" sibTransId="{42A326F7-4679-4649-B852-C4793C75A3F2}"/>
    <dgm:cxn modelId="{0B3D33BC-7505-4C4C-94F9-EF52EF6443D7}" type="presOf" srcId="{EFA06C22-5F88-411B-97D9-02CBAF6CB61B}" destId="{E6962FB1-9527-4F70-9FDE-9F1FCDC6558B}" srcOrd="0" destOrd="0" presId="urn:microsoft.com/office/officeart/2005/8/layout/bProcess3"/>
    <dgm:cxn modelId="{69FCBCBD-5327-41D1-B0CB-D3EF32EC0D17}" type="presOf" srcId="{CCCB650F-8930-47D2-B193-E6B2A9E70200}" destId="{116C9C55-C49B-4B06-B2DF-A151346CF601}" srcOrd="0" destOrd="0" presId="urn:microsoft.com/office/officeart/2005/8/layout/bProcess3"/>
    <dgm:cxn modelId="{FA4290C0-16B3-4060-8ADF-85E351C45175}" srcId="{EA597E6E-3109-4AAB-AAB1-C47A5A47C08E}" destId="{9B94CD68-1D59-41F2-B083-FC78BB46C244}" srcOrd="0" destOrd="0" parTransId="{E3190E48-4CB6-43A2-9E35-6D334BE5D860}" sibTransId="{A2B91461-6FE7-4D19-A87E-81AD5C7ECAB0}"/>
    <dgm:cxn modelId="{EFF3F1C0-7657-45F2-BE64-107EED8F5A4E}" type="presOf" srcId="{203B6B57-E9F9-41D8-971E-92AF8F9977C4}" destId="{BEB970C9-68E1-4FD4-BACC-9C6C415207F4}" srcOrd="0" destOrd="0" presId="urn:microsoft.com/office/officeart/2005/8/layout/bProcess3"/>
    <dgm:cxn modelId="{D10E7EC1-06C4-4ADA-8240-2BAD064449A4}" srcId="{EA597E6E-3109-4AAB-AAB1-C47A5A47C08E}" destId="{203B6B57-E9F9-41D8-971E-92AF8F9977C4}" srcOrd="16" destOrd="0" parTransId="{1DABC0EC-1AFE-4F31-B3FC-9F80E7409B39}" sibTransId="{3F9F486B-CFCC-4019-BDE4-CFDDC06ED0E0}"/>
    <dgm:cxn modelId="{7A9D00C8-11CA-4428-9ADD-2F7B0DEE7044}" srcId="{EA597E6E-3109-4AAB-AAB1-C47A5A47C08E}" destId="{E7ADCA45-ADE3-438B-90E5-DC8844A146B9}" srcOrd="9" destOrd="0" parTransId="{B8553931-7F97-49BB-8867-BC1E7D30C2E2}" sibTransId="{1E5779C0-5CB4-4AD6-A532-95D3159659AB}"/>
    <dgm:cxn modelId="{EB9BEBCA-7D76-45F8-9172-772A1A4F26BC}" srcId="{EA597E6E-3109-4AAB-AAB1-C47A5A47C08E}" destId="{ACB58495-90B8-46AF-AB44-753ABAD8E405}" srcOrd="13" destOrd="0" parTransId="{10B2C0AB-3D99-47FE-8741-E5A8C40F2907}" sibTransId="{5A8A47B6-AD25-417C-A819-CC47512C665E}"/>
    <dgm:cxn modelId="{BC9790CB-A76D-477C-B2C4-9796FD331565}" type="presOf" srcId="{18558E65-0575-4C3F-B88F-143E8E132F54}" destId="{4B271169-C6DD-4089-A192-A818805A9945}" srcOrd="1" destOrd="0" presId="urn:microsoft.com/office/officeart/2005/8/layout/bProcess3"/>
    <dgm:cxn modelId="{9FE71FCC-F4E6-4F69-9945-3F75710186BF}" srcId="{EA597E6E-3109-4AAB-AAB1-C47A5A47C08E}" destId="{53096079-BFB9-47DA-80BF-39E9E026703E}" srcOrd="1" destOrd="0" parTransId="{2CDB43AC-E2D3-47CA-A519-C9392F5D22C7}" sibTransId="{5EEA48F7-DD34-4973-9984-1E5F86A6A89D}"/>
    <dgm:cxn modelId="{FDE6CDCE-9046-4B4C-B77E-11B942CA42FE}" type="presOf" srcId="{BAF8C6DE-4E62-4E3F-98B6-30793388DDE9}" destId="{B2854130-8387-4040-A22A-F645B0788A3D}" srcOrd="1" destOrd="0" presId="urn:microsoft.com/office/officeart/2005/8/layout/bProcess3"/>
    <dgm:cxn modelId="{674D86D4-6821-46DB-A4CA-1A160F502C2B}" type="presOf" srcId="{AC82BF6F-777D-476E-8159-D8C858EA426C}" destId="{B1178DD1-F278-43F1-9730-2EB6917AB05C}" srcOrd="0" destOrd="0" presId="urn:microsoft.com/office/officeart/2005/8/layout/bProcess3"/>
    <dgm:cxn modelId="{AD0F35D5-F516-43A3-A356-775727F2CE59}" type="presOf" srcId="{855B1243-4465-4F68-8FF0-6F0E79D2B557}" destId="{8B7C53F3-9D72-4B7C-A840-148C82258A2F}" srcOrd="1" destOrd="0" presId="urn:microsoft.com/office/officeart/2005/8/layout/bProcess3"/>
    <dgm:cxn modelId="{474E51D8-88AD-4E00-ACAD-8042DB7E3EAD}" srcId="{EA597E6E-3109-4AAB-AAB1-C47A5A47C08E}" destId="{A92922AF-5596-4682-BD0B-7F7126B24C49}" srcOrd="6" destOrd="0" parTransId="{5BE326CF-CF23-4E68-8A83-007776AA6283}" sibTransId="{18558E65-0575-4C3F-B88F-143E8E132F54}"/>
    <dgm:cxn modelId="{713C7AD9-3C11-4E72-A4A3-70700899F228}" type="presOf" srcId="{908C18CA-D506-4F86-A6E2-41162BBB1790}" destId="{10C2F987-D884-4593-9D02-EB3CF914F4D2}" srcOrd="0" destOrd="0" presId="urn:microsoft.com/office/officeart/2005/8/layout/bProcess3"/>
    <dgm:cxn modelId="{CB8D7CDA-398F-4A8E-AFDC-80405FEC9D33}" type="presOf" srcId="{A2B91461-6FE7-4D19-A87E-81AD5C7ECAB0}" destId="{A7EF6155-15E6-4BC2-A4A5-EBA2E9CDBB5F}" srcOrd="1" destOrd="0" presId="urn:microsoft.com/office/officeart/2005/8/layout/bProcess3"/>
    <dgm:cxn modelId="{0D5EC5DE-B687-423C-A1BA-7D9B32B71DBC}" type="presOf" srcId="{3C73A24F-B6C4-4140-834C-C53B1CB2C8F1}" destId="{62530643-8B4D-4E54-A54A-011CB1C4774F}" srcOrd="0" destOrd="0" presId="urn:microsoft.com/office/officeart/2005/8/layout/bProcess3"/>
    <dgm:cxn modelId="{A855F8E2-565C-4870-8011-8A1769D10D58}" type="presOf" srcId="{9B94CD68-1D59-41F2-B083-FC78BB46C244}" destId="{5055EB21-E545-40B2-9E9B-F51A681DC0E5}" srcOrd="0" destOrd="0" presId="urn:microsoft.com/office/officeart/2005/8/layout/bProcess3"/>
    <dgm:cxn modelId="{F5EB20E8-8E36-498C-A8CC-19780BA19992}" type="presOf" srcId="{C522B980-5553-49C5-B9F8-757E9F74DDC6}" destId="{556714D9-7C72-4F71-A037-F62DB89E823C}" srcOrd="1" destOrd="0" presId="urn:microsoft.com/office/officeart/2005/8/layout/bProcess3"/>
    <dgm:cxn modelId="{FBEC23F2-CCE3-43A5-A6D8-F4CA431F372E}" type="presOf" srcId="{5EEA48F7-DD34-4973-9984-1E5F86A6A89D}" destId="{C1D07710-FB26-4CD4-AF43-E22824303F51}" srcOrd="1" destOrd="0" presId="urn:microsoft.com/office/officeart/2005/8/layout/bProcess3"/>
    <dgm:cxn modelId="{4AB40EF8-5710-4AEC-A76C-00D55E9C7256}" type="presOf" srcId="{C522B980-5553-49C5-B9F8-757E9F74DDC6}" destId="{29038276-7B6D-40CB-9744-7C348D54110E}" srcOrd="0" destOrd="0" presId="urn:microsoft.com/office/officeart/2005/8/layout/bProcess3"/>
    <dgm:cxn modelId="{DFC434FB-5DDD-4CE5-B7FD-8D720A618DCC}" type="presOf" srcId="{18558E65-0575-4C3F-B88F-143E8E132F54}" destId="{E95747CB-A5F9-4D39-A876-D51030AA13AE}" srcOrd="0" destOrd="0" presId="urn:microsoft.com/office/officeart/2005/8/layout/bProcess3"/>
    <dgm:cxn modelId="{A01F7BFF-98E3-4806-A0D9-379125355BB3}" srcId="{EA597E6E-3109-4AAB-AAB1-C47A5A47C08E}" destId="{C5AC390A-BDCE-46B7-8E36-403758AB16D2}" srcOrd="14" destOrd="0" parTransId="{6D0E7FE3-43AB-4762-8730-30833C92C410}" sibTransId="{855B1243-4465-4F68-8FF0-6F0E79D2B557}"/>
    <dgm:cxn modelId="{85DE2B50-9648-458B-832D-6FAC118206ED}" type="presParOf" srcId="{27215FBC-A8D9-4541-8F59-C46423FD6F20}" destId="{5055EB21-E545-40B2-9E9B-F51A681DC0E5}" srcOrd="0" destOrd="0" presId="urn:microsoft.com/office/officeart/2005/8/layout/bProcess3"/>
    <dgm:cxn modelId="{868E0D53-A409-4D83-909C-138D75E82200}" type="presParOf" srcId="{27215FBC-A8D9-4541-8F59-C46423FD6F20}" destId="{FFFDC88D-71DA-4245-AE2D-035FC12CF5EA}" srcOrd="1" destOrd="0" presId="urn:microsoft.com/office/officeart/2005/8/layout/bProcess3"/>
    <dgm:cxn modelId="{E2BC1E74-6ADD-4E0A-ADEA-A1D61915988F}" type="presParOf" srcId="{FFFDC88D-71DA-4245-AE2D-035FC12CF5EA}" destId="{A7EF6155-15E6-4BC2-A4A5-EBA2E9CDBB5F}" srcOrd="0" destOrd="0" presId="urn:microsoft.com/office/officeart/2005/8/layout/bProcess3"/>
    <dgm:cxn modelId="{49C914D6-C29C-48A9-AD3A-FAC204668DD7}" type="presParOf" srcId="{27215FBC-A8D9-4541-8F59-C46423FD6F20}" destId="{5CA5FB16-5079-445C-9D84-7DD858FBC55D}" srcOrd="2" destOrd="0" presId="urn:microsoft.com/office/officeart/2005/8/layout/bProcess3"/>
    <dgm:cxn modelId="{E956E8D3-411C-490C-9639-44293A941A39}" type="presParOf" srcId="{27215FBC-A8D9-4541-8F59-C46423FD6F20}" destId="{D3BC9528-264B-46AC-835E-5C6A56D881EC}" srcOrd="3" destOrd="0" presId="urn:microsoft.com/office/officeart/2005/8/layout/bProcess3"/>
    <dgm:cxn modelId="{3CE42B3A-8DE8-4377-A9B4-191502534997}" type="presParOf" srcId="{D3BC9528-264B-46AC-835E-5C6A56D881EC}" destId="{C1D07710-FB26-4CD4-AF43-E22824303F51}" srcOrd="0" destOrd="0" presId="urn:microsoft.com/office/officeart/2005/8/layout/bProcess3"/>
    <dgm:cxn modelId="{1802A552-988C-4035-8D8A-3315E6D895B7}" type="presParOf" srcId="{27215FBC-A8D9-4541-8F59-C46423FD6F20}" destId="{858D37DC-A800-4A6C-B635-E39614E0DA7C}" srcOrd="4" destOrd="0" presId="urn:microsoft.com/office/officeart/2005/8/layout/bProcess3"/>
    <dgm:cxn modelId="{6D7C0590-7AE6-4A83-B7CD-4BC575D4FFD6}" type="presParOf" srcId="{27215FBC-A8D9-4541-8F59-C46423FD6F20}" destId="{1986D85C-19B0-4AB1-8F8A-246909D5AB57}" srcOrd="5" destOrd="0" presId="urn:microsoft.com/office/officeart/2005/8/layout/bProcess3"/>
    <dgm:cxn modelId="{F39C4144-7B4B-4D96-84AF-A5E31B91E2CF}" type="presParOf" srcId="{1986D85C-19B0-4AB1-8F8A-246909D5AB57}" destId="{BF82EC4E-D112-436D-8C15-D5FCEBF7360D}" srcOrd="0" destOrd="0" presId="urn:microsoft.com/office/officeart/2005/8/layout/bProcess3"/>
    <dgm:cxn modelId="{AD4CAC0C-FDD9-4E63-B9D2-53251A7FFD81}" type="presParOf" srcId="{27215FBC-A8D9-4541-8F59-C46423FD6F20}" destId="{1A522ABC-50EF-416B-A947-ED1CFA9886A3}" srcOrd="6" destOrd="0" presId="urn:microsoft.com/office/officeart/2005/8/layout/bProcess3"/>
    <dgm:cxn modelId="{FFA9E934-BC7A-4429-9F94-3B61EB44A151}" type="presParOf" srcId="{27215FBC-A8D9-4541-8F59-C46423FD6F20}" destId="{0A13A8F1-0E6E-4FB9-82C1-92F8056E6417}" srcOrd="7" destOrd="0" presId="urn:microsoft.com/office/officeart/2005/8/layout/bProcess3"/>
    <dgm:cxn modelId="{52FC84C5-5CB7-4311-BA65-79F810A91F34}" type="presParOf" srcId="{0A13A8F1-0E6E-4FB9-82C1-92F8056E6417}" destId="{A4E1E202-3E46-426D-9D59-1BBEC90EB16E}" srcOrd="0" destOrd="0" presId="urn:microsoft.com/office/officeart/2005/8/layout/bProcess3"/>
    <dgm:cxn modelId="{8FF660E2-0A42-44C6-9AF9-CE16C8756655}" type="presParOf" srcId="{27215FBC-A8D9-4541-8F59-C46423FD6F20}" destId="{7C0769BE-2934-4778-828E-8F10CBB77240}" srcOrd="8" destOrd="0" presId="urn:microsoft.com/office/officeart/2005/8/layout/bProcess3"/>
    <dgm:cxn modelId="{A3BE848B-C06E-46F1-8128-9A071FB5A960}" type="presParOf" srcId="{27215FBC-A8D9-4541-8F59-C46423FD6F20}" destId="{3431C325-6FA6-43E0-A6EF-06C34D46513B}" srcOrd="9" destOrd="0" presId="urn:microsoft.com/office/officeart/2005/8/layout/bProcess3"/>
    <dgm:cxn modelId="{9A1AE10D-2FCD-4C12-839C-55EE552BAB26}" type="presParOf" srcId="{3431C325-6FA6-43E0-A6EF-06C34D46513B}" destId="{1270FDD6-F1B2-4C76-9C96-981580D17E1E}" srcOrd="0" destOrd="0" presId="urn:microsoft.com/office/officeart/2005/8/layout/bProcess3"/>
    <dgm:cxn modelId="{5B270110-A359-4D9E-B7F1-F7D5F9AC6D66}" type="presParOf" srcId="{27215FBC-A8D9-4541-8F59-C46423FD6F20}" destId="{62530643-8B4D-4E54-A54A-011CB1C4774F}" srcOrd="10" destOrd="0" presId="urn:microsoft.com/office/officeart/2005/8/layout/bProcess3"/>
    <dgm:cxn modelId="{BD0BB599-DC3A-4F39-914E-629AAFDD9DCA}" type="presParOf" srcId="{27215FBC-A8D9-4541-8F59-C46423FD6F20}" destId="{320652B7-4E07-433D-A57E-106B83A7956B}" srcOrd="11" destOrd="0" presId="urn:microsoft.com/office/officeart/2005/8/layout/bProcess3"/>
    <dgm:cxn modelId="{AFEC01A0-6B84-4014-8268-307593A68EA8}" type="presParOf" srcId="{320652B7-4E07-433D-A57E-106B83A7956B}" destId="{B2854130-8387-4040-A22A-F645B0788A3D}" srcOrd="0" destOrd="0" presId="urn:microsoft.com/office/officeart/2005/8/layout/bProcess3"/>
    <dgm:cxn modelId="{BAD4407C-1D63-41BC-BEB2-59E3AA447EF0}" type="presParOf" srcId="{27215FBC-A8D9-4541-8F59-C46423FD6F20}" destId="{2EAE4B2E-6DC4-44F0-B7F8-F04DFD45E702}" srcOrd="12" destOrd="0" presId="urn:microsoft.com/office/officeart/2005/8/layout/bProcess3"/>
    <dgm:cxn modelId="{501071D0-E5B8-47FC-B163-16ACBBB25FB8}" type="presParOf" srcId="{27215FBC-A8D9-4541-8F59-C46423FD6F20}" destId="{E95747CB-A5F9-4D39-A876-D51030AA13AE}" srcOrd="13" destOrd="0" presId="urn:microsoft.com/office/officeart/2005/8/layout/bProcess3"/>
    <dgm:cxn modelId="{0AAA627B-91A9-4236-AA65-AD7639C4A023}" type="presParOf" srcId="{E95747CB-A5F9-4D39-A876-D51030AA13AE}" destId="{4B271169-C6DD-4089-A192-A818805A9945}" srcOrd="0" destOrd="0" presId="urn:microsoft.com/office/officeart/2005/8/layout/bProcess3"/>
    <dgm:cxn modelId="{944E5C1F-A9A3-4364-BF4C-1B895A65BE94}" type="presParOf" srcId="{27215FBC-A8D9-4541-8F59-C46423FD6F20}" destId="{6F7045D0-981B-4007-A566-DDDA5F3AA908}" srcOrd="14" destOrd="0" presId="urn:microsoft.com/office/officeart/2005/8/layout/bProcess3"/>
    <dgm:cxn modelId="{9D3B0FDB-A5FE-48DF-BFD4-5370B91F84DB}" type="presParOf" srcId="{27215FBC-A8D9-4541-8F59-C46423FD6F20}" destId="{E6962FB1-9527-4F70-9FDE-9F1FCDC6558B}" srcOrd="15" destOrd="0" presId="urn:microsoft.com/office/officeart/2005/8/layout/bProcess3"/>
    <dgm:cxn modelId="{EFB271D4-5D9E-4613-ACAA-2042533E47A9}" type="presParOf" srcId="{E6962FB1-9527-4F70-9FDE-9F1FCDC6558B}" destId="{895A7E08-CE13-4DE1-9C1A-FC0833C96AC6}" srcOrd="0" destOrd="0" presId="urn:microsoft.com/office/officeart/2005/8/layout/bProcess3"/>
    <dgm:cxn modelId="{D444F290-FBB0-45CF-930A-3229CCC75C73}" type="presParOf" srcId="{27215FBC-A8D9-4541-8F59-C46423FD6F20}" destId="{B1178DD1-F278-43F1-9730-2EB6917AB05C}" srcOrd="16" destOrd="0" presId="urn:microsoft.com/office/officeart/2005/8/layout/bProcess3"/>
    <dgm:cxn modelId="{371FC420-DDD1-4B4D-9DDF-5C6339F6ED01}" type="presParOf" srcId="{27215FBC-A8D9-4541-8F59-C46423FD6F20}" destId="{09308A85-027E-4F55-AA4C-5525CAE91B96}" srcOrd="17" destOrd="0" presId="urn:microsoft.com/office/officeart/2005/8/layout/bProcess3"/>
    <dgm:cxn modelId="{5D247733-89AA-4BFB-98A7-C97C8BACBB12}" type="presParOf" srcId="{09308A85-027E-4F55-AA4C-5525CAE91B96}" destId="{78FB10BD-42E6-4DAF-9D52-C092DC706929}" srcOrd="0" destOrd="0" presId="urn:microsoft.com/office/officeart/2005/8/layout/bProcess3"/>
    <dgm:cxn modelId="{286D4EF5-72C5-4B05-8454-EC924000E2E2}" type="presParOf" srcId="{27215FBC-A8D9-4541-8F59-C46423FD6F20}" destId="{EF629B9D-A25A-4D4D-94ED-12F68717472F}" srcOrd="18" destOrd="0" presId="urn:microsoft.com/office/officeart/2005/8/layout/bProcess3"/>
    <dgm:cxn modelId="{32C93A05-589D-452C-8A49-5ECBCFC9EB98}" type="presParOf" srcId="{27215FBC-A8D9-4541-8F59-C46423FD6F20}" destId="{7B7D2650-2B6C-43A3-8C7A-DFEAC63DEF9F}" srcOrd="19" destOrd="0" presId="urn:microsoft.com/office/officeart/2005/8/layout/bProcess3"/>
    <dgm:cxn modelId="{700B4F59-DFCD-482F-A216-C2376B4BFE03}" type="presParOf" srcId="{7B7D2650-2B6C-43A3-8C7A-DFEAC63DEF9F}" destId="{3E4ADB9B-83D5-4C40-AFA8-427E262DA3E2}" srcOrd="0" destOrd="0" presId="urn:microsoft.com/office/officeart/2005/8/layout/bProcess3"/>
    <dgm:cxn modelId="{A1E4B54D-EEAB-41B6-9263-E39DC10FFE09}" type="presParOf" srcId="{27215FBC-A8D9-4541-8F59-C46423FD6F20}" destId="{36719986-99C7-4250-AE33-FAF85C376EC9}" srcOrd="20" destOrd="0" presId="urn:microsoft.com/office/officeart/2005/8/layout/bProcess3"/>
    <dgm:cxn modelId="{BF04C72B-24B3-47F8-89D0-C9D12D4722AB}" type="presParOf" srcId="{27215FBC-A8D9-4541-8F59-C46423FD6F20}" destId="{29038276-7B6D-40CB-9744-7C348D54110E}" srcOrd="21" destOrd="0" presId="urn:microsoft.com/office/officeart/2005/8/layout/bProcess3"/>
    <dgm:cxn modelId="{ABDAA222-DCE9-4AEF-B47F-C604BF92D07A}" type="presParOf" srcId="{29038276-7B6D-40CB-9744-7C348D54110E}" destId="{556714D9-7C72-4F71-A037-F62DB89E823C}" srcOrd="0" destOrd="0" presId="urn:microsoft.com/office/officeart/2005/8/layout/bProcess3"/>
    <dgm:cxn modelId="{AFFE414F-DEDF-41C7-BD7A-225BD0BC4112}" type="presParOf" srcId="{27215FBC-A8D9-4541-8F59-C46423FD6F20}" destId="{10C2F987-D884-4593-9D02-EB3CF914F4D2}" srcOrd="22" destOrd="0" presId="urn:microsoft.com/office/officeart/2005/8/layout/bProcess3"/>
    <dgm:cxn modelId="{93976C14-B3B4-4317-9E13-4CF68B6D6A6E}" type="presParOf" srcId="{27215FBC-A8D9-4541-8F59-C46423FD6F20}" destId="{2F464185-2C68-405F-BAE2-9AD1F36BF4D2}" srcOrd="23" destOrd="0" presId="urn:microsoft.com/office/officeart/2005/8/layout/bProcess3"/>
    <dgm:cxn modelId="{14794A45-C076-4403-8F95-D531369ADCE7}" type="presParOf" srcId="{2F464185-2C68-405F-BAE2-9AD1F36BF4D2}" destId="{26AED73E-1961-48A5-BD9C-4C5CD78019E6}" srcOrd="0" destOrd="0" presId="urn:microsoft.com/office/officeart/2005/8/layout/bProcess3"/>
    <dgm:cxn modelId="{69FB7393-A662-4DFA-A02D-F23D849AB6E3}" type="presParOf" srcId="{27215FBC-A8D9-4541-8F59-C46423FD6F20}" destId="{E0A74C07-286B-4E02-853F-0B1F869328ED}" srcOrd="24" destOrd="0" presId="urn:microsoft.com/office/officeart/2005/8/layout/bProcess3"/>
    <dgm:cxn modelId="{FF1D8C92-E193-4878-BBCB-BDE8C8D854EB}" type="presParOf" srcId="{27215FBC-A8D9-4541-8F59-C46423FD6F20}" destId="{116C9C55-C49B-4B06-B2DF-A151346CF601}" srcOrd="25" destOrd="0" presId="urn:microsoft.com/office/officeart/2005/8/layout/bProcess3"/>
    <dgm:cxn modelId="{34291F04-3F0D-49BA-A7A2-58467F0C98BD}" type="presParOf" srcId="{116C9C55-C49B-4B06-B2DF-A151346CF601}" destId="{B8B3B5C8-9B7F-41BB-AA69-0C06BEB32E88}" srcOrd="0" destOrd="0" presId="urn:microsoft.com/office/officeart/2005/8/layout/bProcess3"/>
    <dgm:cxn modelId="{89B22A99-6465-422C-9ED4-4B12B75CA605}" type="presParOf" srcId="{27215FBC-A8D9-4541-8F59-C46423FD6F20}" destId="{4C841BF6-A08A-4805-9A32-B80806CE08D4}" srcOrd="26" destOrd="0" presId="urn:microsoft.com/office/officeart/2005/8/layout/bProcess3"/>
    <dgm:cxn modelId="{7D55CFBE-E2AD-4628-85B1-A60351B62509}" type="presParOf" srcId="{27215FBC-A8D9-4541-8F59-C46423FD6F20}" destId="{B33A2FD2-E394-4930-85DD-1AC32447203B}" srcOrd="27" destOrd="0" presId="urn:microsoft.com/office/officeart/2005/8/layout/bProcess3"/>
    <dgm:cxn modelId="{2796EAFC-06FE-42A3-B8D1-DBA0166C5C0B}" type="presParOf" srcId="{B33A2FD2-E394-4930-85DD-1AC32447203B}" destId="{A2757DC6-88A8-4BBC-B64F-679C5116C7E6}" srcOrd="0" destOrd="0" presId="urn:microsoft.com/office/officeart/2005/8/layout/bProcess3"/>
    <dgm:cxn modelId="{7F97C052-C378-4A14-9C0F-3C16FB843B33}" type="presParOf" srcId="{27215FBC-A8D9-4541-8F59-C46423FD6F20}" destId="{BCA7D0F9-98D2-4CCB-BF27-A980769FCEBC}" srcOrd="28" destOrd="0" presId="urn:microsoft.com/office/officeart/2005/8/layout/bProcess3"/>
    <dgm:cxn modelId="{D08A4E32-14A3-4323-BA7C-F8B3D1661C7A}" type="presParOf" srcId="{27215FBC-A8D9-4541-8F59-C46423FD6F20}" destId="{12644A0D-B928-446D-B24C-A9FB46A22A96}" srcOrd="29" destOrd="0" presId="urn:microsoft.com/office/officeart/2005/8/layout/bProcess3"/>
    <dgm:cxn modelId="{998CB4D3-F216-4E92-A2C1-2AFD3A92A5A4}" type="presParOf" srcId="{12644A0D-B928-446D-B24C-A9FB46A22A96}" destId="{8B7C53F3-9D72-4B7C-A840-148C82258A2F}" srcOrd="0" destOrd="0" presId="urn:microsoft.com/office/officeart/2005/8/layout/bProcess3"/>
    <dgm:cxn modelId="{0B614DB9-5501-478A-85CA-4C54085759EC}" type="presParOf" srcId="{27215FBC-A8D9-4541-8F59-C46423FD6F20}" destId="{3930B2C6-F13A-4C38-B24A-3AA4E19135AA}" srcOrd="30" destOrd="0" presId="urn:microsoft.com/office/officeart/2005/8/layout/bProcess3"/>
    <dgm:cxn modelId="{74EC3665-8566-486D-B6F6-1201264A8845}" type="presParOf" srcId="{27215FBC-A8D9-4541-8F59-C46423FD6F20}" destId="{1044F3C2-7266-41B5-8D78-45C9A928BDDB}" srcOrd="31" destOrd="0" presId="urn:microsoft.com/office/officeart/2005/8/layout/bProcess3"/>
    <dgm:cxn modelId="{0A0BAD39-A20E-4E8E-BB32-C3D104EB2DFA}" type="presParOf" srcId="{1044F3C2-7266-41B5-8D78-45C9A928BDDB}" destId="{D3161862-FE07-41E0-AADF-252C2CC90EE9}" srcOrd="0" destOrd="0" presId="urn:microsoft.com/office/officeart/2005/8/layout/bProcess3"/>
    <dgm:cxn modelId="{F08771FC-CA5F-4CE7-BFE6-685582E075F1}" type="presParOf" srcId="{27215FBC-A8D9-4541-8F59-C46423FD6F20}" destId="{BEB970C9-68E1-4FD4-BACC-9C6C415207F4}" srcOrd="3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DC88D-71DA-4245-AE2D-035FC12CF5EA}">
      <dsp:nvSpPr>
        <dsp:cNvPr id="0" name=""/>
        <dsp:cNvSpPr/>
      </dsp:nvSpPr>
      <dsp:spPr>
        <a:xfrm>
          <a:off x="1745675"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865231"/>
        <a:ext cx="20019" cy="4003"/>
      </dsp:txXfrm>
    </dsp:sp>
    <dsp:sp modelId="{5055EB21-E545-40B2-9E9B-F51A681DC0E5}">
      <dsp:nvSpPr>
        <dsp:cNvPr id="0" name=""/>
        <dsp:cNvSpPr/>
      </dsp:nvSpPr>
      <dsp:spPr>
        <a:xfrm>
          <a:off x="6650"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VISITAR o </a:t>
          </a:r>
          <a:r>
            <a:rPr lang="de-DE" sz="1000" kern="1200" dirty="0" err="1">
              <a:latin typeface="Arial" panose="020B0604020202020204" pitchFamily="34" charset="0"/>
              <a:cs typeface="Arial" panose="020B0604020202020204" pitchFamily="34" charset="0"/>
            </a:rPr>
            <a:t>sítio Web da </a:t>
          </a:r>
          <a:r>
            <a:rPr lang="de-DE" sz="1000" kern="1200" dirty="0">
              <a:latin typeface="Arial" panose="020B0604020202020204" pitchFamily="34" charset="0"/>
              <a:cs typeface="Arial" panose="020B0604020202020204" pitchFamily="34" charset="0"/>
            </a:rPr>
            <a:t>acreditação EUCERT e</a:t>
          </a:r>
        </a:p>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Aquisição/descarregamento</a:t>
          </a:r>
          <a:r>
            <a:rPr lang="de-DE" sz="1000" kern="1200" dirty="0">
              <a:latin typeface="Arial" panose="020B0604020202020204" pitchFamily="34" charset="0"/>
              <a:cs typeface="Arial" panose="020B0604020202020204" pitchFamily="34" charset="0"/>
            </a:rPr>
            <a:t> de </a:t>
          </a:r>
          <a:r>
            <a:rPr lang="de-DE" sz="1000" kern="1200" dirty="0" err="1">
              <a:latin typeface="Arial" panose="020B0604020202020204" pitchFamily="34" charset="0"/>
              <a:cs typeface="Arial" panose="020B0604020202020204" pitchFamily="34" charset="0"/>
            </a:rPr>
            <a:t>materiais </a:t>
          </a:r>
          <a:r>
            <a:rPr lang="de-DE" sz="1000" kern="1200" dirty="0">
              <a:latin typeface="Arial" panose="020B0604020202020204" pitchFamily="34" charset="0"/>
              <a:cs typeface="Arial" panose="020B0604020202020204" pitchFamily="34" charset="0"/>
            </a:rPr>
            <a:t>de </a:t>
          </a:r>
          <a:r>
            <a:rPr lang="de-DE" sz="1000" kern="1200" dirty="0" err="1">
              <a:latin typeface="Arial" panose="020B0604020202020204" pitchFamily="34" charset="0"/>
              <a:cs typeface="Arial" panose="020B0604020202020204" pitchFamily="34" charset="0"/>
            </a:rPr>
            <a:t>acreditação/informação sobre critérios</a:t>
          </a:r>
          <a:endParaRPr lang="de-DE" sz="1000" kern="1200" dirty="0">
            <a:latin typeface="Arial" panose="020B0604020202020204" pitchFamily="34" charset="0"/>
            <a:cs typeface="Arial" panose="020B0604020202020204" pitchFamily="34" charset="0"/>
          </a:endParaRPr>
        </a:p>
      </dsp:txBody>
      <dsp:txXfrm>
        <a:off x="6650" y="344985"/>
        <a:ext cx="1740824" cy="1044494"/>
      </dsp:txXfrm>
    </dsp:sp>
    <dsp:sp modelId="{D3BC9528-264B-46AC-835E-5C6A56D881EC}">
      <dsp:nvSpPr>
        <dsp:cNvPr id="0" name=""/>
        <dsp:cNvSpPr/>
      </dsp:nvSpPr>
      <dsp:spPr>
        <a:xfrm>
          <a:off x="3886889"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865231"/>
        <a:ext cx="20019" cy="4003"/>
      </dsp:txXfrm>
    </dsp:sp>
    <dsp:sp modelId="{5CA5FB16-5079-445C-9D84-7DD858FBC55D}">
      <dsp:nvSpPr>
        <dsp:cNvPr id="0" name=""/>
        <dsp:cNvSpPr/>
      </dsp:nvSpPr>
      <dsp:spPr>
        <a:xfrm>
          <a:off x="2147865"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latin typeface="Arial" panose="020B0604020202020204" pitchFamily="34" charset="0"/>
              <a:cs typeface="Arial" panose="020B0604020202020204" pitchFamily="34" charset="0"/>
            </a:rPr>
            <a:t>Examinar</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a sua </a:t>
          </a:r>
          <a:r>
            <a:rPr lang="de-DE" sz="1000" b="1" kern="1200" dirty="0" err="1">
              <a:latin typeface="Arial" panose="020B0604020202020204" pitchFamily="34" charset="0"/>
              <a:cs typeface="Arial" panose="020B0604020202020204" pitchFamily="34" charset="0"/>
            </a:rPr>
            <a:t>instituição ou programa</a:t>
          </a:r>
          <a:endParaRPr lang="de-DE" sz="1000" b="1" kern="1200" dirty="0">
            <a:latin typeface="Arial" panose="020B0604020202020204" pitchFamily="34" charset="0"/>
            <a:cs typeface="Arial" panose="020B0604020202020204" pitchFamily="34" charset="0"/>
          </a:endParaRPr>
        </a:p>
      </dsp:txBody>
      <dsp:txXfrm>
        <a:off x="2147865" y="344985"/>
        <a:ext cx="1740824" cy="1044494"/>
      </dsp:txXfrm>
    </dsp:sp>
    <dsp:sp modelId="{1986D85C-19B0-4AB1-8F8A-246909D5AB57}">
      <dsp:nvSpPr>
        <dsp:cNvPr id="0" name=""/>
        <dsp:cNvSpPr/>
      </dsp:nvSpPr>
      <dsp:spPr>
        <a:xfrm>
          <a:off x="6028104"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865231"/>
        <a:ext cx="20019" cy="4003"/>
      </dsp:txXfrm>
    </dsp:sp>
    <dsp:sp modelId="{858D37DC-A800-4A6C-B635-E39614E0DA7C}">
      <dsp:nvSpPr>
        <dsp:cNvPr id="0" name=""/>
        <dsp:cNvSpPr/>
      </dsp:nvSpPr>
      <dsp:spPr>
        <a:xfrm>
          <a:off x="4289079" y="344985"/>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Registo em</a:t>
          </a:r>
          <a:br>
            <a:rPr lang="de-DE" sz="1000" kern="1200" dirty="0">
              <a:latin typeface="Arial" panose="020B0604020202020204" pitchFamily="34" charset="0"/>
              <a:cs typeface="Arial" panose="020B0604020202020204" pitchFamily="34" charset="0"/>
            </a:rPr>
          </a:br>
          <a:r>
            <a:rPr lang="de-DE" altLang="de-DE" sz="1000" b="1" kern="1200" dirty="0">
              <a:solidFill>
                <a:schemeClr val="bg1"/>
              </a:solidFill>
              <a:latin typeface="Arial" panose="020B0604020202020204" pitchFamily="34" charset="0"/>
              <a:cs typeface="Arial" panose="020B0604020202020204" pitchFamily="34" charset="0"/>
            </a:rPr>
            <a:t> NÓS</a:t>
          </a:r>
        </a:p>
        <a:p>
          <a:pPr marL="0" lvl="0" indent="0" algn="ctr" defTabSz="444500">
            <a:lnSpc>
              <a:spcPct val="90000"/>
            </a:lnSpc>
            <a:spcBef>
              <a:spcPct val="0"/>
            </a:spcBef>
            <a:spcAft>
              <a:spcPct val="35000"/>
            </a:spcAft>
            <a:buNone/>
          </a:pPr>
          <a:r>
            <a:rPr lang="de-DE" altLang="de-DE" sz="1000" b="1" kern="1200" dirty="0" err="1">
              <a:solidFill>
                <a:schemeClr val="bg1"/>
              </a:solidFill>
              <a:latin typeface="Arial" panose="020B0604020202020204" pitchFamily="34" charset="0"/>
              <a:cs typeface="Arial" panose="020B0604020202020204" pitchFamily="34" charset="0"/>
            </a:rPr>
            <a:t>Baseado na Web</a:t>
          </a:r>
          <a:br>
            <a:rPr lang="de-DE" altLang="de-DE" sz="1000" b="1" kern="1200" dirty="0">
              <a:solidFill>
                <a:schemeClr val="bg1"/>
              </a:solidFill>
              <a:latin typeface="Arial" panose="020B0604020202020204" pitchFamily="34" charset="0"/>
              <a:cs typeface="Arial" panose="020B0604020202020204" pitchFamily="34" charset="0"/>
            </a:rPr>
          </a:br>
          <a:r>
            <a:rPr lang="en-US" altLang="de-DE" sz="1000" b="1" kern="1200" dirty="0">
              <a:solidFill>
                <a:schemeClr val="bg1"/>
              </a:solidFill>
              <a:latin typeface="Arial" panose="020B0604020202020204" pitchFamily="34" charset="0"/>
              <a:cs typeface="Arial" panose="020B0604020202020204" pitchFamily="34" charset="0"/>
            </a:rPr>
            <a:t>Sistema de aplicação eletrónica</a:t>
          </a:r>
          <a:endParaRPr lang="de-DE" sz="1000" kern="1200" dirty="0">
            <a:latin typeface="Arial" panose="020B0604020202020204" pitchFamily="34" charset="0"/>
            <a:cs typeface="Arial" panose="020B0604020202020204" pitchFamily="34" charset="0"/>
          </a:endParaRPr>
        </a:p>
      </dsp:txBody>
      <dsp:txXfrm>
        <a:off x="4289079" y="344985"/>
        <a:ext cx="1740824" cy="1044494"/>
      </dsp:txXfrm>
    </dsp:sp>
    <dsp:sp modelId="{0A13A8F1-0E6E-4FB9-82C1-92F8056E6417}">
      <dsp:nvSpPr>
        <dsp:cNvPr id="0" name=""/>
        <dsp:cNvSpPr/>
      </dsp:nvSpPr>
      <dsp:spPr>
        <a:xfrm>
          <a:off x="8169318" y="821513"/>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865231"/>
        <a:ext cx="20019" cy="4003"/>
      </dsp:txXfrm>
    </dsp:sp>
    <dsp:sp modelId="{1A522ABC-50EF-416B-A947-ED1CFA9886A3}">
      <dsp:nvSpPr>
        <dsp:cNvPr id="0" name=""/>
        <dsp:cNvSpPr/>
      </dsp:nvSpPr>
      <dsp:spPr>
        <a:xfrm>
          <a:off x="6430294" y="344985"/>
          <a:ext cx="1740824" cy="1044494"/>
        </a:xfrm>
        <a:prstGeom prst="rect">
          <a:avLst/>
        </a:prstGeom>
        <a:solidFill>
          <a:schemeClr val="accent2"/>
        </a:solidFill>
        <a:ln w="2540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US" altLang="de-DE" sz="1000" b="1" kern="1200" dirty="0">
              <a:solidFill>
                <a:schemeClr val="bg1"/>
              </a:solidFill>
              <a:latin typeface="Arial" panose="020B0604020202020204" pitchFamily="34" charset="0"/>
              <a:cs typeface="Arial" panose="020B0604020202020204" pitchFamily="34" charset="0"/>
            </a:rPr>
            <a:t>Autoavaliação</a:t>
          </a:r>
          <a:br>
            <a:rPr lang="en-US" altLang="de-DE" sz="1000" b="1" kern="1200" dirty="0">
              <a:solidFill>
                <a:schemeClr val="bg1"/>
              </a:solidFill>
              <a:latin typeface="Arial" panose="020B0604020202020204" pitchFamily="34" charset="0"/>
              <a:cs typeface="Arial" panose="020B0604020202020204" pitchFamily="34" charset="0"/>
            </a:rPr>
          </a:br>
          <a:r>
            <a:rPr lang="en-US" altLang="de-DE" sz="1000" b="1" kern="1200" dirty="0">
              <a:solidFill>
                <a:schemeClr val="bg1"/>
              </a:solidFill>
              <a:latin typeface="Arial" panose="020B0604020202020204" pitchFamily="34" charset="0"/>
              <a:cs typeface="Arial" panose="020B0604020202020204" pitchFamily="34" charset="0"/>
            </a:rPr>
            <a:t>Avaliação </a:t>
          </a:r>
          <a:endParaRPr lang="de-DE" sz="1000" kern="1200" dirty="0">
            <a:latin typeface="Arial" panose="020B0604020202020204" pitchFamily="34" charset="0"/>
            <a:cs typeface="Arial" panose="020B0604020202020204" pitchFamily="34" charset="0"/>
          </a:endParaRPr>
        </a:p>
      </dsp:txBody>
      <dsp:txXfrm>
        <a:off x="6430294" y="344985"/>
        <a:ext cx="1740824" cy="1044494"/>
      </dsp:txXfrm>
    </dsp:sp>
    <dsp:sp modelId="{3431C325-6FA6-43E0-A6EF-06C34D46513B}">
      <dsp:nvSpPr>
        <dsp:cNvPr id="0" name=""/>
        <dsp:cNvSpPr/>
      </dsp:nvSpPr>
      <dsp:spPr>
        <a:xfrm>
          <a:off x="877063" y="1387680"/>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1570573"/>
        <a:ext cx="428710" cy="4003"/>
      </dsp:txXfrm>
    </dsp:sp>
    <dsp:sp modelId="{7C0769BE-2934-4778-828E-8F10CBB77240}">
      <dsp:nvSpPr>
        <dsp:cNvPr id="0" name=""/>
        <dsp:cNvSpPr/>
      </dsp:nvSpPr>
      <dsp:spPr>
        <a:xfrm>
          <a:off x="8571508" y="344985"/>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Seleção de</a:t>
          </a:r>
          <a:br>
            <a:rPr lang="de-DE" sz="1000"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Tipo de acreditação</a:t>
          </a:r>
        </a:p>
      </dsp:txBody>
      <dsp:txXfrm>
        <a:off x="8571508" y="344985"/>
        <a:ext cx="1740824" cy="1044494"/>
      </dsp:txXfrm>
    </dsp:sp>
    <dsp:sp modelId="{320652B7-4E07-433D-A57E-106B83A7956B}">
      <dsp:nvSpPr>
        <dsp:cNvPr id="0" name=""/>
        <dsp:cNvSpPr/>
      </dsp:nvSpPr>
      <dsp:spPr>
        <a:xfrm>
          <a:off x="1745675"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2310115"/>
        <a:ext cx="20019" cy="4003"/>
      </dsp:txXfrm>
    </dsp:sp>
    <dsp:sp modelId="{62530643-8B4D-4E54-A54A-011CB1C4774F}">
      <dsp:nvSpPr>
        <dsp:cNvPr id="0" name=""/>
        <dsp:cNvSpPr/>
      </dsp:nvSpPr>
      <dsp:spPr>
        <a:xfrm>
          <a:off x="6650"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Responder a questões relacionadas </a:t>
          </a:r>
          <a:r>
            <a:rPr lang="de-DE" sz="1000" kern="1200" dirty="0">
              <a:latin typeface="Arial" panose="020B0604020202020204" pitchFamily="34" charset="0"/>
              <a:cs typeface="Arial" panose="020B0604020202020204" pitchFamily="34" charset="0"/>
            </a:rPr>
            <a:t>com </a:t>
          </a:r>
          <a:br>
            <a:rPr lang="de-DE" sz="1000"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Critérios formais </a:t>
          </a:r>
        </a:p>
      </dsp:txBody>
      <dsp:txXfrm>
        <a:off x="6650" y="1789870"/>
        <a:ext cx="1740824" cy="1044494"/>
      </dsp:txXfrm>
    </dsp:sp>
    <dsp:sp modelId="{E95747CB-A5F9-4D39-A876-D51030AA13AE}">
      <dsp:nvSpPr>
        <dsp:cNvPr id="0" name=""/>
        <dsp:cNvSpPr/>
      </dsp:nvSpPr>
      <dsp:spPr>
        <a:xfrm>
          <a:off x="3886889"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2310115"/>
        <a:ext cx="20019" cy="4003"/>
      </dsp:txXfrm>
    </dsp:sp>
    <dsp:sp modelId="{2EAE4B2E-6DC4-44F0-B7F8-F04DFD45E702}">
      <dsp:nvSpPr>
        <dsp:cNvPr id="0" name=""/>
        <dsp:cNvSpPr/>
      </dsp:nvSpPr>
      <dsp:spPr>
        <a:xfrm>
          <a:off x="2147865"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Responder a perguntas relacionadas </a:t>
          </a:r>
          <a:r>
            <a:rPr lang="de-DE" sz="1000" kern="1200" dirty="0">
              <a:latin typeface="Arial" panose="020B0604020202020204" pitchFamily="34" charset="0"/>
              <a:cs typeface="Arial" panose="020B0604020202020204" pitchFamily="34" charset="0"/>
            </a:rPr>
            <a:t>com</a:t>
          </a:r>
          <a:br>
            <a:rPr lang="de-DE" sz="1000" kern="1200" dirty="0">
              <a:latin typeface="Arial" panose="020B0604020202020204" pitchFamily="34" charset="0"/>
              <a:cs typeface="Arial" panose="020B0604020202020204" pitchFamily="34" charset="0"/>
            </a:rPr>
          </a:br>
          <a:r>
            <a:rPr lang="de-DE" altLang="de-DE" sz="1000" b="1" kern="1200" dirty="0" err="1">
              <a:solidFill>
                <a:schemeClr val="bg1"/>
              </a:solidFill>
              <a:latin typeface="Arial" panose="020B0604020202020204" pitchFamily="34" charset="0"/>
              <a:cs typeface="Arial" panose="020B0604020202020204" pitchFamily="34" charset="0"/>
            </a:rPr>
            <a:t> Critérios relacionados com a matéria/conteúdo</a:t>
          </a:r>
          <a:endParaRPr lang="de-DE" sz="1000" kern="1200" dirty="0">
            <a:latin typeface="Arial" panose="020B0604020202020204" pitchFamily="34" charset="0"/>
            <a:cs typeface="Arial" panose="020B0604020202020204" pitchFamily="34" charset="0"/>
          </a:endParaRPr>
        </a:p>
      </dsp:txBody>
      <dsp:txXfrm>
        <a:off x="2147865" y="1789870"/>
        <a:ext cx="1740824" cy="1044494"/>
      </dsp:txXfrm>
    </dsp:sp>
    <dsp:sp modelId="{E6962FB1-9527-4F70-9FDE-9F1FCDC6558B}">
      <dsp:nvSpPr>
        <dsp:cNvPr id="0" name=""/>
        <dsp:cNvSpPr/>
      </dsp:nvSpPr>
      <dsp:spPr>
        <a:xfrm>
          <a:off x="6028104"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2310115"/>
        <a:ext cx="20019" cy="4003"/>
      </dsp:txXfrm>
    </dsp:sp>
    <dsp:sp modelId="{6F7045D0-981B-4007-A566-DDDA5F3AA908}">
      <dsp:nvSpPr>
        <dsp:cNvPr id="0" name=""/>
        <dsp:cNvSpPr/>
      </dsp:nvSpPr>
      <dsp:spPr>
        <a:xfrm>
          <a:off x="4289079" y="1789870"/>
          <a:ext cx="1740824" cy="1044494"/>
        </a:xfrm>
        <a:prstGeom prst="rect">
          <a:avLst/>
        </a:prstGeom>
        <a:solidFill>
          <a:schemeClr val="accent2">
            <a:lumMod val="50000"/>
          </a:schemeClr>
        </a:soli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latin typeface="Arial" panose="020B0604020202020204" pitchFamily="34" charset="0"/>
              <a:cs typeface="Arial" panose="020B0604020202020204" pitchFamily="34" charset="0"/>
            </a:rPr>
            <a:t>Primeira </a:t>
          </a:r>
          <a:r>
            <a:rPr lang="de-DE" sz="1000" b="1" kern="1200" dirty="0" err="1">
              <a:latin typeface="Arial" panose="020B0604020202020204" pitchFamily="34" charset="0"/>
              <a:cs typeface="Arial" panose="020B0604020202020204" pitchFamily="34" charset="0"/>
            </a:rPr>
            <a:t>automatização</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Feedback</a:t>
          </a:r>
        </a:p>
      </dsp:txBody>
      <dsp:txXfrm>
        <a:off x="4289079" y="1789870"/>
        <a:ext cx="1740824" cy="1044494"/>
      </dsp:txXfrm>
    </dsp:sp>
    <dsp:sp modelId="{09308A85-027E-4F55-AA4C-5525CAE91B96}">
      <dsp:nvSpPr>
        <dsp:cNvPr id="0" name=""/>
        <dsp:cNvSpPr/>
      </dsp:nvSpPr>
      <dsp:spPr>
        <a:xfrm>
          <a:off x="8169318" y="2266397"/>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2310115"/>
        <a:ext cx="20019" cy="4003"/>
      </dsp:txXfrm>
    </dsp:sp>
    <dsp:sp modelId="{B1178DD1-F278-43F1-9730-2EB6917AB05C}">
      <dsp:nvSpPr>
        <dsp:cNvPr id="0" name=""/>
        <dsp:cNvSpPr/>
      </dsp:nvSpPr>
      <dsp:spPr>
        <a:xfrm>
          <a:off x="6430294" y="1789870"/>
          <a:ext cx="1740824" cy="1044494"/>
        </a:xfrm>
        <a:prstGeom prst="rect">
          <a:avLst/>
        </a:prstGeom>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2"/>
        </a:lnRef>
        <a:fillRef idx="3">
          <a:schemeClr val="accent2"/>
        </a:fillRef>
        <a:effectRef idx="3">
          <a:schemeClr val="accent2"/>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latin typeface="Arial" panose="020B0604020202020204" pitchFamily="34" charset="0"/>
              <a:cs typeface="Arial" panose="020B0604020202020204" pitchFamily="34" charset="0"/>
            </a:rPr>
            <a:t>Material</a:t>
          </a:r>
          <a:br>
            <a:rPr lang="de-DE" sz="1000" b="1" kern="1200" dirty="0">
              <a:latin typeface="Arial" panose="020B0604020202020204" pitchFamily="34" charset="0"/>
              <a:cs typeface="Arial" panose="020B0604020202020204" pitchFamily="34" charset="0"/>
            </a:rPr>
          </a:br>
          <a:r>
            <a:rPr lang="de-DE" sz="1000" b="1" kern="1200" dirty="0">
              <a:latin typeface="Arial" panose="020B0604020202020204" pitchFamily="34" charset="0"/>
              <a:cs typeface="Arial" panose="020B0604020202020204" pitchFamily="34" charset="0"/>
            </a:rPr>
            <a:t>Avaliação</a:t>
          </a:r>
        </a:p>
      </dsp:txBody>
      <dsp:txXfrm>
        <a:off x="6430294" y="1789870"/>
        <a:ext cx="1740824" cy="1044494"/>
      </dsp:txXfrm>
    </dsp:sp>
    <dsp:sp modelId="{7B7D2650-2B6C-43A3-8C7A-DFEAC63DEF9F}">
      <dsp:nvSpPr>
        <dsp:cNvPr id="0" name=""/>
        <dsp:cNvSpPr/>
      </dsp:nvSpPr>
      <dsp:spPr>
        <a:xfrm>
          <a:off x="877063" y="2832565"/>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3015458"/>
        <a:ext cx="428710" cy="4003"/>
      </dsp:txXfrm>
    </dsp:sp>
    <dsp:sp modelId="{EF629B9D-A25A-4D4D-94ED-12F68717472F}">
      <dsp:nvSpPr>
        <dsp:cNvPr id="0" name=""/>
        <dsp:cNvSpPr/>
      </dsp:nvSpPr>
      <dsp:spPr>
        <a:xfrm>
          <a:off x="8571508" y="1789870"/>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a:latin typeface="Arial" panose="020B0604020202020204" pitchFamily="34" charset="0"/>
              <a:cs typeface="Arial" panose="020B0604020202020204" pitchFamily="34" charset="0"/>
            </a:rPr>
            <a:t>Carregamento </a:t>
          </a:r>
          <a:r>
            <a:rPr lang="de-DE" sz="1000" kern="1200" dirty="0" err="1">
              <a:latin typeface="Arial" panose="020B0604020202020204" pitchFamily="34" charset="0"/>
              <a:cs typeface="Arial" panose="020B0604020202020204" pitchFamily="34" charset="0"/>
            </a:rPr>
            <a:t>de </a:t>
          </a:r>
          <a:r>
            <a:rPr lang="de-DE" sz="1000" kern="1200" dirty="0">
              <a:latin typeface="Arial" panose="020B0604020202020204" pitchFamily="34" charset="0"/>
              <a:cs typeface="Arial" panose="020B0604020202020204" pitchFamily="34" charset="0"/>
            </a:rPr>
            <a:t>material</a:t>
          </a:r>
        </a:p>
      </dsp:txBody>
      <dsp:txXfrm>
        <a:off x="8571508" y="1789870"/>
        <a:ext cx="1740824" cy="1044494"/>
      </dsp:txXfrm>
    </dsp:sp>
    <dsp:sp modelId="{29038276-7B6D-40CB-9744-7C348D54110E}">
      <dsp:nvSpPr>
        <dsp:cNvPr id="0" name=""/>
        <dsp:cNvSpPr/>
      </dsp:nvSpPr>
      <dsp:spPr>
        <a:xfrm>
          <a:off x="1745675"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3755000"/>
        <a:ext cx="20019" cy="4003"/>
      </dsp:txXfrm>
    </dsp:sp>
    <dsp:sp modelId="{36719986-99C7-4250-AE33-FAF85C376EC9}">
      <dsp:nvSpPr>
        <dsp:cNvPr id="0" name=""/>
        <dsp:cNvSpPr/>
      </dsp:nvSpPr>
      <dsp:spPr>
        <a:xfrm>
          <a:off x="6650"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Atribuição de </a:t>
          </a:r>
          <a:r>
            <a:rPr lang="de-DE" sz="1000" kern="1200" dirty="0">
              <a:latin typeface="Arial" panose="020B0604020202020204" pitchFamily="34" charset="0"/>
              <a:cs typeface="Arial" panose="020B0604020202020204" pitchFamily="34" charset="0"/>
            </a:rPr>
            <a:t>especialistas</a:t>
          </a:r>
        </a:p>
      </dsp:txBody>
      <dsp:txXfrm>
        <a:off x="6650" y="3234754"/>
        <a:ext cx="1740824" cy="1044494"/>
      </dsp:txXfrm>
    </dsp:sp>
    <dsp:sp modelId="{2F464185-2C68-405F-BAE2-9AD1F36BF4D2}">
      <dsp:nvSpPr>
        <dsp:cNvPr id="0" name=""/>
        <dsp:cNvSpPr/>
      </dsp:nvSpPr>
      <dsp:spPr>
        <a:xfrm>
          <a:off x="3886889"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061775" y="3755000"/>
        <a:ext cx="20019" cy="4003"/>
      </dsp:txXfrm>
    </dsp:sp>
    <dsp:sp modelId="{10C2F987-D884-4593-9D02-EB3CF914F4D2}">
      <dsp:nvSpPr>
        <dsp:cNvPr id="0" name=""/>
        <dsp:cNvSpPr/>
      </dsp:nvSpPr>
      <dsp:spPr>
        <a:xfrm>
          <a:off x="2147865"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Análise de </a:t>
          </a:r>
          <a:r>
            <a:rPr lang="de-DE" sz="1000" kern="1200" dirty="0">
              <a:latin typeface="Arial" panose="020B0604020202020204" pitchFamily="34" charset="0"/>
              <a:cs typeface="Arial" panose="020B0604020202020204" pitchFamily="34" charset="0"/>
            </a:rPr>
            <a:t>peritos</a:t>
          </a:r>
        </a:p>
      </dsp:txBody>
      <dsp:txXfrm>
        <a:off x="2147865" y="3234754"/>
        <a:ext cx="1740824" cy="1044494"/>
      </dsp:txXfrm>
    </dsp:sp>
    <dsp:sp modelId="{116C9C55-C49B-4B06-B2DF-A151346CF601}">
      <dsp:nvSpPr>
        <dsp:cNvPr id="0" name=""/>
        <dsp:cNvSpPr/>
      </dsp:nvSpPr>
      <dsp:spPr>
        <a:xfrm>
          <a:off x="6028104"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6202989" y="3755000"/>
        <a:ext cx="20019" cy="4003"/>
      </dsp:txXfrm>
    </dsp:sp>
    <dsp:sp modelId="{E0A74C07-286B-4E02-853F-0B1F869328ED}">
      <dsp:nvSpPr>
        <dsp:cNvPr id="0" name=""/>
        <dsp:cNvSpPr/>
      </dsp:nvSpPr>
      <dsp:spPr>
        <a:xfrm>
          <a:off x="4289079" y="3234754"/>
          <a:ext cx="1740824" cy="1044494"/>
        </a:xfrm>
        <a:prstGeom prst="rect">
          <a:avLst/>
        </a:prstGeom>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hemeClr val="accent1"/>
        </a:lnRef>
        <a:fillRef idx="3">
          <a:schemeClr val="accent1"/>
        </a:fillRef>
        <a:effectRef idx="3">
          <a:schemeClr val="accent1"/>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kern="1200" dirty="0" err="1">
              <a:latin typeface="Arial" panose="020B0604020202020204" pitchFamily="34" charset="0"/>
              <a:cs typeface="Arial" panose="020B0604020202020204" pitchFamily="34" charset="0"/>
            </a:rPr>
            <a:t>Comentários </a:t>
          </a:r>
          <a:r>
            <a:rPr lang="de-DE" sz="1000" kern="1200" dirty="0">
              <a:latin typeface="Arial" panose="020B0604020202020204" pitchFamily="34" charset="0"/>
              <a:cs typeface="Arial" panose="020B0604020202020204" pitchFamily="34" charset="0"/>
            </a:rPr>
            <a:t>de especialistas</a:t>
          </a:r>
        </a:p>
      </dsp:txBody>
      <dsp:txXfrm>
        <a:off x="4289079" y="3234754"/>
        <a:ext cx="1740824" cy="1044494"/>
      </dsp:txXfrm>
    </dsp:sp>
    <dsp:sp modelId="{B33A2FD2-E394-4930-85DD-1AC32447203B}">
      <dsp:nvSpPr>
        <dsp:cNvPr id="0" name=""/>
        <dsp:cNvSpPr/>
      </dsp:nvSpPr>
      <dsp:spPr>
        <a:xfrm>
          <a:off x="8169318" y="3711282"/>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8344203" y="3755000"/>
        <a:ext cx="20019" cy="4003"/>
      </dsp:txXfrm>
    </dsp:sp>
    <dsp:sp modelId="{4C841BF6-A08A-4805-9A32-B80806CE08D4}">
      <dsp:nvSpPr>
        <dsp:cNvPr id="0" name=""/>
        <dsp:cNvSpPr/>
      </dsp:nvSpPr>
      <dsp:spPr>
        <a:xfrm>
          <a:off x="6430294"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a:solidFill>
                <a:schemeClr val="bg1"/>
              </a:solidFill>
              <a:latin typeface="Arial" panose="020B0604020202020204" pitchFamily="34" charset="0"/>
              <a:cs typeface="Arial" panose="020B0604020202020204" pitchFamily="34" charset="0"/>
            </a:rPr>
            <a:t>Acreditação</a:t>
          </a:r>
          <a:br>
            <a:rPr lang="de-DE" sz="1000" b="1" kern="1200" dirty="0">
              <a:solidFill>
                <a:schemeClr val="bg1"/>
              </a:solidFill>
              <a:latin typeface="Arial" panose="020B0604020202020204" pitchFamily="34" charset="0"/>
              <a:cs typeface="Arial" panose="020B0604020202020204" pitchFamily="34" charset="0"/>
            </a:rPr>
          </a:br>
          <a:r>
            <a:rPr lang="de-DE" sz="1000" b="1" kern="1200" dirty="0">
              <a:solidFill>
                <a:schemeClr val="bg1"/>
              </a:solidFill>
              <a:latin typeface="Arial" panose="020B0604020202020204" pitchFamily="34" charset="0"/>
              <a:cs typeface="Arial" panose="020B0604020202020204" pitchFamily="34" charset="0"/>
            </a:rPr>
            <a:t>relatório</a:t>
          </a:r>
        </a:p>
      </dsp:txBody>
      <dsp:txXfrm>
        <a:off x="6430294" y="3234754"/>
        <a:ext cx="1740824" cy="1044494"/>
      </dsp:txXfrm>
    </dsp:sp>
    <dsp:sp modelId="{12644A0D-B928-446D-B24C-A9FB46A22A96}">
      <dsp:nvSpPr>
        <dsp:cNvPr id="0" name=""/>
        <dsp:cNvSpPr/>
      </dsp:nvSpPr>
      <dsp:spPr>
        <a:xfrm>
          <a:off x="877063" y="4277449"/>
          <a:ext cx="8564857" cy="369789"/>
        </a:xfrm>
        <a:custGeom>
          <a:avLst/>
          <a:gdLst/>
          <a:ahLst/>
          <a:cxnLst/>
          <a:rect l="0" t="0" r="0" b="0"/>
          <a:pathLst>
            <a:path>
              <a:moveTo>
                <a:pt x="8564857" y="0"/>
              </a:moveTo>
              <a:lnTo>
                <a:pt x="8564857" y="201994"/>
              </a:lnTo>
              <a:lnTo>
                <a:pt x="0" y="201994"/>
              </a:lnTo>
              <a:lnTo>
                <a:pt x="0" y="369789"/>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4945136" y="4460342"/>
        <a:ext cx="428710" cy="4003"/>
      </dsp:txXfrm>
    </dsp:sp>
    <dsp:sp modelId="{BCA7D0F9-98D2-4CCB-BF27-A980769FCEBC}">
      <dsp:nvSpPr>
        <dsp:cNvPr id="0" name=""/>
        <dsp:cNvSpPr/>
      </dsp:nvSpPr>
      <dsp:spPr>
        <a:xfrm>
          <a:off x="8571508" y="3234754"/>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t>Possibilidade</a:t>
          </a:r>
          <a:br>
            <a:rPr lang="de-DE" sz="1000" b="1" kern="1200" dirty="0"/>
          </a:br>
          <a:r>
            <a:rPr lang="de-DE" sz="1000" b="1" kern="1200" dirty="0"/>
            <a:t>de </a:t>
          </a:r>
          <a:r>
            <a:rPr lang="de-DE" sz="1000" b="1" kern="1200" dirty="0" err="1"/>
            <a:t>eliminar</a:t>
          </a:r>
          <a:br>
            <a:rPr lang="de-DE" sz="1000" b="1" kern="1200" dirty="0"/>
          </a:br>
          <a:r>
            <a:rPr lang="de-DE" sz="1000" b="1" kern="1200" dirty="0" err="1"/>
            <a:t>pontos fracos</a:t>
          </a:r>
          <a:endParaRPr lang="de-DE" sz="1000" b="1" kern="1200" dirty="0">
            <a:solidFill>
              <a:schemeClr val="bg1"/>
            </a:solidFill>
            <a:latin typeface="Arial" panose="020B0604020202020204" pitchFamily="34" charset="0"/>
            <a:cs typeface="Arial" panose="020B0604020202020204" pitchFamily="34" charset="0"/>
          </a:endParaRPr>
        </a:p>
      </dsp:txBody>
      <dsp:txXfrm>
        <a:off x="8571508" y="3234754"/>
        <a:ext cx="1740824" cy="1044494"/>
      </dsp:txXfrm>
    </dsp:sp>
    <dsp:sp modelId="{1044F3C2-7266-41B5-8D78-45C9A928BDDB}">
      <dsp:nvSpPr>
        <dsp:cNvPr id="0" name=""/>
        <dsp:cNvSpPr/>
      </dsp:nvSpPr>
      <dsp:spPr>
        <a:xfrm>
          <a:off x="1745675" y="5156166"/>
          <a:ext cx="369789" cy="91440"/>
        </a:xfrm>
        <a:custGeom>
          <a:avLst/>
          <a:gdLst/>
          <a:ahLst/>
          <a:cxnLst/>
          <a:rect l="0" t="0" r="0" b="0"/>
          <a:pathLst>
            <a:path>
              <a:moveTo>
                <a:pt x="0" y="45720"/>
              </a:moveTo>
              <a:lnTo>
                <a:pt x="369789"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DE" sz="500" kern="1200"/>
        </a:p>
      </dsp:txBody>
      <dsp:txXfrm>
        <a:off x="1920560" y="5199884"/>
        <a:ext cx="20019" cy="4003"/>
      </dsp:txXfrm>
    </dsp:sp>
    <dsp:sp modelId="{3930B2C6-F13A-4C38-B24A-3AA4E19135AA}">
      <dsp:nvSpPr>
        <dsp:cNvPr id="0" name=""/>
        <dsp:cNvSpPr/>
      </dsp:nvSpPr>
      <dsp:spPr>
        <a:xfrm>
          <a:off x="6650"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de-DE" sz="1000" b="1" kern="1200" dirty="0" err="1">
              <a:solidFill>
                <a:schemeClr val="bg1"/>
              </a:solidFill>
              <a:latin typeface="Arial" panose="020B0604020202020204" pitchFamily="34" charset="0"/>
              <a:cs typeface="Arial" panose="020B0604020202020204" pitchFamily="34" charset="0"/>
            </a:rPr>
            <a:t>Decisão de </a:t>
          </a:r>
          <a:r>
            <a:rPr lang="de-DE" sz="1000" b="1" kern="1200" dirty="0">
              <a:solidFill>
                <a:schemeClr val="bg1"/>
              </a:solidFill>
              <a:latin typeface="Arial" panose="020B0604020202020204" pitchFamily="34" charset="0"/>
              <a:cs typeface="Arial" panose="020B0604020202020204" pitchFamily="34" charset="0"/>
            </a:rPr>
            <a:t>acreditação</a:t>
          </a:r>
        </a:p>
      </dsp:txBody>
      <dsp:txXfrm>
        <a:off x="6650" y="4679639"/>
        <a:ext cx="1740824" cy="1044494"/>
      </dsp:txXfrm>
    </dsp:sp>
    <dsp:sp modelId="{BEB970C9-68E1-4FD4-BACC-9C6C415207F4}">
      <dsp:nvSpPr>
        <dsp:cNvPr id="0" name=""/>
        <dsp:cNvSpPr/>
      </dsp:nvSpPr>
      <dsp:spPr>
        <a:xfrm>
          <a:off x="2147865" y="4679639"/>
          <a:ext cx="1740824" cy="1044494"/>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kumimoji="0" lang="de-DE"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Selo de </a:t>
          </a:r>
          <a:r>
            <a:rPr kumimoji="0" lang="de-DE" altLang="de-DE" sz="1000" b="1" i="0" u="none" strike="noStrike" kern="1200" cap="none" normalizeH="0" baseline="0" dirty="0">
              <a:ln>
                <a:noFill/>
              </a:ln>
              <a:solidFill>
                <a:schemeClr val="bg1"/>
              </a:solidFill>
              <a:effectLst/>
              <a:latin typeface="Arial" panose="020B0604020202020204" pitchFamily="34" charset="0"/>
              <a:cs typeface="Arial" panose="020B0604020202020204" pitchFamily="34" charset="0"/>
            </a:rPr>
            <a:t>qualidade </a:t>
          </a:r>
          <a:r>
            <a:rPr kumimoji="0" lang="de-DE" altLang="de-DE" sz="1000" b="1" i="0" u="none" strike="noStrike" kern="1200" cap="none" normalizeH="0" baseline="0" dirty="0" err="1">
              <a:ln>
                <a:noFill/>
              </a:ln>
              <a:solidFill>
                <a:schemeClr val="bg1"/>
              </a:solidFill>
              <a:effectLst/>
              <a:latin typeface="Arial" panose="020B0604020202020204" pitchFamily="34" charset="0"/>
              <a:cs typeface="Arial" panose="020B0604020202020204" pitchFamily="34" charset="0"/>
            </a:rPr>
            <a:t>de</a:t>
          </a:r>
          <a:br>
            <a:rPr lang="de-DE" altLang="de-DE" sz="1000" b="1" kern="1200" dirty="0">
              <a:solidFill>
                <a:schemeClr val="bg1"/>
              </a:solidFill>
              <a:latin typeface="Arial" panose="020B0604020202020204" pitchFamily="34" charset="0"/>
              <a:cs typeface="Arial" panose="020B0604020202020204" pitchFamily="34" charset="0"/>
            </a:rPr>
          </a:br>
          <a:r>
            <a:rPr lang="de-DE" altLang="de-DE" sz="1000" b="1" kern="1200" dirty="0">
              <a:solidFill>
                <a:schemeClr val="bg1"/>
              </a:solidFill>
              <a:latin typeface="Arial" panose="020B0604020202020204" pitchFamily="34" charset="0"/>
              <a:cs typeface="Arial" panose="020B0604020202020204" pitchFamily="34" charset="0"/>
            </a:rPr>
            <a:t>EU-CERT / </a:t>
          </a:r>
          <a:r>
            <a:rPr lang="de-DE" altLang="de-DE" sz="1000" b="1" kern="1200" dirty="0" err="1">
              <a:solidFill>
                <a:schemeClr val="bg1"/>
              </a:solidFill>
              <a:latin typeface="Arial" panose="020B0604020202020204" pitchFamily="34" charset="0"/>
              <a:cs typeface="Arial" panose="020B0604020202020204" pitchFamily="34" charset="0"/>
            </a:rPr>
            <a:t>Certificado</a:t>
          </a:r>
          <a:endParaRPr lang="de-DE" sz="1000" b="1" kern="1200" dirty="0">
            <a:solidFill>
              <a:schemeClr val="bg1"/>
            </a:solidFill>
            <a:latin typeface="Arial" panose="020B0604020202020204" pitchFamily="34" charset="0"/>
            <a:cs typeface="Arial" panose="020B0604020202020204" pitchFamily="34" charset="0"/>
          </a:endParaRPr>
        </a:p>
      </dsp:txBody>
      <dsp:txXfrm>
        <a:off x="2147865" y="4679639"/>
        <a:ext cx="1740824" cy="104449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05.07.2024</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fld id="{3B3E61AF-5B78-4D44-BAE6-8A008712095C}" type="datetime1">
              <a:rPr lang="de-DE" smtClean="0"/>
              <a:t>05.07.2024</a:t>
            </a:fld>
            <a:r>
              <a:rPr lang="de-DE" dirty="0"/>
              <a:t>2022</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Terceira página</a:t>
            </a:r>
          </a:p>
          <a:p>
            <a:pPr lvl="3" rtl="0"/>
            <a:r>
              <a:rPr lang="de-DE" noProof="0" dirty="0"/>
              <a:t>Vierte Ebene</a:t>
            </a:r>
          </a:p>
          <a:p>
            <a:pPr lvl="4" rtl="0"/>
            <a:r>
              <a:rPr lang="de-DE" noProof="0" dirty="0"/>
              <a:t>Primeira página</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05.07.2024</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05.07.2024</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05.07.2024</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05.07.2024</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05.07.2024</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05.07.2024</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Trabalhar com o formato Mastertitel</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Terceira página</a:t>
            </a:r>
          </a:p>
          <a:p>
            <a:pPr lvl="3"/>
            <a:r>
              <a:rPr lang="de-DE"/>
              <a:t>Vierte Ebene</a:t>
            </a:r>
          </a:p>
          <a:p>
            <a:pPr lvl="4"/>
            <a:r>
              <a:rPr lang="de-DE"/>
              <a:t>Primeira página</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ECE08C-AB13-4023-92C4-6508B5611553}" type="datetime1">
              <a:rPr lang="de-DE" smtClean="0"/>
              <a:t>05.07.2024</a:t>
            </a:fld>
            <a:r>
              <a:rPr lang="de-DE"/>
              <a:t>2022</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O apoio da Comissão Europeia à produção desta publicação não constitui uma aprovação do seu conteúdo, que reflecte apenas as opiniões dos autores, e a Comissão não pode ser responsabilizada por qualquer utilização que possa ser feita da informação nela contida.</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a14="http://schemas.microsoft.com/office/drawing/2010/main" xmlns:a16="http://schemas.microsoft.com/office/drawing/2014/main"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Certificados europeus e acreditação para projectos europeus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Número de referência:</a:t>
            </a:r>
            <a:br>
              <a:rPr lang="en-US" b="1" i="1" dirty="0"/>
            </a:br>
            <a:r>
              <a:rPr lang="fr-FR" dirty="0"/>
              <a:t>2021-1-DE02-KA220-ADU-000033541 </a:t>
            </a:r>
          </a:p>
          <a:p>
            <a:r>
              <a:rPr lang="de-DE" b="1" dirty="0"/>
              <a:t>Duração: </a:t>
            </a:r>
          </a:p>
          <a:p>
            <a:r>
              <a:rPr lang="fr-FR" dirty="0"/>
              <a:t>01.02.2022 - 31.05.2024 </a:t>
            </a:r>
            <a:r>
              <a:rPr lang="de-DE" b="1" dirty="0"/>
              <a:t>(28 </a:t>
            </a:r>
            <a:r>
              <a:rPr lang="en-GB" b="1" dirty="0"/>
              <a:t>meses</a:t>
            </a:r>
            <a:r>
              <a:rPr lang="de-DE" b="1" dirty="0"/>
              <a:t>) </a:t>
            </a:r>
          </a:p>
          <a:p>
            <a:endParaRPr lang="de-DE" b="1" dirty="0"/>
          </a:p>
        </p:txBody>
      </p:sp>
      <p:sp>
        <p:nvSpPr>
          <p:cNvPr id="6" name="Subtítulo 2">
            <a:extLst>
              <a:ext uri="{FF2B5EF4-FFF2-40B4-BE49-F238E27FC236}">
                <a16:creationId xmlns:a16="http://schemas.microsoft.com/office/drawing/2014/main" id="{634A0BAB-2933-4C76-9D93-8028CB547A08}"/>
              </a:ext>
            </a:extLst>
          </p:cNvPr>
          <p:cNvSpPr txBox="1">
            <a:spLocks/>
          </p:cNvSpPr>
          <p:nvPr/>
        </p:nvSpPr>
        <p:spPr>
          <a:xfrm>
            <a:off x="5026982" y="2114548"/>
            <a:ext cx="5435353" cy="4327533"/>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en-US" sz="2800" dirty="0"/>
              <a:t>EU-CERT:</a:t>
            </a:r>
            <a:br>
              <a:rPr lang="en-US" sz="2800" dirty="0"/>
            </a:br>
            <a:r>
              <a:rPr lang="en-US" sz="2800" dirty="0"/>
              <a:t>Conceito de um sistema de acreditação e certificação</a:t>
            </a:r>
            <a:endParaRPr lang="en-US" sz="2000" b="1" dirty="0"/>
          </a:p>
          <a:p>
            <a:endParaRPr lang="en-US" sz="2000" b="1" dirty="0"/>
          </a:p>
          <a:p>
            <a:br>
              <a:rPr lang="en-US" sz="2000" b="1" dirty="0"/>
            </a:br>
            <a:r>
              <a:rPr lang="en-US" sz="2000" b="1" dirty="0"/>
              <a:t>Universidade de Paderborn,</a:t>
            </a:r>
            <a:br>
              <a:rPr lang="en-US" sz="2000" b="1" dirty="0"/>
            </a:br>
            <a:r>
              <a:rPr lang="en-US" sz="2000" b="1" dirty="0"/>
              <a:t>Marc Beutner</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 </a:t>
            </a:r>
            <a:r>
              <a:rPr lang="en-US" altLang="zh-CN" sz="1600" b="1" spc="-80" dirty="0">
                <a:ea typeface="Times New Roman"/>
              </a:rPr>
              <a:t>Dr. </a:t>
            </a:r>
            <a:r>
              <a:rPr lang="en-US" altLang="zh-CN" sz="1600" b="1" spc="-94" dirty="0">
                <a:ea typeface="Times New Roman"/>
              </a:rPr>
              <a:t>Marc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 </a:t>
            </a:r>
            <a:r>
              <a:rPr lang="en-US" altLang="zh-CN" sz="1600" spc="64" dirty="0">
                <a:ea typeface="Times New Roman"/>
              </a:rPr>
              <a:t>(0) </a:t>
            </a:r>
            <a:r>
              <a:rPr lang="en-US" altLang="zh-CN" sz="1600" spc="80" dirty="0">
                <a:ea typeface="Times New Roman"/>
              </a:rPr>
              <a:t>52 </a:t>
            </a:r>
            <a:r>
              <a:rPr lang="en-US" altLang="zh-CN" sz="1600" spc="85" dirty="0">
                <a:ea typeface="Times New Roman"/>
              </a:rPr>
              <a:t>51 </a:t>
            </a:r>
            <a:r>
              <a:rPr lang="en-US" altLang="zh-CN" sz="1600" spc="44"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23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0" dirty="0">
                <a:ea typeface="Times New Roman"/>
              </a:rPr>
              <a:t>+49 </a:t>
            </a:r>
            <a:r>
              <a:rPr lang="en-US" altLang="zh-CN" sz="1600" spc="64" dirty="0">
                <a:ea typeface="Times New Roman"/>
              </a:rPr>
              <a:t>(0) </a:t>
            </a:r>
            <a:r>
              <a:rPr lang="en-US" altLang="zh-CN" sz="1600" spc="85" dirty="0">
                <a:ea typeface="Times New Roman"/>
              </a:rPr>
              <a:t>52 </a:t>
            </a:r>
            <a:r>
              <a:rPr lang="en-US" altLang="zh-CN" sz="1600" spc="80" dirty="0">
                <a:ea typeface="Times New Roman"/>
              </a:rPr>
              <a:t>51 </a:t>
            </a:r>
            <a:r>
              <a:rPr lang="en-US" altLang="zh-CN" sz="1600" spc="50" dirty="0">
                <a:ea typeface="Times New Roman"/>
              </a:rPr>
              <a:t>/ </a:t>
            </a:r>
            <a:r>
              <a:rPr lang="en-US" altLang="zh-CN" sz="1600" spc="80" dirty="0">
                <a:ea typeface="Times New Roman"/>
              </a:rPr>
              <a:t>60 </a:t>
            </a:r>
            <a:r>
              <a:rPr lang="en-US" altLang="zh-CN" sz="1600" spc="60" dirty="0">
                <a:ea typeface="Times New Roman"/>
              </a:rPr>
              <a:t>- </a:t>
            </a:r>
            <a:r>
              <a:rPr lang="en-US" altLang="zh-CN" sz="1600" spc="80" dirty="0">
                <a:ea typeface="Times New Roman"/>
              </a:rPr>
              <a:t>35 </a:t>
            </a:r>
            <a:r>
              <a:rPr lang="en-US" altLang="zh-CN" sz="1600" spc="85" dirty="0">
                <a:ea typeface="Times New Roman"/>
              </a:rPr>
              <a:t>63</a:t>
            </a:r>
          </a:p>
          <a:p>
            <a:pPr marL="0">
              <a:lnSpc>
                <a:spcPct val="100000"/>
              </a:lnSpc>
              <a:tabLst>
                <a:tab pos="914654" algn="l"/>
              </a:tabLst>
            </a:pPr>
            <a:r>
              <a:rPr lang="en-US" altLang="zh-CN" sz="1600" spc="-85" dirty="0">
                <a:ea typeface="Times New Roman"/>
              </a:rPr>
              <a:t>Correio eletrónico: </a:t>
            </a:r>
            <a:r>
              <a:rPr lang="en-US" altLang="zh-CN" sz="1600" spc="5" dirty="0">
                <a:ea typeface="Times New Roman"/>
              </a:rPr>
              <a:t>marc.beutner@uni-paderborn.de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Universidade de </a:t>
            </a:r>
            <a:r>
              <a:rPr lang="en-US" altLang="zh-CN" sz="1600" b="1" spc="-60" dirty="0">
                <a:ea typeface="Times New Roman"/>
              </a:rPr>
              <a:t>Paderborn</a:t>
            </a:r>
          </a:p>
          <a:p>
            <a:pPr marL="0" hangingPunct="0">
              <a:lnSpc>
                <a:spcPct val="99583"/>
              </a:lnSpc>
            </a:pPr>
            <a:r>
              <a:rPr lang="en-US" altLang="zh-CN" sz="1600" b="1" spc="-30" dirty="0">
                <a:ea typeface="Times New Roman"/>
              </a:rPr>
              <a:t>Departamento </a:t>
            </a:r>
            <a:r>
              <a:rPr lang="en-US" altLang="zh-CN" sz="1600" b="1" spc="-25" dirty="0">
                <a:ea typeface="Times New Roman"/>
              </a:rPr>
              <a:t>Wirtschaftspädagogik </a:t>
            </a:r>
            <a:r>
              <a:rPr lang="en-US" altLang="zh-CN" sz="1600" b="1" spc="-55" dirty="0">
                <a:ea typeface="Times New Roman"/>
              </a:rPr>
              <a:t>Lehrstuhl Wirtschaftspädagogik II </a:t>
            </a:r>
            <a:r>
              <a:rPr lang="en-US" altLang="zh-CN" sz="1600" b="1" spc="-80" dirty="0">
                <a:ea typeface="Times New Roman"/>
              </a:rPr>
              <a:t>Warburger </a:t>
            </a:r>
            <a:r>
              <a:rPr lang="en-US" altLang="zh-CN" sz="1600" b="1" spc="-60" dirty="0">
                <a:ea typeface="Times New Roman"/>
              </a:rPr>
              <a:t>Str. </a:t>
            </a:r>
            <a:r>
              <a:rPr lang="en-US" altLang="zh-CN" sz="1600" b="1" spc="-69" dirty="0">
                <a:ea typeface="Times New Roman"/>
              </a:rPr>
              <a:t>100</a:t>
            </a:r>
          </a:p>
          <a:p>
            <a:pPr marL="0">
              <a:lnSpc>
                <a:spcPct val="100000"/>
              </a:lnSpc>
            </a:pPr>
            <a:r>
              <a:rPr lang="en-US" altLang="zh-CN" sz="1600" b="1" spc="-25" dirty="0">
                <a:ea typeface="Times New Roman"/>
              </a:rPr>
              <a:t>33098 Paderborn</a:t>
            </a:r>
          </a:p>
          <a:p>
            <a:pPr>
              <a:lnSpc>
                <a:spcPts val="1920"/>
              </a:lnSpc>
            </a:pPr>
            <a:endParaRPr lang="en-US" dirty="0"/>
          </a:p>
          <a:p>
            <a:pPr marL="0">
              <a:lnSpc>
                <a:spcPct val="100000"/>
              </a:lnSpc>
            </a:pPr>
            <a:r>
              <a:rPr lang="en-US" altLang="zh-CN" sz="1600" b="1" spc="10" dirty="0">
                <a:ea typeface="Times New Roman"/>
              </a:rPr>
              <a:t>http://www.upb.de/wipaed</a:t>
            </a:r>
            <a:endParaRPr lang="en-US" altLang="zh-CN" sz="1600" b="1" spc="5" dirty="0">
              <a:ea typeface="Times New Roman"/>
            </a:endParaRPr>
          </a:p>
        </p:txBody>
      </p:sp>
    </p:spTree>
    <p:extLst>
      <p:ext uri="{BB962C8B-B14F-4D97-AF65-F5344CB8AC3E}">
        <p14:creationId xmlns:p14="http://schemas.microsoft.com/office/powerpoint/2010/main" val="97473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097280" y="235089"/>
            <a:ext cx="10058400" cy="823740"/>
          </a:xfrm>
        </p:spPr>
        <p:txBody>
          <a:bodyPr/>
          <a:lstStyle/>
          <a:p>
            <a:r>
              <a:rPr lang="de-DE" dirty="0"/>
              <a:t>Os </a:t>
            </a:r>
            <a:r>
              <a:rPr lang="de-DE" dirty="0" err="1"/>
              <a:t>dois conceitos básicos da acreditação </a:t>
            </a:r>
            <a:r>
              <a:rPr lang="de-DE" dirty="0"/>
              <a:t>EU-CERT</a:t>
            </a:r>
          </a:p>
        </p:txBody>
      </p:sp>
      <p:sp>
        <p:nvSpPr>
          <p:cNvPr id="7" name="Rechteck: abgerundete Ecken 6">
            <a:extLst>
              <a:ext uri="{FF2B5EF4-FFF2-40B4-BE49-F238E27FC236}">
                <a16:creationId xmlns:a16="http://schemas.microsoft.com/office/drawing/2014/main" id="{335B941D-B2A9-4438-8B9F-4DC76BD0915A}"/>
              </a:ext>
            </a:extLst>
          </p:cNvPr>
          <p:cNvSpPr/>
          <p:nvPr/>
        </p:nvSpPr>
        <p:spPr>
          <a:xfrm>
            <a:off x="193246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Sistema / Acreditação Institucional</a:t>
            </a:r>
            <a:endParaRPr lang="de-DE" b="1" dirty="0">
              <a:solidFill>
                <a:schemeClr val="bg1"/>
              </a:solidFill>
            </a:endParaRPr>
          </a:p>
        </p:txBody>
      </p:sp>
      <p:sp>
        <p:nvSpPr>
          <p:cNvPr id="9" name="Rechteck: abgerundete Ecken 8">
            <a:extLst>
              <a:ext uri="{FF2B5EF4-FFF2-40B4-BE49-F238E27FC236}">
                <a16:creationId xmlns:a16="http://schemas.microsoft.com/office/drawing/2014/main" id="{AF40FD68-49DF-46F9-A056-6BFC318EF06A}"/>
              </a:ext>
            </a:extLst>
          </p:cNvPr>
          <p:cNvSpPr/>
          <p:nvPr/>
        </p:nvSpPr>
        <p:spPr>
          <a:xfrm>
            <a:off x="5694140" y="1404304"/>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Produto</a:t>
            </a:r>
            <a:r>
              <a:rPr lang="de-DE" altLang="de-DE" b="1" dirty="0">
                <a:solidFill>
                  <a:schemeClr val="bg1"/>
                </a:solidFill>
                <a:latin typeface="Arial Unicode MS"/>
              </a:rPr>
              <a:t>, Material,</a:t>
            </a:r>
            <a:br>
              <a:rPr lang="de-DE" altLang="de-DE" b="1" dirty="0">
                <a:solidFill>
                  <a:schemeClr val="bg1"/>
                </a:solidFill>
                <a:latin typeface="Arial Unicode MS"/>
              </a:rPr>
            </a:br>
            <a:r>
              <a:rPr lang="de-DE" altLang="de-DE" b="1" dirty="0">
                <a:solidFill>
                  <a:schemeClr val="bg1"/>
                </a:solidFill>
                <a:latin typeface="Arial Unicode MS"/>
              </a:rPr>
              <a:t>OER e acreditação de cursos</a:t>
            </a:r>
            <a:endParaRPr lang="de-DE" b="1" dirty="0">
              <a:solidFill>
                <a:schemeClr val="bg1"/>
              </a:solidFill>
            </a:endParaRPr>
          </a:p>
        </p:txBody>
      </p:sp>
      <p:grpSp>
        <p:nvGrpSpPr>
          <p:cNvPr id="19" name="Gruppieren 18">
            <a:extLst>
              <a:ext uri="{FF2B5EF4-FFF2-40B4-BE49-F238E27FC236}">
                <a16:creationId xmlns:a16="http://schemas.microsoft.com/office/drawing/2014/main" id="{7C83C6D5-9355-4512-BD40-5797BD99D7F5}"/>
              </a:ext>
            </a:extLst>
          </p:cNvPr>
          <p:cNvGrpSpPr/>
          <p:nvPr/>
        </p:nvGrpSpPr>
        <p:grpSpPr>
          <a:xfrm>
            <a:off x="1297863" y="3257710"/>
            <a:ext cx="4071574" cy="2887451"/>
            <a:chOff x="1297863" y="3257710"/>
            <a:chExt cx="4071574" cy="2887451"/>
          </a:xfrm>
        </p:grpSpPr>
        <p:sp>
          <p:nvSpPr>
            <p:cNvPr id="14" name="Rectangle 5">
              <a:extLst>
                <a:ext uri="{FF2B5EF4-FFF2-40B4-BE49-F238E27FC236}">
                  <a16:creationId xmlns:a16="http://schemas.microsoft.com/office/drawing/2014/main" id="{08437BE0-A1C3-4A6B-A7A1-12748B309697}"/>
                </a:ext>
              </a:extLst>
            </p:cNvPr>
            <p:cNvSpPr>
              <a:spLocks noChangeArrowheads="1"/>
            </p:cNvSpPr>
            <p:nvPr/>
          </p:nvSpPr>
          <p:spPr bwMode="auto">
            <a:xfrm>
              <a:off x="1297863" y="4038588"/>
              <a:ext cx="4071574" cy="2106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b="0" i="0" u="none" strike="noStrike" cap="none" normalizeH="0" baseline="0" dirty="0">
                  <a:ln>
                    <a:noFill/>
                  </a:ln>
                  <a:solidFill>
                    <a:schemeClr val="tx1"/>
                  </a:solidFill>
                  <a:effectLst/>
                  <a:latin typeface="Arial Unicode MS"/>
                </a:rPr>
                <a:t>Em </a:t>
              </a:r>
              <a:r>
                <a:rPr kumimoji="0" lang="de-DE" altLang="de-DE" b="0" i="0" u="none" strike="noStrike" cap="none" normalizeH="0" baseline="0" dirty="0" err="1">
                  <a:ln>
                    <a:noFill/>
                  </a:ln>
                  <a:solidFill>
                    <a:schemeClr val="tx1"/>
                  </a:solidFill>
                  <a:effectLst/>
                  <a:latin typeface="Arial Unicode MS"/>
                </a:rPr>
                <a:t>caso </a:t>
              </a:r>
              <a:r>
                <a:rPr lang="de-DE" altLang="de-DE" dirty="0" err="1">
                  <a:latin typeface="Arial Unicode MS"/>
                </a:rPr>
                <a:t>de decisão </a:t>
              </a:r>
              <a:r>
                <a:rPr lang="de-DE" altLang="de-DE" dirty="0">
                  <a:latin typeface="Arial Unicode MS"/>
                </a:rPr>
                <a:t>positiva</a:t>
              </a:r>
              <a:br>
                <a:rPr lang="de-DE" altLang="de-DE" dirty="0">
                  <a:latin typeface="Arial Unicode MS"/>
                </a:rPr>
              </a:br>
              <a:r>
                <a:rPr kumimoji="0" lang="de-DE" altLang="de-DE" b="0" i="0" u="none" strike="noStrike" cap="none" normalizeH="0" baseline="0" dirty="0" err="1">
                  <a:ln>
                    <a:noFill/>
                  </a:ln>
                  <a:solidFill>
                    <a:schemeClr val="tx1"/>
                  </a:solidFill>
                  <a:effectLst/>
                  <a:latin typeface="Arial Unicode MS"/>
                </a:rPr>
                <a:t>decisão </a:t>
              </a:r>
              <a:r>
                <a:rPr lang="de-DE" altLang="de-DE" dirty="0" err="1">
                  <a:latin typeface="Arial Unicode MS"/>
                </a:rPr>
                <a:t>de acreditação positiva</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o prestador de educação </a:t>
              </a:r>
              <a:r>
                <a:rPr kumimoji="0" lang="de-DE" altLang="de-DE" b="0" i="0" u="none" strike="noStrike" cap="none" normalizeH="0" baseline="0" dirty="0">
                  <a:ln>
                    <a:noFill/>
                  </a:ln>
                  <a:solidFill>
                    <a:schemeClr val="tx1"/>
                  </a:solidFill>
                  <a:effectLst/>
                  <a:latin typeface="Arial Unicode MS"/>
                </a:rPr>
                <a:t>de adultos</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err="1">
                  <a:ln>
                    <a:noFill/>
                  </a:ln>
                  <a:solidFill>
                    <a:schemeClr val="tx1"/>
                  </a:solidFill>
                  <a:effectLst/>
                  <a:latin typeface="Arial Unicode MS"/>
                </a:rPr>
                <a:t>ostenta o selo de qualidade do</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de-DE" altLang="de-DE" dirty="0">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de-DE" altLang="de-DE" b="0" i="0" u="none" strike="noStrike" cap="none" normalizeH="0" baseline="0" dirty="0">
                <a:ln>
                  <a:noFill/>
                </a:ln>
                <a:solidFill>
                  <a:schemeClr val="tx1"/>
                </a:solidFill>
                <a:effectLst/>
                <a:latin typeface="Arial" panose="020B0604020202020204" pitchFamily="34" charset="0"/>
              </a:endParaRPr>
            </a:p>
          </p:txBody>
        </p:sp>
        <p:cxnSp>
          <p:nvCxnSpPr>
            <p:cNvPr id="16" name="Gerade Verbindung mit Pfeil 15">
              <a:extLst>
                <a:ext uri="{FF2B5EF4-FFF2-40B4-BE49-F238E27FC236}">
                  <a16:creationId xmlns:a16="http://schemas.microsoft.com/office/drawing/2014/main" id="{1C2C37B4-244D-4B24-9962-20464F6B7876}"/>
                </a:ext>
              </a:extLst>
            </p:cNvPr>
            <p:cNvCxnSpPr>
              <a:stCxn id="7" idx="2"/>
            </p:cNvCxnSpPr>
            <p:nvPr/>
          </p:nvCxnSpPr>
          <p:spPr>
            <a:xfrm>
              <a:off x="346017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uppieren 19">
            <a:extLst>
              <a:ext uri="{FF2B5EF4-FFF2-40B4-BE49-F238E27FC236}">
                <a16:creationId xmlns:a16="http://schemas.microsoft.com/office/drawing/2014/main" id="{74C233F5-22DC-491A-B150-2B1E7A92BFE3}"/>
              </a:ext>
            </a:extLst>
          </p:cNvPr>
          <p:cNvGrpSpPr/>
          <p:nvPr/>
        </p:nvGrpSpPr>
        <p:grpSpPr>
          <a:xfrm>
            <a:off x="5423055" y="3257710"/>
            <a:ext cx="4071574" cy="2887451"/>
            <a:chOff x="5423055" y="3257710"/>
            <a:chExt cx="4071574" cy="2887451"/>
          </a:xfrm>
        </p:grpSpPr>
        <p:cxnSp>
          <p:nvCxnSpPr>
            <p:cNvPr id="17" name="Gerade Verbindung mit Pfeil 16">
              <a:extLst>
                <a:ext uri="{FF2B5EF4-FFF2-40B4-BE49-F238E27FC236}">
                  <a16:creationId xmlns:a16="http://schemas.microsoft.com/office/drawing/2014/main" id="{013A5E23-6FE6-4348-BE85-C266995D7E2C}"/>
                </a:ext>
              </a:extLst>
            </p:cNvPr>
            <p:cNvCxnSpPr/>
            <p:nvPr/>
          </p:nvCxnSpPr>
          <p:spPr>
            <a:xfrm>
              <a:off x="7221857" y="3257710"/>
              <a:ext cx="0" cy="824891"/>
            </a:xfrm>
            <a:prstGeom prst="straightConnector1">
              <a:avLst/>
            </a:prstGeom>
            <a:ln w="76200">
              <a:solidFill>
                <a:schemeClr val="tx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5">
              <a:extLst>
                <a:ext uri="{FF2B5EF4-FFF2-40B4-BE49-F238E27FC236}">
                  <a16:creationId xmlns:a16="http://schemas.microsoft.com/office/drawing/2014/main" id="{C6B0EFC7-39C6-485A-9242-14490BD0124C}"/>
                </a:ext>
              </a:extLst>
            </p:cNvPr>
            <p:cNvSpPr>
              <a:spLocks noChangeArrowheads="1"/>
            </p:cNvSpPr>
            <p:nvPr/>
          </p:nvSpPr>
          <p:spPr bwMode="auto">
            <a:xfrm>
              <a:off x="5423055" y="4038588"/>
              <a:ext cx="4071574" cy="2106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eaLnBrk="0" fontAlgn="base" hangingPunct="0">
                <a:spcBef>
                  <a:spcPct val="0"/>
                </a:spcBef>
                <a:spcAft>
                  <a:spcPct val="0"/>
                </a:spcAft>
              </a:pPr>
              <a:r>
                <a:rPr kumimoji="0" lang="de-DE" altLang="de-DE" b="0" i="0" u="none" strike="noStrike" cap="none" normalizeH="0" baseline="0" dirty="0">
                  <a:ln>
                    <a:noFill/>
                  </a:ln>
                  <a:solidFill>
                    <a:schemeClr val="tx1"/>
                  </a:solidFill>
                  <a:effectLst/>
                  <a:latin typeface="Arial Unicode MS"/>
                </a:rPr>
                <a:t>No </a:t>
              </a:r>
              <a:r>
                <a:rPr kumimoji="0" lang="de-DE" altLang="de-DE" b="0" i="0" u="none" strike="noStrike" cap="none" normalizeH="0" baseline="0" dirty="0" err="1">
                  <a:ln>
                    <a:noFill/>
                  </a:ln>
                  <a:solidFill>
                    <a:schemeClr val="tx1"/>
                  </a:solidFill>
                  <a:effectLst/>
                  <a:latin typeface="Arial Unicode MS"/>
                </a:rPr>
                <a:t>caso </a:t>
              </a:r>
              <a:r>
                <a:rPr lang="de-DE" altLang="de-DE" dirty="0" err="1">
                  <a:latin typeface="Arial Unicode MS"/>
                </a:rPr>
                <a:t>de </a:t>
              </a:r>
              <a:r>
                <a:rPr lang="de-DE" altLang="de-DE" dirty="0">
                  <a:latin typeface="Arial Unicode MS"/>
                </a:rPr>
                <a:t>uma decisão positiva</a:t>
              </a:r>
              <a:br>
                <a:rPr lang="de-DE" altLang="de-DE" dirty="0">
                  <a:latin typeface="Arial Unicode MS"/>
                </a:rPr>
              </a:br>
              <a:r>
                <a:rPr kumimoji="0" lang="de-DE" altLang="de-DE" b="0" i="0" u="none" strike="noStrike" cap="none" normalizeH="0" baseline="0" dirty="0" err="1">
                  <a:ln>
                    <a:noFill/>
                  </a:ln>
                  <a:solidFill>
                    <a:schemeClr val="tx1"/>
                  </a:solidFill>
                  <a:effectLst/>
                  <a:latin typeface="Arial Unicode MS"/>
                </a:rPr>
                <a:t>decisão </a:t>
              </a:r>
              <a:r>
                <a:rPr lang="de-DE" altLang="de-DE" dirty="0" err="1">
                  <a:latin typeface="Arial Unicode MS"/>
                </a:rPr>
                <a:t>de acreditação</a:t>
              </a:r>
              <a:r>
                <a:rPr kumimoji="0" lang="de-DE" altLang="de-DE" b="0" i="0" u="none" strike="noStrike" cap="none" normalizeH="0" baseline="0" dirty="0">
                  <a:ln>
                    <a:noFill/>
                  </a:ln>
                  <a:solidFill>
                    <a:schemeClr val="tx1"/>
                  </a:solidFill>
                  <a:effectLst/>
                  <a:latin typeface="Arial Unicode MS"/>
                </a:rPr>
                <a:t>,</a:t>
              </a:r>
              <a:br>
                <a:rPr kumimoji="0" lang="de-DE" altLang="de-DE" b="0" i="0" u="none" strike="noStrike" cap="none" normalizeH="0" baseline="0" dirty="0">
                  <a:ln>
                    <a:noFill/>
                  </a:ln>
                  <a:solidFill>
                    <a:schemeClr val="tx1"/>
                  </a:solidFill>
                  <a:effectLst/>
                  <a:latin typeface="Arial Unicode MS"/>
                </a:rPr>
              </a:br>
              <a:r>
                <a:rPr kumimoji="0" lang="de-DE" altLang="de-DE" b="0" i="0" u="none" strike="noStrike" cap="none" normalizeH="0" baseline="0" dirty="0">
                  <a:ln>
                    <a:noFill/>
                  </a:ln>
                  <a:solidFill>
                    <a:schemeClr val="tx1"/>
                  </a:solidFill>
                  <a:effectLst/>
                  <a:latin typeface="Arial Unicode MS"/>
                </a:rPr>
                <a:t>um </a:t>
              </a:r>
              <a:r>
                <a:rPr kumimoji="0" lang="de-DE" altLang="de-DE" b="0" i="0" u="none" strike="noStrike" cap="none" normalizeH="0" baseline="0" dirty="0" err="1">
                  <a:ln>
                    <a:noFill/>
                  </a:ln>
                  <a:solidFill>
                    <a:schemeClr val="tx1"/>
                  </a:solidFill>
                  <a:effectLst/>
                  <a:latin typeface="Arial Unicode MS"/>
                </a:rPr>
                <a:t>produto</a:t>
              </a:r>
              <a:r>
                <a:rPr kumimoji="0" lang="de-DE" altLang="de-DE" b="0" i="0" u="none" strike="noStrike" cap="none" normalizeH="0" baseline="0" dirty="0">
                  <a:ln>
                    <a:noFill/>
                  </a:ln>
                  <a:solidFill>
                    <a:schemeClr val="tx1"/>
                  </a:solidFill>
                  <a:effectLst/>
                  <a:latin typeface="Arial Unicode MS"/>
                </a:rPr>
                <a:t>, </a:t>
              </a:r>
              <a:r>
                <a:rPr kumimoji="0" lang="de-DE" altLang="de-DE" b="0" i="0" u="none" strike="noStrike" cap="none" normalizeH="0" baseline="0" dirty="0" err="1">
                  <a:ln>
                    <a:noFill/>
                  </a:ln>
                  <a:solidFill>
                    <a:schemeClr val="tx1"/>
                  </a:solidFill>
                  <a:effectLst/>
                  <a:latin typeface="Arial Unicode MS"/>
                </a:rPr>
                <a:t>recursos </a:t>
              </a:r>
              <a:r>
                <a:rPr kumimoji="0" lang="de-DE" altLang="de-DE" b="0" i="0" u="none" strike="noStrike" cap="none" normalizeH="0" baseline="0" dirty="0">
                  <a:ln>
                    <a:noFill/>
                  </a:ln>
                  <a:solidFill>
                    <a:schemeClr val="tx1"/>
                  </a:solidFill>
                  <a:effectLst/>
                  <a:latin typeface="Arial Unicode MS"/>
                </a:rPr>
                <a:t>e </a:t>
              </a:r>
              <a:r>
                <a:rPr kumimoji="0" lang="de-DE" altLang="de-DE" b="0" i="0" u="none" strike="noStrike" cap="none" normalizeH="0" baseline="0" dirty="0" err="1">
                  <a:ln>
                    <a:noFill/>
                  </a:ln>
                  <a:solidFill>
                    <a:schemeClr val="tx1"/>
                  </a:solidFill>
                  <a:effectLst/>
                  <a:latin typeface="Arial Unicode MS"/>
                </a:rPr>
                <a:t>materiais didácticos</a:t>
              </a:r>
              <a:r>
                <a:rPr kumimoji="0" lang="de-DE" altLang="de-DE" b="0" i="0" u="none" strike="noStrike" cap="none" normalizeH="0" baseline="0" dirty="0">
                  <a:ln>
                    <a:noFill/>
                  </a:ln>
                  <a:solidFill>
                    <a:schemeClr val="tx1"/>
                  </a:solidFill>
                  <a:effectLst/>
                  <a:latin typeface="Arial Unicode MS"/>
                </a:rPr>
                <a:t>, OER </a:t>
              </a:r>
              <a:r>
                <a:rPr kumimoji="0" lang="de-DE" altLang="de-DE" b="0" i="0" u="none" strike="noStrike" cap="none" normalizeH="0" baseline="0" dirty="0" err="1">
                  <a:ln>
                    <a:noFill/>
                  </a:ln>
                  <a:solidFill>
                    <a:schemeClr val="tx1"/>
                  </a:solidFill>
                  <a:effectLst/>
                  <a:latin typeface="Arial Unicode MS"/>
                </a:rPr>
                <a:t>ou </a:t>
              </a:r>
              <a:r>
                <a:rPr kumimoji="0" lang="de-DE" altLang="de-DE" b="0" i="0" u="none" strike="noStrike" cap="none" normalizeH="0" baseline="0" dirty="0">
                  <a:ln>
                    <a:noFill/>
                  </a:ln>
                  <a:solidFill>
                    <a:schemeClr val="tx1"/>
                  </a:solidFill>
                  <a:effectLst/>
                  <a:latin typeface="Arial Unicode MS"/>
                </a:rPr>
                <a:t>um </a:t>
              </a:r>
              <a:r>
                <a:rPr kumimoji="0" lang="de-DE" altLang="de-DE" b="0" i="0" u="none" strike="noStrike" cap="none" normalizeH="0" baseline="0" dirty="0" err="1">
                  <a:ln>
                    <a:noFill/>
                  </a:ln>
                  <a:solidFill>
                    <a:schemeClr val="tx1"/>
                  </a:solidFill>
                  <a:effectLst/>
                  <a:latin typeface="Arial Unicode MS"/>
                </a:rPr>
                <a:t>curso</a:t>
              </a:r>
              <a:br>
                <a:rPr lang="de-DE" altLang="de-DE" dirty="0">
                  <a:latin typeface="Arial Unicode MS"/>
                </a:rPr>
              </a:br>
              <a:r>
                <a:rPr lang="de-DE" altLang="de-DE" dirty="0">
                  <a:latin typeface="Arial Unicode MS"/>
                </a:rPr>
                <a:t>no </a:t>
              </a:r>
              <a:r>
                <a:rPr lang="de-DE" altLang="de-DE" dirty="0" err="1">
                  <a:latin typeface="Arial Unicode MS"/>
                </a:rPr>
                <a:t>domínio da educação </a:t>
              </a:r>
              <a:r>
                <a:rPr lang="de-DE" altLang="de-DE" dirty="0">
                  <a:latin typeface="Arial Unicode MS"/>
                </a:rPr>
                <a:t>de adultos</a:t>
              </a:r>
              <a:br>
                <a:rPr lang="de-DE" altLang="de-DE" dirty="0">
                  <a:latin typeface="Arial Unicode MS"/>
                </a:rPr>
              </a:br>
              <a:r>
                <a:rPr lang="de-DE" altLang="de-DE" dirty="0" err="1">
                  <a:latin typeface="Arial Unicode MS"/>
                </a:rPr>
                <a:t>ostenta o selo de qualidade da</a:t>
              </a:r>
              <a:br>
                <a:rPr lang="de-DE" altLang="de-DE" dirty="0">
                  <a:latin typeface="Arial Unicode MS"/>
                </a:rPr>
              </a:br>
              <a:r>
                <a:rPr lang="de-DE" altLang="de-DE" dirty="0">
                  <a:latin typeface="Arial Unicode MS"/>
                </a:rPr>
                <a:t>EU-CERT</a:t>
              </a:r>
              <a:r>
                <a:rPr kumimoji="0" lang="de-DE" altLang="de-DE" b="0" i="0" u="none" strike="noStrike" cap="none" normalizeH="0" baseline="0" dirty="0">
                  <a:ln>
                    <a:noFill/>
                  </a:ln>
                  <a:solidFill>
                    <a:schemeClr val="tx1"/>
                  </a:solidFill>
                  <a:effectLst/>
                </a:rPr>
                <a:t>. </a:t>
              </a:r>
              <a:endParaRPr kumimoji="0" lang="de-DE" altLang="de-DE"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774968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Sistema / Acreditação Institucional</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O </a:t>
            </a:r>
            <a:r>
              <a:rPr lang="de-DE" altLang="de-DE" dirty="0" err="1">
                <a:solidFill>
                  <a:schemeClr val="tx1"/>
                </a:solidFill>
                <a:latin typeface="Arial Unicode MS"/>
              </a:rPr>
              <a:t>objeto da </a:t>
            </a:r>
            <a:r>
              <a:rPr lang="de-DE" altLang="de-DE" dirty="0">
                <a:solidFill>
                  <a:schemeClr val="tx1"/>
                </a:solidFill>
                <a:latin typeface="Arial Unicode MS"/>
              </a:rPr>
              <a:t>Acreditação de Sistemas / Institucional</a:t>
            </a:r>
            <a:br>
              <a:rPr lang="de-DE" altLang="de-DE" dirty="0">
                <a:solidFill>
                  <a:schemeClr val="tx1"/>
                </a:solidFill>
                <a:latin typeface="Arial Unicode MS"/>
              </a:rPr>
            </a:br>
            <a:r>
              <a:rPr lang="de-DE" altLang="de-DE" dirty="0" err="1">
                <a:solidFill>
                  <a:schemeClr val="tx1"/>
                </a:solidFill>
                <a:latin typeface="Arial Unicode MS"/>
              </a:rPr>
              <a:t>é o sistema </a:t>
            </a:r>
            <a:r>
              <a:rPr lang="de-DE" altLang="de-DE" dirty="0">
                <a:solidFill>
                  <a:schemeClr val="tx1"/>
                </a:solidFill>
                <a:latin typeface="Arial Unicode MS"/>
              </a:rPr>
              <a:t>interno de </a:t>
            </a:r>
            <a:r>
              <a:rPr lang="de-DE" altLang="de-DE" dirty="0" err="1">
                <a:solidFill>
                  <a:schemeClr val="tx1"/>
                </a:solidFill>
                <a:latin typeface="Arial Unicode MS"/>
              </a:rPr>
              <a:t>garantia da qualidade de </a:t>
            </a:r>
            <a:r>
              <a:rPr lang="de-DE" altLang="de-DE" dirty="0">
                <a:solidFill>
                  <a:schemeClr val="tx1"/>
                </a:solidFill>
                <a:latin typeface="Arial Unicode MS"/>
              </a:rPr>
              <a:t>um</a:t>
            </a:r>
            <a:br>
              <a:rPr lang="de-DE" altLang="de-DE" dirty="0">
                <a:solidFill>
                  <a:schemeClr val="tx1"/>
                </a:solidFill>
                <a:latin typeface="Arial Unicode MS"/>
              </a:rPr>
            </a:br>
            <a:r>
              <a:rPr lang="de-DE" altLang="de-DE" dirty="0" err="1">
                <a:solidFill>
                  <a:schemeClr val="tx1"/>
                </a:solidFill>
                <a:latin typeface="Arial Unicode MS"/>
              </a:rPr>
              <a:t>de um prestador de educação </a:t>
            </a:r>
            <a:r>
              <a:rPr lang="de-DE" altLang="de-DE" dirty="0">
                <a:solidFill>
                  <a:schemeClr val="tx1"/>
                </a:solidFill>
                <a:latin typeface="Arial Unicode MS"/>
              </a:rPr>
              <a:t>de adultos.</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8999"/>
            <a:ext cx="5902817" cy="21595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Os critérios </a:t>
            </a:r>
            <a:r>
              <a:rPr lang="de-DE" altLang="de-DE" dirty="0">
                <a:solidFill>
                  <a:schemeClr val="tx1"/>
                </a:solidFill>
                <a:latin typeface="Arial Unicode MS"/>
              </a:rPr>
              <a:t>formais e </a:t>
            </a:r>
            <a:r>
              <a:rPr lang="de-DE" altLang="de-DE" dirty="0" err="1">
                <a:solidFill>
                  <a:schemeClr val="tx1"/>
                </a:solidFill>
                <a:latin typeface="Arial Unicode MS"/>
              </a:rPr>
              <a:t>relacionados com a matéria/conteúdo </a:t>
            </a:r>
            <a:r>
              <a:rPr lang="de-DE" altLang="de-DE" dirty="0">
                <a:solidFill>
                  <a:schemeClr val="tx1"/>
                </a:solidFill>
                <a:latin typeface="Arial Unicode MS"/>
              </a:rPr>
              <a:t>devem </a:t>
            </a:r>
            <a:r>
              <a:rPr lang="de-DE" altLang="de-DE" dirty="0" err="1">
                <a:solidFill>
                  <a:schemeClr val="tx1"/>
                </a:solidFill>
                <a:latin typeface="Arial Unicode MS"/>
              </a:rPr>
              <a:t>ser sistematicamente implementados ou cumpridos</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Para este efeito</a:t>
            </a:r>
            <a:r>
              <a:rPr lang="de-DE" altLang="de-DE" dirty="0">
                <a:solidFill>
                  <a:schemeClr val="tx1"/>
                </a:solidFill>
                <a:latin typeface="Arial Unicode MS"/>
              </a:rPr>
              <a:t>, </a:t>
            </a:r>
            <a:r>
              <a:rPr lang="de-DE" altLang="de-DE" dirty="0" err="1">
                <a:solidFill>
                  <a:schemeClr val="tx1"/>
                </a:solidFill>
                <a:latin typeface="Arial Unicode MS"/>
              </a:rPr>
              <a:t>o sistema de gestão da qualidade do prestador de educação </a:t>
            </a:r>
            <a:r>
              <a:rPr lang="de-DE" altLang="de-DE" dirty="0">
                <a:solidFill>
                  <a:schemeClr val="tx1"/>
                </a:solidFill>
                <a:latin typeface="Arial Unicode MS"/>
              </a:rPr>
              <a:t>de adultos deve </a:t>
            </a:r>
            <a:r>
              <a:rPr lang="de-DE" altLang="de-DE" dirty="0" err="1">
                <a:solidFill>
                  <a:schemeClr val="tx1"/>
                </a:solidFill>
                <a:latin typeface="Arial Unicode MS"/>
              </a:rPr>
              <a:t>prever avaliações regulares das ofertas </a:t>
            </a:r>
            <a:r>
              <a:rPr lang="de-DE" altLang="de-DE" dirty="0">
                <a:solidFill>
                  <a:schemeClr val="tx1"/>
                </a:solidFill>
                <a:latin typeface="Arial Unicode MS"/>
              </a:rPr>
              <a:t>e </a:t>
            </a:r>
            <a:r>
              <a:rPr lang="de-DE" altLang="de-DE" dirty="0" err="1">
                <a:solidFill>
                  <a:schemeClr val="tx1"/>
                </a:solidFill>
                <a:latin typeface="Arial Unicode MS"/>
              </a:rPr>
              <a:t>medidas educativas</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avaliações das ofertas </a:t>
            </a:r>
            <a:r>
              <a:rPr kumimoji="0" lang="de-DE" altLang="de-DE" sz="1000" b="0" i="0" u="none" strike="noStrike" cap="none" normalizeH="0" baseline="0" dirty="0">
                <a:ln>
                  <a:noFill/>
                </a:ln>
                <a:solidFill>
                  <a:schemeClr val="tx1"/>
                </a:solidFill>
                <a:effectLst/>
                <a:latin typeface="Arial Unicode MS"/>
              </a:rPr>
              <a:t>e </a:t>
            </a:r>
            <a:r>
              <a:rPr kumimoji="0" lang="de-DE" altLang="de-DE" sz="1000" b="0" i="0" u="none" strike="noStrike" cap="none" normalizeH="0" baseline="0" dirty="0" err="1">
                <a:ln>
                  <a:noFill/>
                </a:ln>
                <a:solidFill>
                  <a:schemeClr val="tx1"/>
                </a:solidFill>
                <a:effectLst/>
                <a:latin typeface="Arial Unicode MS"/>
              </a:rPr>
              <a:t>medidas educativas</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a:solidFill>
                  <a:schemeClr val="bg1"/>
                </a:solidFill>
                <a:latin typeface="Arial Unicode MS"/>
              </a:rPr>
              <a:t>Sistema / Acreditação Institucional</a:t>
            </a:r>
            <a:endParaRPr lang="de-DE" b="1" dirty="0">
              <a:solidFill>
                <a:schemeClr val="bg1"/>
              </a:solidFill>
            </a:endParaRPr>
          </a:p>
        </p:txBody>
      </p:sp>
    </p:spTree>
    <p:extLst>
      <p:ext uri="{BB962C8B-B14F-4D97-AF65-F5344CB8AC3E}">
        <p14:creationId xmlns:p14="http://schemas.microsoft.com/office/powerpoint/2010/main" val="3625373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lstStyle/>
          <a:p>
            <a:r>
              <a:rPr lang="de-DE" dirty="0"/>
              <a:t>Sistema / Acreditação Institucional</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a:solidFill>
                  <a:schemeClr val="tx1"/>
                </a:solidFill>
                <a:latin typeface="Arial Unicode MS"/>
              </a:rPr>
              <a:t>O </a:t>
            </a:r>
            <a:r>
              <a:rPr lang="de-DE" altLang="de-DE" dirty="0" err="1">
                <a:solidFill>
                  <a:schemeClr val="tx1"/>
                </a:solidFill>
                <a:latin typeface="Arial Unicode MS"/>
              </a:rPr>
              <a:t>objeto do </a:t>
            </a:r>
            <a:r>
              <a:rPr lang="en-US" altLang="de-DE" dirty="0">
                <a:solidFill>
                  <a:schemeClr val="tx1"/>
                </a:solidFill>
                <a:latin typeface="Arial Unicode MS"/>
              </a:rPr>
              <a:t>Produto, Material,</a:t>
            </a:r>
            <a:br>
              <a:rPr lang="en-US" altLang="de-DE" dirty="0">
                <a:solidFill>
                  <a:schemeClr val="tx1"/>
                </a:solidFill>
                <a:latin typeface="Arial Unicode MS"/>
              </a:rPr>
            </a:br>
            <a:r>
              <a:rPr lang="en-US" altLang="de-DE" dirty="0">
                <a:solidFill>
                  <a:schemeClr val="tx1"/>
                </a:solidFill>
                <a:latin typeface="Arial Unicode MS"/>
              </a:rPr>
              <a:t>OER e acreditação de cursos</a:t>
            </a:r>
          </a:p>
          <a:p>
            <a:pPr algn="ctr"/>
            <a:r>
              <a:rPr lang="de-DE" altLang="de-DE" dirty="0" err="1">
                <a:solidFill>
                  <a:schemeClr val="tx1"/>
                </a:solidFill>
                <a:latin typeface="Arial Unicode MS"/>
              </a:rPr>
              <a:t>são recursos específicos para a educação </a:t>
            </a:r>
            <a:r>
              <a:rPr lang="de-DE" altLang="de-DE" dirty="0">
                <a:solidFill>
                  <a:schemeClr val="tx1"/>
                </a:solidFill>
                <a:latin typeface="Arial Unicode MS"/>
              </a:rPr>
              <a:t>de adultos.</a:t>
            </a:r>
            <a:endParaRPr lang="de-DE" dirty="0"/>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3429000"/>
            <a:ext cx="5902817" cy="18534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dirty="0" err="1">
                <a:solidFill>
                  <a:schemeClr val="tx1"/>
                </a:solidFill>
                <a:latin typeface="Arial Unicode MS"/>
              </a:rPr>
              <a:t>Os critérios </a:t>
            </a:r>
            <a:r>
              <a:rPr lang="de-DE" altLang="de-DE" dirty="0">
                <a:solidFill>
                  <a:schemeClr val="tx1"/>
                </a:solidFill>
                <a:latin typeface="Arial Unicode MS"/>
              </a:rPr>
              <a:t>devem </a:t>
            </a:r>
            <a:r>
              <a:rPr lang="de-DE" altLang="de-DE" dirty="0" err="1">
                <a:solidFill>
                  <a:schemeClr val="tx1"/>
                </a:solidFill>
                <a:latin typeface="Arial Unicode MS"/>
              </a:rPr>
              <a:t>ser sistematicamente preenchidos pelos recursos</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err="1">
                <a:solidFill>
                  <a:schemeClr val="tx1"/>
                </a:solidFill>
                <a:latin typeface="Arial Unicode MS"/>
              </a:rPr>
              <a:t>Para este efeito</a:t>
            </a:r>
            <a:r>
              <a:rPr lang="de-DE" altLang="de-DE" dirty="0">
                <a:solidFill>
                  <a:schemeClr val="tx1"/>
                </a:solidFill>
                <a:latin typeface="Arial Unicode MS"/>
              </a:rPr>
              <a:t>, </a:t>
            </a:r>
            <a:r>
              <a:rPr lang="de-DE" altLang="de-DE" dirty="0" err="1">
                <a:solidFill>
                  <a:schemeClr val="tx1"/>
                </a:solidFill>
                <a:latin typeface="Arial Unicode MS"/>
              </a:rPr>
              <a:t>os recursos de </a:t>
            </a:r>
            <a:r>
              <a:rPr lang="de-DE" altLang="de-DE" dirty="0">
                <a:solidFill>
                  <a:schemeClr val="tx1"/>
                </a:solidFill>
                <a:latin typeface="Arial Unicode MS"/>
              </a:rPr>
              <a:t>um </a:t>
            </a:r>
            <a:r>
              <a:rPr lang="de-DE" altLang="de-DE" dirty="0" err="1">
                <a:solidFill>
                  <a:schemeClr val="tx1"/>
                </a:solidFill>
                <a:latin typeface="Arial Unicode MS"/>
              </a:rPr>
              <a:t>projeto</a:t>
            </a:r>
            <a:r>
              <a:rPr lang="de-DE" altLang="de-DE" dirty="0">
                <a:solidFill>
                  <a:schemeClr val="tx1"/>
                </a:solidFill>
                <a:latin typeface="Arial Unicode MS"/>
              </a:rPr>
              <a:t>,</a:t>
            </a:r>
            <a:br>
              <a:rPr lang="de-DE" altLang="de-DE" dirty="0">
                <a:solidFill>
                  <a:schemeClr val="tx1"/>
                </a:solidFill>
                <a:latin typeface="Arial Unicode MS"/>
              </a:rPr>
            </a:br>
            <a:r>
              <a:rPr lang="de-DE" altLang="de-DE" dirty="0">
                <a:solidFill>
                  <a:schemeClr val="tx1"/>
                </a:solidFill>
                <a:latin typeface="Arial Unicode MS"/>
              </a:rPr>
              <a:t>um </a:t>
            </a:r>
            <a:r>
              <a:rPr lang="de-DE" altLang="de-DE" dirty="0" err="1">
                <a:solidFill>
                  <a:schemeClr val="tx1"/>
                </a:solidFill>
                <a:latin typeface="Arial Unicode MS"/>
              </a:rPr>
              <a:t>prestador de educação </a:t>
            </a:r>
            <a:r>
              <a:rPr lang="de-DE" altLang="de-DE" dirty="0">
                <a:solidFill>
                  <a:schemeClr val="tx1"/>
                </a:solidFill>
                <a:latin typeface="Arial Unicode MS"/>
              </a:rPr>
              <a:t>de adultos, etc., devem </a:t>
            </a:r>
            <a:r>
              <a:rPr lang="de-DE" altLang="de-DE" dirty="0" err="1">
                <a:solidFill>
                  <a:schemeClr val="tx1"/>
                </a:solidFill>
                <a:latin typeface="Arial Unicode MS"/>
              </a:rPr>
              <a:t>assegurar</a:t>
            </a:r>
            <a:br>
              <a:rPr lang="de-DE" altLang="de-DE" dirty="0">
                <a:solidFill>
                  <a:schemeClr val="tx1"/>
                </a:solidFill>
                <a:latin typeface="Arial Unicode MS"/>
              </a:rPr>
            </a:br>
            <a:r>
              <a:rPr lang="de-DE" altLang="de-DE" dirty="0" err="1">
                <a:solidFill>
                  <a:schemeClr val="tx1"/>
                </a:solidFill>
                <a:latin typeface="Arial Unicode MS"/>
              </a:rPr>
              <a:t>o cumprimento dos critérios de qualidade</a:t>
            </a:r>
            <a:r>
              <a:rPr lang="de-DE" altLang="de-DE" dirty="0">
                <a:solidFill>
                  <a:schemeClr val="tx1"/>
                </a:solidFill>
                <a:latin typeface="Arial Unicode MS"/>
              </a:rPr>
              <a:t>.</a:t>
            </a:r>
            <a:endParaRPr lang="de-DE" dirty="0"/>
          </a:p>
        </p:txBody>
      </p:sp>
      <p:sp>
        <p:nvSpPr>
          <p:cNvPr id="12" name="Rectangle 4">
            <a:extLst>
              <a:ext uri="{FF2B5EF4-FFF2-40B4-BE49-F238E27FC236}">
                <a16:creationId xmlns:a16="http://schemas.microsoft.com/office/drawing/2014/main" id="{F85A2E5E-2BF5-4F3A-A880-EA5161708ECC}"/>
              </a:ext>
            </a:extLst>
          </p:cNvPr>
          <p:cNvSpPr>
            <a:spLocks noChangeArrowheads="1"/>
          </p:cNvSpPr>
          <p:nvPr/>
        </p:nvSpPr>
        <p:spPr bwMode="auto">
          <a:xfrm>
            <a:off x="0" y="105489"/>
            <a:ext cx="31261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err="1">
                <a:ln>
                  <a:noFill/>
                </a:ln>
                <a:solidFill>
                  <a:schemeClr val="tx1"/>
                </a:solidFill>
                <a:effectLst/>
                <a:latin typeface="Arial Unicode MS"/>
              </a:rPr>
              <a:t>avaliações das ofertas </a:t>
            </a:r>
            <a:r>
              <a:rPr kumimoji="0" lang="de-DE" altLang="de-DE" sz="1000" b="0" i="0" u="none" strike="noStrike" cap="none" normalizeH="0" baseline="0" dirty="0">
                <a:ln>
                  <a:noFill/>
                </a:ln>
                <a:solidFill>
                  <a:schemeClr val="tx1"/>
                </a:solidFill>
                <a:effectLst/>
                <a:latin typeface="Arial Unicode MS"/>
              </a:rPr>
              <a:t>e </a:t>
            </a:r>
            <a:r>
              <a:rPr kumimoji="0" lang="de-DE" altLang="de-DE" sz="1000" b="0" i="0" u="none" strike="noStrike" cap="none" normalizeH="0" baseline="0" dirty="0" err="1">
                <a:ln>
                  <a:noFill/>
                </a:ln>
                <a:solidFill>
                  <a:schemeClr val="tx1"/>
                </a:solidFill>
                <a:effectLst/>
                <a:latin typeface="Arial Unicode MS"/>
              </a:rPr>
              <a:t>medidas educativas</a:t>
            </a:r>
            <a:r>
              <a:rPr kumimoji="0" lang="de-DE" altLang="de-DE" sz="900" b="0" i="0" u="none" strike="noStrike" cap="none" normalizeH="0" baseline="0" dirty="0">
                <a:ln>
                  <a:noFill/>
                </a:ln>
                <a:solidFill>
                  <a:schemeClr val="tx1"/>
                </a:solidFill>
                <a:effectLst/>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Produto</a:t>
            </a:r>
            <a:r>
              <a:rPr lang="de-DE" altLang="de-DE" b="1" dirty="0">
                <a:solidFill>
                  <a:schemeClr val="bg1"/>
                </a:solidFill>
                <a:latin typeface="Arial Unicode MS"/>
              </a:rPr>
              <a:t>, Material,</a:t>
            </a:r>
            <a:br>
              <a:rPr lang="de-DE" altLang="de-DE" b="1" dirty="0">
                <a:solidFill>
                  <a:schemeClr val="bg1"/>
                </a:solidFill>
                <a:latin typeface="Arial Unicode MS"/>
              </a:rPr>
            </a:br>
            <a:r>
              <a:rPr lang="de-DE" altLang="de-DE" b="1" dirty="0">
                <a:solidFill>
                  <a:schemeClr val="bg1"/>
                </a:solidFill>
                <a:latin typeface="Arial Unicode MS"/>
              </a:rPr>
              <a:t>OER e acreditação de cursos</a:t>
            </a:r>
            <a:endParaRPr lang="de-DE" b="1" dirty="0">
              <a:solidFill>
                <a:schemeClr val="bg1"/>
              </a:solidFill>
            </a:endParaRPr>
          </a:p>
        </p:txBody>
      </p:sp>
    </p:spTree>
    <p:extLst>
      <p:ext uri="{BB962C8B-B14F-4D97-AF65-F5344CB8AC3E}">
        <p14:creationId xmlns:p14="http://schemas.microsoft.com/office/powerpoint/2010/main" val="2960372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4="http://schemas.microsoft.com/office/drawing/2010/main" xmlns:a16="http://schemas.microsoft.com/office/drawing/2014/main"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a:xfrm>
            <a:off x="112903" y="0"/>
            <a:ext cx="8438669" cy="823740"/>
          </a:xfrm>
        </p:spPr>
        <p:txBody>
          <a:bodyPr>
            <a:normAutofit/>
          </a:bodyPr>
          <a:lstStyle/>
          <a:p>
            <a:r>
              <a:rPr lang="de-DE" dirty="0"/>
              <a:t>Acreditação do EU-CERT - </a:t>
            </a:r>
            <a:r>
              <a:rPr lang="de-DE" dirty="0" err="1"/>
              <a:t>Processo</a:t>
            </a:r>
            <a:endParaRPr lang="de-DE" dirty="0"/>
          </a:p>
        </p:txBody>
      </p:sp>
      <p:graphicFrame>
        <p:nvGraphicFramePr>
          <p:cNvPr id="6" name="Diagramm 5">
            <a:extLst>
              <a:ext uri="{FF2B5EF4-FFF2-40B4-BE49-F238E27FC236}">
                <a16:creationId xmlns:a16="http://schemas.microsoft.com/office/drawing/2014/main" id="{A2A6FC2A-E923-4CDC-9432-F60B5B14E3EE}"/>
              </a:ext>
            </a:extLst>
          </p:cNvPr>
          <p:cNvGraphicFramePr/>
          <p:nvPr>
            <p:extLst>
              <p:ext uri="{D42A27DB-BD31-4B8C-83A1-F6EECF244321}">
                <p14:modId xmlns:p14="http://schemas.microsoft.com/office/powerpoint/2010/main" val="2229073870"/>
              </p:ext>
            </p:extLst>
          </p:nvPr>
        </p:nvGraphicFramePr>
        <p:xfrm>
          <a:off x="112903" y="411870"/>
          <a:ext cx="10318984" cy="606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736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dgm="http://schemas.openxmlformats.org/drawingml/2006/diagram" xmlns:a16="http://schemas.microsoft.com/office/drawing/2014/main"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Sugestões de critérios para a</a:t>
            </a:r>
            <a:br>
              <a:rPr lang="de-DE" dirty="0"/>
            </a:br>
            <a:r>
              <a:rPr lang="de-DE" dirty="0"/>
              <a:t>Sistema / Acreditação Institucional</a:t>
            </a:r>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1"/>
            <a:ext cx="5902817" cy="4165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Descrição </a:t>
            </a:r>
            <a:r>
              <a:rPr lang="de-DE" altLang="de-DE" dirty="0" err="1">
                <a:solidFill>
                  <a:schemeClr val="tx1"/>
                </a:solidFill>
                <a:latin typeface="Arial Unicode MS"/>
              </a:rPr>
              <a:t>da </a:t>
            </a:r>
            <a:r>
              <a:rPr lang="de-DE" altLang="de-DE" dirty="0">
                <a:solidFill>
                  <a:schemeClr val="tx1"/>
                </a:solidFill>
                <a:latin typeface="Arial Unicode MS"/>
              </a:rPr>
              <a:t>instituição/do </a:t>
            </a:r>
            <a:r>
              <a:rPr lang="de-DE" altLang="de-DE" dirty="0" err="1">
                <a:solidFill>
                  <a:schemeClr val="tx1"/>
                </a:solidFill>
                <a:latin typeface="Arial Unicode MS"/>
              </a:rPr>
              <a:t>prestador de educação </a:t>
            </a:r>
            <a:r>
              <a:rPr lang="de-DE" altLang="de-DE" dirty="0">
                <a:solidFill>
                  <a:schemeClr val="tx1"/>
                </a:solidFill>
                <a:latin typeface="Arial Unicode MS"/>
              </a:rPr>
              <a:t>de adultos</a:t>
            </a:r>
          </a:p>
          <a:p>
            <a:pPr marL="285750" indent="-285750">
              <a:buFont typeface="Arial" panose="020B0604020202020204" pitchFamily="34" charset="0"/>
              <a:buChar char="•"/>
            </a:pPr>
            <a:r>
              <a:rPr lang="de-DE" altLang="de-DE" dirty="0" err="1">
                <a:solidFill>
                  <a:schemeClr val="tx1"/>
                </a:solidFill>
                <a:latin typeface="Arial Unicode MS"/>
              </a:rPr>
              <a:t>Declaração de </a:t>
            </a:r>
            <a:r>
              <a:rPr lang="de-DE" altLang="de-DE" dirty="0">
                <a:solidFill>
                  <a:schemeClr val="tx1"/>
                </a:solidFill>
                <a:latin typeface="Arial Unicode MS"/>
              </a:rPr>
              <a:t>missão</a:t>
            </a:r>
          </a:p>
          <a:p>
            <a:pPr marL="285750" indent="-285750">
              <a:buFont typeface="Arial" panose="020B0604020202020204" pitchFamily="34" charset="0"/>
              <a:buChar char="•"/>
            </a:pPr>
            <a:r>
              <a:rPr lang="de-DE" altLang="de-DE" dirty="0">
                <a:solidFill>
                  <a:schemeClr val="tx1"/>
                </a:solidFill>
                <a:latin typeface="Arial Unicode MS"/>
              </a:rPr>
              <a:t>Áreas de serviço</a:t>
            </a:r>
          </a:p>
          <a:p>
            <a:pPr marL="285750" indent="-285750">
              <a:buFont typeface="Arial" panose="020B0604020202020204" pitchFamily="34" charset="0"/>
              <a:buChar char="•"/>
            </a:pPr>
            <a:r>
              <a:rPr lang="de-DE" altLang="de-DE" dirty="0">
                <a:solidFill>
                  <a:schemeClr val="tx1"/>
                </a:solidFill>
                <a:latin typeface="Arial Unicode MS"/>
              </a:rPr>
              <a:t>Descrição </a:t>
            </a:r>
            <a:r>
              <a:rPr lang="de-DE" altLang="de-DE" dirty="0" err="1">
                <a:solidFill>
                  <a:schemeClr val="tx1"/>
                </a:solidFill>
                <a:latin typeface="Arial Unicode MS"/>
              </a:rPr>
              <a:t>do sistema de gestão da qualidade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Formação e </a:t>
            </a:r>
            <a:r>
              <a:rPr lang="de-DE" altLang="de-DE" dirty="0" err="1">
                <a:solidFill>
                  <a:schemeClr val="tx1"/>
                </a:solidFill>
                <a:latin typeface="Arial Unicode MS"/>
              </a:rPr>
              <a:t>qualificações do pessoal</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Comunicação com as partes interessadas</a:t>
            </a:r>
            <a:endParaRPr lang="de-DE" altLang="de-DE" dirty="0">
              <a:solidFill>
                <a:schemeClr val="tx1"/>
              </a:solidFill>
              <a:latin typeface="Arial Unicode MS"/>
            </a:endParaRPr>
          </a:p>
          <a:p>
            <a:pPr algn="ctr"/>
            <a:endParaRPr lang="de-DE" dirty="0"/>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Critérios </a:t>
            </a:r>
            <a:r>
              <a:rPr lang="de-DE" altLang="de-DE" b="1" dirty="0">
                <a:solidFill>
                  <a:schemeClr val="bg1"/>
                </a:solidFill>
                <a:latin typeface="Arial Unicode MS"/>
              </a:rPr>
              <a:t>formais</a:t>
            </a:r>
            <a:endParaRPr lang="de-DE" b="1" dirty="0">
              <a:solidFill>
                <a:schemeClr val="bg1"/>
              </a:solidFill>
            </a:endParaRPr>
          </a:p>
        </p:txBody>
      </p:sp>
    </p:spTree>
    <p:extLst>
      <p:ext uri="{BB962C8B-B14F-4D97-AF65-F5344CB8AC3E}">
        <p14:creationId xmlns:p14="http://schemas.microsoft.com/office/powerpoint/2010/main" val="199904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Sugestões de critérios para a</a:t>
            </a:r>
            <a:br>
              <a:rPr lang="de-DE" dirty="0"/>
            </a:br>
            <a:r>
              <a:rPr lang="de-DE" dirty="0"/>
              <a:t>Sistema / Acreditação Institucional</a:t>
            </a:r>
          </a:p>
        </p:txBody>
      </p:sp>
      <p:sp>
        <p:nvSpPr>
          <p:cNvPr id="10" name="Rechteck: abgerundete Ecken 9">
            <a:extLst>
              <a:ext uri="{FF2B5EF4-FFF2-40B4-BE49-F238E27FC236}">
                <a16:creationId xmlns:a16="http://schemas.microsoft.com/office/drawing/2014/main" id="{7760E5CB-CDAB-4C60-A710-598287A7CC70}"/>
              </a:ext>
            </a:extLst>
          </p:cNvPr>
          <p:cNvSpPr/>
          <p:nvPr/>
        </p:nvSpPr>
        <p:spPr>
          <a:xfrm>
            <a:off x="3833610" y="1269461"/>
            <a:ext cx="5902817" cy="40129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Processos de tomada de decisão</a:t>
            </a:r>
            <a:r>
              <a:rPr lang="de-DE" altLang="de-DE" dirty="0">
                <a:solidFill>
                  <a:schemeClr val="tx1"/>
                </a:solidFill>
                <a:latin typeface="Arial Unicode MS"/>
              </a:rPr>
              <a:t>, </a:t>
            </a:r>
            <a:r>
              <a:rPr lang="de-DE" altLang="de-DE" dirty="0" err="1">
                <a:solidFill>
                  <a:schemeClr val="tx1"/>
                </a:solidFill>
                <a:latin typeface="Arial Unicode MS"/>
              </a:rPr>
              <a:t>competências </a:t>
            </a:r>
            <a:r>
              <a:rPr lang="de-DE" altLang="de-DE" dirty="0">
                <a:solidFill>
                  <a:schemeClr val="tx1"/>
                </a:solidFill>
                <a:latin typeface="Arial Unicode MS"/>
              </a:rPr>
              <a:t>e </a:t>
            </a:r>
            <a:r>
              <a:rPr lang="de-DE" altLang="de-DE" dirty="0" err="1">
                <a:solidFill>
                  <a:schemeClr val="tx1"/>
                </a:solidFill>
                <a:latin typeface="Arial Unicode MS"/>
              </a:rPr>
              <a:t>responsabilidades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Independência </a:t>
            </a:r>
            <a:r>
              <a:rPr lang="de-DE" altLang="de-DE" dirty="0" err="1">
                <a:solidFill>
                  <a:schemeClr val="tx1"/>
                </a:solidFill>
                <a:latin typeface="Arial Unicode MS"/>
              </a:rPr>
              <a:t>das </a:t>
            </a:r>
            <a:r>
              <a:rPr lang="de-DE" altLang="de-DE" dirty="0">
                <a:solidFill>
                  <a:schemeClr val="tx1"/>
                </a:solidFill>
                <a:latin typeface="Arial Unicode MS"/>
              </a:rPr>
              <a:t>avaliações </a:t>
            </a:r>
            <a:r>
              <a:rPr lang="de-DE" altLang="de-DE" dirty="0" err="1">
                <a:solidFill>
                  <a:schemeClr val="tx1"/>
                </a:solidFill>
                <a:latin typeface="Arial Unicode MS"/>
              </a:rPr>
              <a:t>de qualidade </a:t>
            </a:r>
          </a:p>
          <a:p>
            <a:pPr marL="285750" indent="-285750">
              <a:buFont typeface="Arial" panose="020B0604020202020204" pitchFamily="34" charset="0"/>
              <a:buChar char="•"/>
            </a:pPr>
            <a:r>
              <a:rPr lang="de-DE" altLang="de-DE" dirty="0" err="1">
                <a:solidFill>
                  <a:schemeClr val="tx1"/>
                </a:solidFill>
                <a:latin typeface="Arial Unicode MS"/>
              </a:rPr>
              <a:t>Afetação de recursos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Garantia </a:t>
            </a:r>
            <a:r>
              <a:rPr lang="de-DE" altLang="de-DE" dirty="0">
                <a:solidFill>
                  <a:schemeClr val="tx1"/>
                </a:solidFill>
                <a:latin typeface="Arial Unicode MS"/>
              </a:rPr>
              <a:t>e </a:t>
            </a:r>
            <a:r>
              <a:rPr lang="de-DE" altLang="de-DE" dirty="0" err="1">
                <a:solidFill>
                  <a:schemeClr val="tx1"/>
                </a:solidFill>
                <a:latin typeface="Arial Unicode MS"/>
              </a:rPr>
              <a:t>desenvolvimento contínuo da funcionalidade </a:t>
            </a:r>
            <a:r>
              <a:rPr lang="de-DE" altLang="de-DE" dirty="0">
                <a:solidFill>
                  <a:schemeClr val="tx1"/>
                </a:solidFill>
                <a:latin typeface="Arial Unicode MS"/>
              </a:rPr>
              <a:t>e </a:t>
            </a:r>
            <a:r>
              <a:rPr lang="de-DE" altLang="de-DE" dirty="0" err="1">
                <a:solidFill>
                  <a:schemeClr val="tx1"/>
                </a:solidFill>
                <a:latin typeface="Arial Unicode MS"/>
              </a:rPr>
              <a:t>eficácia </a:t>
            </a:r>
            <a:r>
              <a:rPr lang="de-DE" altLang="de-DE" dirty="0">
                <a:solidFill>
                  <a:schemeClr val="tx1"/>
                </a:solidFill>
                <a:latin typeface="Arial Unicode MS"/>
              </a:rPr>
              <a:t>em </a:t>
            </a:r>
            <a:r>
              <a:rPr lang="de-DE" altLang="de-DE" dirty="0" err="1">
                <a:solidFill>
                  <a:schemeClr val="tx1"/>
                </a:solidFill>
                <a:latin typeface="Arial Unicode MS"/>
              </a:rPr>
              <a:t>relação </a:t>
            </a:r>
            <a:r>
              <a:rPr lang="de-DE" altLang="de-DE" dirty="0">
                <a:solidFill>
                  <a:schemeClr val="tx1"/>
                </a:solidFill>
                <a:latin typeface="Arial Unicode MS"/>
              </a:rPr>
              <a:t>à qualidade da </a:t>
            </a:r>
            <a:r>
              <a:rPr lang="de-DE" altLang="de-DE" dirty="0" err="1">
                <a:solidFill>
                  <a:schemeClr val="tx1"/>
                </a:solidFill>
                <a:latin typeface="Arial Unicode MS"/>
              </a:rPr>
              <a:t>educação </a:t>
            </a:r>
            <a:r>
              <a:rPr lang="de-DE" altLang="de-DE" dirty="0">
                <a:solidFill>
                  <a:schemeClr val="tx1"/>
                </a:solidFill>
                <a:latin typeface="Arial Unicode MS"/>
              </a:rPr>
              <a:t>de adultos </a:t>
            </a:r>
          </a:p>
          <a:p>
            <a:pPr marL="285750" indent="-285750">
              <a:buFont typeface="Arial" panose="020B0604020202020204" pitchFamily="34" charset="0"/>
              <a:buChar char="•"/>
            </a:pPr>
            <a:r>
              <a:rPr lang="de-DE" altLang="de-DE" dirty="0">
                <a:solidFill>
                  <a:schemeClr val="tx1"/>
                </a:solidFill>
                <a:latin typeface="Arial Unicode MS"/>
              </a:rPr>
              <a:t>Impacto</a:t>
            </a:r>
          </a:p>
          <a:p>
            <a:pPr marL="285750" indent="-285750">
              <a:buFont typeface="Arial" panose="020B0604020202020204" pitchFamily="34" charset="0"/>
              <a:buChar char="•"/>
            </a:pPr>
            <a:r>
              <a:rPr lang="de-DE" altLang="de-DE" dirty="0" err="1">
                <a:solidFill>
                  <a:schemeClr val="tx1"/>
                </a:solidFill>
                <a:latin typeface="Arial Unicode MS"/>
              </a:rPr>
              <a:t>Tipos de documentação utilizada</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Cooperações</a:t>
            </a:r>
            <a:endParaRPr lang="de-DE" altLang="de-DE" dirty="0">
              <a:solidFill>
                <a:schemeClr val="tx1"/>
              </a:solidFill>
              <a:latin typeface="Arial Unicode MS"/>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Critérios relacionados com o tema/conteúdo</a:t>
            </a:r>
            <a:endParaRPr lang="de-DE" b="1" dirty="0">
              <a:solidFill>
                <a:schemeClr val="bg1"/>
              </a:solidFill>
            </a:endParaRPr>
          </a:p>
        </p:txBody>
      </p:sp>
    </p:spTree>
    <p:extLst>
      <p:ext uri="{BB962C8B-B14F-4D97-AF65-F5344CB8AC3E}">
        <p14:creationId xmlns:p14="http://schemas.microsoft.com/office/powerpoint/2010/main" val="1809578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Sugestões de critérios para a</a:t>
            </a:r>
            <a:br>
              <a:rPr lang="de-DE" dirty="0"/>
            </a:br>
            <a:r>
              <a:rPr lang="en-US" dirty="0"/>
              <a:t>Acreditação de produtos, materiais, REA e cursos</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5902817" cy="43070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a:solidFill>
                  <a:schemeClr val="tx1"/>
                </a:solidFill>
                <a:latin typeface="Arial Unicode MS"/>
              </a:rPr>
              <a:t>Instituição</a:t>
            </a:r>
          </a:p>
          <a:p>
            <a:pPr marL="285750" indent="-285750">
              <a:buFont typeface="Arial" panose="020B0604020202020204" pitchFamily="34" charset="0"/>
              <a:buChar char="•"/>
            </a:pPr>
            <a:r>
              <a:rPr lang="de-DE" altLang="de-DE" dirty="0">
                <a:solidFill>
                  <a:schemeClr val="tx1"/>
                </a:solidFill>
                <a:latin typeface="Arial Unicode MS"/>
              </a:rPr>
              <a:t>Tipo </a:t>
            </a:r>
            <a:r>
              <a:rPr lang="de-DE" altLang="de-DE" dirty="0" err="1">
                <a:solidFill>
                  <a:schemeClr val="tx1"/>
                </a:solidFill>
                <a:latin typeface="Arial Unicode MS"/>
              </a:rPr>
              <a:t>de </a:t>
            </a:r>
            <a:r>
              <a:rPr lang="en-US" altLang="de-DE" dirty="0">
                <a:solidFill>
                  <a:schemeClr val="tx1"/>
                </a:solidFill>
                <a:latin typeface="Arial Unicode MS"/>
              </a:rPr>
              <a:t>produto, material, REA e curso</a:t>
            </a:r>
          </a:p>
          <a:p>
            <a:pPr marL="285750" indent="-285750">
              <a:buFont typeface="Arial" panose="020B0604020202020204" pitchFamily="34" charset="0"/>
              <a:buChar char="•"/>
            </a:pPr>
            <a:r>
              <a:rPr lang="en-US" altLang="de-DE" dirty="0">
                <a:solidFill>
                  <a:schemeClr val="tx1"/>
                </a:solidFill>
                <a:latin typeface="Arial Unicode MS"/>
              </a:rPr>
              <a:t>Grupo-alvo</a:t>
            </a:r>
          </a:p>
          <a:p>
            <a:pPr marL="285750" indent="-285750">
              <a:buFont typeface="Arial" panose="020B0604020202020204" pitchFamily="34" charset="0"/>
              <a:buChar char="•"/>
            </a:pPr>
            <a:r>
              <a:rPr lang="en-US" altLang="de-DE" dirty="0">
                <a:solidFill>
                  <a:schemeClr val="tx1"/>
                </a:solidFill>
                <a:latin typeface="Arial Unicode MS"/>
              </a:rPr>
              <a:t>Transparência</a:t>
            </a:r>
          </a:p>
          <a:p>
            <a:pPr marL="285750" indent="-285750">
              <a:buFont typeface="Arial" panose="020B0604020202020204" pitchFamily="34" charset="0"/>
              <a:buChar char="•"/>
            </a:pPr>
            <a:r>
              <a:rPr lang="en-US" altLang="de-DE" dirty="0">
                <a:solidFill>
                  <a:schemeClr val="tx1"/>
                </a:solidFill>
                <a:latin typeface="Arial Unicode MS"/>
              </a:rPr>
              <a:t>atualidade</a:t>
            </a:r>
          </a:p>
          <a:p>
            <a:pPr marL="285750" indent="-285750">
              <a:buFont typeface="Arial" panose="020B0604020202020204" pitchFamily="34" charset="0"/>
              <a:buChar char="•"/>
            </a:pPr>
            <a:r>
              <a:rPr lang="de-DE" altLang="de-DE" dirty="0" err="1">
                <a:solidFill>
                  <a:schemeClr val="tx1"/>
                </a:solidFill>
                <a:latin typeface="Arial Unicode MS"/>
              </a:rPr>
              <a:t>Oportunidades de aprendizagem interdisciplinar</a:t>
            </a:r>
            <a:endParaRPr lang="en-US" altLang="de-DE" dirty="0">
              <a:solidFill>
                <a:schemeClr val="tx1"/>
              </a:solidFill>
              <a:latin typeface="Arial Unicode MS"/>
            </a:endParaRPr>
          </a:p>
          <a:p>
            <a:pPr marL="285750" indent="-285750">
              <a:buFont typeface="Arial" panose="020B0604020202020204" pitchFamily="34" charset="0"/>
              <a:buChar char="•"/>
            </a:pPr>
            <a:r>
              <a:rPr lang="en-US" altLang="de-DE" dirty="0">
                <a:solidFill>
                  <a:schemeClr val="tx1"/>
                </a:solidFill>
                <a:latin typeface="Arial Unicode MS"/>
              </a:rPr>
              <a:t>Abertura</a:t>
            </a:r>
          </a:p>
          <a:p>
            <a:pPr marL="285750" indent="-285750">
              <a:buFont typeface="Arial" panose="020B0604020202020204" pitchFamily="34" charset="0"/>
              <a:buChar char="•"/>
            </a:pPr>
            <a:r>
              <a:rPr lang="en-US" altLang="de-DE" dirty="0">
                <a:solidFill>
                  <a:schemeClr val="tx1"/>
                </a:solidFill>
                <a:latin typeface="Arial Unicode MS"/>
              </a:rPr>
              <a:t>Objectivos e </a:t>
            </a:r>
            <a:r>
              <a:rPr lang="de-DE" altLang="de-DE" dirty="0" err="1">
                <a:solidFill>
                  <a:schemeClr val="tx1"/>
                </a:solidFill>
                <a:latin typeface="Arial Unicode MS"/>
              </a:rPr>
              <a:t>clareza de objectivos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Usabilidade</a:t>
            </a:r>
          </a:p>
          <a:p>
            <a:pPr marL="285750" indent="-285750">
              <a:buFont typeface="Arial" panose="020B0604020202020204" pitchFamily="34" charset="0"/>
              <a:buChar char="•"/>
            </a:pPr>
            <a:r>
              <a:rPr lang="de-DE" altLang="de-DE" dirty="0" err="1">
                <a:solidFill>
                  <a:schemeClr val="tx1"/>
                </a:solidFill>
                <a:latin typeface="Arial Unicode MS"/>
              </a:rPr>
              <a:t>Custo</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Integração internacional/nacional/regional/local</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Resultados </a:t>
            </a:r>
            <a:r>
              <a:rPr lang="de-DE" altLang="de-DE" dirty="0">
                <a:solidFill>
                  <a:schemeClr val="tx1"/>
                </a:solidFill>
                <a:latin typeface="Arial Unicode MS"/>
              </a:rPr>
              <a:t>da aprendizagem</a:t>
            </a:r>
          </a:p>
          <a:p>
            <a:pPr marL="285750" indent="-285750">
              <a:buFont typeface="Arial" panose="020B0604020202020204" pitchFamily="34" charset="0"/>
              <a:buChar char="•"/>
            </a:pPr>
            <a:r>
              <a:rPr lang="de-DE" altLang="de-DE" dirty="0">
                <a:solidFill>
                  <a:schemeClr val="tx1"/>
                </a:solidFill>
                <a:latin typeface="Arial Unicode MS"/>
              </a:rPr>
              <a:t>Igualdade dos géneros </a:t>
            </a:r>
          </a:p>
          <a:p>
            <a:pPr marL="285750" indent="-285750">
              <a:buFont typeface="Arial" panose="020B0604020202020204" pitchFamily="34" charset="0"/>
              <a:buChar char="•"/>
            </a:pPr>
            <a:r>
              <a:rPr lang="de-DE" altLang="de-DE" dirty="0">
                <a:solidFill>
                  <a:schemeClr val="tx1"/>
                </a:solidFill>
                <a:latin typeface="Arial Unicode MS"/>
              </a:rPr>
              <a:t>Formação e </a:t>
            </a:r>
            <a:r>
              <a:rPr lang="de-DE" altLang="de-DE" dirty="0" err="1">
                <a:solidFill>
                  <a:schemeClr val="tx1"/>
                </a:solidFill>
                <a:latin typeface="Arial Unicode MS"/>
              </a:rPr>
              <a:t>qualificações do pessoal</a:t>
            </a:r>
            <a:endParaRPr lang="de-DE" altLang="de-DE" dirty="0">
              <a:solidFill>
                <a:schemeClr val="tx1"/>
              </a:solidFill>
              <a:latin typeface="Arial Unicode MS"/>
            </a:endParaRPr>
          </a:p>
          <a:p>
            <a:pPr marL="285750" indent="-285750">
              <a:buFont typeface="Arial" panose="020B0604020202020204" pitchFamily="34" charset="0"/>
              <a:buChar char="•"/>
            </a:pPr>
            <a:r>
              <a:rPr lang="de-DE" dirty="0">
                <a:solidFill>
                  <a:schemeClr val="tx1"/>
                </a:solidFill>
                <a:latin typeface="Arial Unicode MS"/>
              </a:rPr>
              <a:t>Comunicação com as partes interessadas</a:t>
            </a:r>
            <a:endParaRPr lang="de-DE" altLang="de-DE" sz="4000"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Critérios </a:t>
            </a:r>
            <a:r>
              <a:rPr lang="de-DE" altLang="de-DE" b="1" dirty="0">
                <a:solidFill>
                  <a:schemeClr val="bg1"/>
                </a:solidFill>
                <a:latin typeface="Arial Unicode MS"/>
              </a:rPr>
              <a:t>formais</a:t>
            </a:r>
            <a:endParaRPr lang="de-DE" b="1" dirty="0">
              <a:solidFill>
                <a:schemeClr val="bg1"/>
              </a:solidFill>
            </a:endParaRPr>
          </a:p>
        </p:txBody>
      </p:sp>
    </p:spTree>
    <p:extLst>
      <p:ext uri="{BB962C8B-B14F-4D97-AF65-F5344CB8AC3E}">
        <p14:creationId xmlns:p14="http://schemas.microsoft.com/office/powerpoint/2010/main" val="1898680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52D7E-9664-484C-855B-E0BACBBACFAE}"/>
              </a:ext>
            </a:extLst>
          </p:cNvPr>
          <p:cNvSpPr>
            <a:spLocks noGrp="1"/>
          </p:cNvSpPr>
          <p:nvPr>
            <p:ph type="title"/>
          </p:nvPr>
        </p:nvSpPr>
        <p:spPr/>
        <p:txBody>
          <a:bodyPr>
            <a:normAutofit fontScale="90000"/>
          </a:bodyPr>
          <a:lstStyle/>
          <a:p>
            <a:r>
              <a:rPr lang="de-DE" dirty="0" err="1"/>
              <a:t>Sugestões de critérios para a</a:t>
            </a:r>
            <a:br>
              <a:rPr lang="de-DE" dirty="0"/>
            </a:br>
            <a:r>
              <a:rPr lang="en-US" dirty="0"/>
              <a:t>Acreditação de produtos, materiais, REA e cursos</a:t>
            </a:r>
            <a:endParaRPr lang="de-DE" dirty="0"/>
          </a:p>
        </p:txBody>
      </p:sp>
      <p:sp>
        <p:nvSpPr>
          <p:cNvPr id="3" name="Rechteck: abgerundete Ecken 2">
            <a:extLst>
              <a:ext uri="{FF2B5EF4-FFF2-40B4-BE49-F238E27FC236}">
                <a16:creationId xmlns:a16="http://schemas.microsoft.com/office/drawing/2014/main" id="{30E9C775-8E2A-4267-A023-2338C0E10B87}"/>
              </a:ext>
            </a:extLst>
          </p:cNvPr>
          <p:cNvSpPr/>
          <p:nvPr/>
        </p:nvSpPr>
        <p:spPr>
          <a:xfrm>
            <a:off x="3773509" y="1269460"/>
            <a:ext cx="6516711" cy="47836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altLang="de-DE" dirty="0" err="1">
                <a:solidFill>
                  <a:schemeClr val="tx1"/>
                </a:solidFill>
                <a:latin typeface="Arial Unicode MS"/>
              </a:rPr>
              <a:t>Orientação </a:t>
            </a:r>
            <a:r>
              <a:rPr lang="de-DE" altLang="de-DE" dirty="0">
                <a:solidFill>
                  <a:schemeClr val="tx1"/>
                </a:solidFill>
                <a:latin typeface="Arial Unicode MS"/>
              </a:rPr>
              <a:t>de vida</a:t>
            </a:r>
          </a:p>
          <a:p>
            <a:pPr marL="285750" indent="-285750">
              <a:buFont typeface="Arial" panose="020B0604020202020204" pitchFamily="34" charset="0"/>
              <a:buChar char="•"/>
            </a:pPr>
            <a:r>
              <a:rPr lang="de-DE" altLang="de-DE" dirty="0" err="1">
                <a:solidFill>
                  <a:schemeClr val="tx1"/>
                </a:solidFill>
                <a:latin typeface="Arial Unicode MS"/>
              </a:rPr>
              <a:t>Orientação para </a:t>
            </a:r>
            <a:r>
              <a:rPr lang="de-DE" altLang="de-DE" dirty="0">
                <a:solidFill>
                  <a:schemeClr val="tx1"/>
                </a:solidFill>
                <a:latin typeface="Arial Unicode MS"/>
              </a:rPr>
              <a:t>a ação</a:t>
            </a:r>
          </a:p>
          <a:p>
            <a:pPr marL="285750" indent="-285750">
              <a:buFont typeface="Arial" panose="020B0604020202020204" pitchFamily="34" charset="0"/>
              <a:buChar char="•"/>
            </a:pPr>
            <a:r>
              <a:rPr lang="de-DE" altLang="de-DE" dirty="0">
                <a:solidFill>
                  <a:schemeClr val="tx1"/>
                </a:solidFill>
                <a:latin typeface="Arial Unicode MS"/>
              </a:rPr>
              <a:t>Promoção </a:t>
            </a:r>
            <a:r>
              <a:rPr lang="de-DE" altLang="de-DE" dirty="0" err="1">
                <a:solidFill>
                  <a:schemeClr val="tx1"/>
                </a:solidFill>
                <a:latin typeface="Arial Unicode MS"/>
              </a:rPr>
              <a:t>de </a:t>
            </a:r>
            <a:r>
              <a:rPr lang="de-DE" altLang="de-DE" dirty="0">
                <a:solidFill>
                  <a:schemeClr val="tx1"/>
                </a:solidFill>
                <a:latin typeface="Arial Unicode MS"/>
              </a:rPr>
              <a:t>uma </a:t>
            </a:r>
            <a:r>
              <a:rPr lang="de-DE" altLang="de-DE" dirty="0" err="1">
                <a:solidFill>
                  <a:schemeClr val="tx1"/>
                </a:solidFill>
                <a:latin typeface="Arial Unicode MS"/>
              </a:rPr>
              <a:t>atitude </a:t>
            </a:r>
            <a:r>
              <a:rPr lang="de-DE" altLang="de-DE" dirty="0">
                <a:solidFill>
                  <a:schemeClr val="tx1"/>
                </a:solidFill>
                <a:latin typeface="Arial Unicode MS"/>
              </a:rPr>
              <a:t>pessoal</a:t>
            </a:r>
          </a:p>
          <a:p>
            <a:pPr marL="285750" indent="-285750">
              <a:buFont typeface="Arial" panose="020B0604020202020204" pitchFamily="34" charset="0"/>
              <a:buChar char="•"/>
            </a:pPr>
            <a:r>
              <a:rPr lang="de-DE" altLang="de-DE" dirty="0">
                <a:solidFill>
                  <a:schemeClr val="tx1"/>
                </a:solidFill>
                <a:latin typeface="Arial Unicode MS"/>
              </a:rPr>
              <a:t>Promoção </a:t>
            </a:r>
            <a:r>
              <a:rPr lang="de-DE" altLang="de-DE" dirty="0" err="1">
                <a:solidFill>
                  <a:schemeClr val="tx1"/>
                </a:solidFill>
                <a:latin typeface="Arial Unicode MS"/>
              </a:rPr>
              <a:t>do pensamento em rede</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a:solidFill>
                  <a:schemeClr val="tx1"/>
                </a:solidFill>
                <a:latin typeface="Arial Unicode MS"/>
              </a:rPr>
              <a:t>Promoção </a:t>
            </a:r>
            <a:r>
              <a:rPr lang="de-DE" altLang="de-DE" dirty="0" err="1">
                <a:solidFill>
                  <a:schemeClr val="tx1"/>
                </a:solidFill>
                <a:latin typeface="Arial Unicode MS"/>
              </a:rPr>
              <a:t>de valores</a:t>
            </a:r>
            <a:endParaRPr lang="de-DE" altLang="de-DE" dirty="0">
              <a:solidFill>
                <a:schemeClr val="tx1"/>
              </a:solidFill>
              <a:latin typeface="Arial Unicode MS"/>
            </a:endParaRPr>
          </a:p>
          <a:p>
            <a:pPr marL="285750" indent="-285750">
              <a:buFont typeface="Arial" panose="020B0604020202020204" pitchFamily="34" charset="0"/>
              <a:buChar char="•"/>
            </a:pPr>
            <a:r>
              <a:rPr lang="de-DE" altLang="de-DE" dirty="0" err="1">
                <a:solidFill>
                  <a:schemeClr val="tx1"/>
                </a:solidFill>
                <a:latin typeface="Arial Unicode MS"/>
              </a:rPr>
              <a:t>Garantia de </a:t>
            </a:r>
            <a:r>
              <a:rPr lang="de-DE" altLang="de-DE" dirty="0">
                <a:solidFill>
                  <a:schemeClr val="tx1"/>
                </a:solidFill>
                <a:latin typeface="Arial Unicode MS"/>
              </a:rPr>
              <a:t>qualidade</a:t>
            </a:r>
          </a:p>
          <a:p>
            <a:pPr marL="285750" indent="-285750">
              <a:buFont typeface="Arial" panose="020B0604020202020204" pitchFamily="34" charset="0"/>
              <a:buChar char="•"/>
            </a:pPr>
            <a:r>
              <a:rPr lang="de-DE" altLang="de-DE" dirty="0">
                <a:solidFill>
                  <a:schemeClr val="tx1"/>
                </a:solidFill>
                <a:latin typeface="Arial Unicode MS"/>
              </a:rPr>
              <a:t>Curso:</a:t>
            </a:r>
            <a:br>
              <a:rPr lang="de-DE" altLang="de-DE" dirty="0">
                <a:solidFill>
                  <a:schemeClr val="tx1"/>
                </a:solidFill>
                <a:latin typeface="Arial Unicode MS"/>
              </a:rPr>
            </a:br>
            <a:r>
              <a:rPr lang="de-DE" altLang="de-DE" dirty="0">
                <a:solidFill>
                  <a:schemeClr val="tx1"/>
                </a:solidFill>
                <a:latin typeface="Arial Unicode MS"/>
              </a:rPr>
              <a:t>Currículo, </a:t>
            </a:r>
            <a:r>
              <a:rPr lang="en-US" altLang="de-DE" dirty="0">
                <a:solidFill>
                  <a:schemeClr val="tx1"/>
                </a:solidFill>
                <a:latin typeface="Arial Unicode MS"/>
              </a:rPr>
              <a:t>Objetivo, Grupo-alvo, </a:t>
            </a:r>
            <a:r>
              <a:rPr lang="de-DE" altLang="de-DE" dirty="0" err="1">
                <a:solidFill>
                  <a:schemeClr val="tx1"/>
                </a:solidFill>
                <a:latin typeface="Arial Unicode MS"/>
              </a:rPr>
              <a:t>Perfil/conceito</a:t>
            </a:r>
            <a:r>
              <a:rPr lang="de-DE" altLang="de-DE" dirty="0">
                <a:solidFill>
                  <a:schemeClr val="tx1"/>
                </a:solidFill>
                <a:latin typeface="Arial Unicode MS"/>
              </a:rPr>
              <a:t>, Tema, </a:t>
            </a:r>
            <a:r>
              <a:rPr lang="de-DE" altLang="de-DE" dirty="0" err="1">
                <a:solidFill>
                  <a:schemeClr val="tx1"/>
                </a:solidFill>
                <a:latin typeface="Arial Unicode MS"/>
              </a:rPr>
              <a:t>Capacidade</a:t>
            </a:r>
            <a:r>
              <a:rPr lang="de-DE" altLang="de-DE" dirty="0">
                <a:solidFill>
                  <a:schemeClr val="tx1"/>
                </a:solidFill>
                <a:latin typeface="Arial Unicode MS"/>
              </a:rPr>
              <a:t>, </a:t>
            </a:r>
            <a:r>
              <a:rPr lang="de-DE" altLang="de-DE" dirty="0" err="1">
                <a:solidFill>
                  <a:schemeClr val="tx1"/>
                </a:solidFill>
                <a:latin typeface="Arial Unicode MS"/>
              </a:rPr>
              <a:t>Frequência</a:t>
            </a:r>
            <a:r>
              <a:rPr lang="de-DE" altLang="de-DE" dirty="0">
                <a:solidFill>
                  <a:schemeClr val="tx1"/>
                </a:solidFill>
                <a:latin typeface="Arial Unicode MS"/>
              </a:rPr>
              <a:t>, Duração, </a:t>
            </a:r>
            <a:r>
              <a:rPr lang="de-DE" altLang="de-DE" dirty="0" err="1">
                <a:solidFill>
                  <a:schemeClr val="tx1"/>
                </a:solidFill>
                <a:latin typeface="Arial Unicode MS"/>
              </a:rPr>
              <a:t>Certificação</a:t>
            </a:r>
            <a:r>
              <a:rPr lang="de-DE" altLang="de-DE" dirty="0">
                <a:solidFill>
                  <a:schemeClr val="tx1"/>
                </a:solidFill>
                <a:latin typeface="Arial Unicode MS"/>
              </a:rPr>
              <a:t>, </a:t>
            </a:r>
            <a:r>
              <a:rPr lang="de-DE" altLang="de-DE" dirty="0" err="1">
                <a:solidFill>
                  <a:schemeClr val="tx1"/>
                </a:solidFill>
                <a:latin typeface="Arial Unicode MS"/>
              </a:rPr>
              <a:t>Designação </a:t>
            </a:r>
            <a:r>
              <a:rPr lang="de-DE" altLang="de-DE" dirty="0">
                <a:solidFill>
                  <a:schemeClr val="tx1"/>
                </a:solidFill>
                <a:latin typeface="Arial Unicode MS"/>
              </a:rPr>
              <a:t>do grau, </a:t>
            </a:r>
            <a:r>
              <a:rPr lang="de-DE" altLang="de-DE" dirty="0" err="1">
                <a:solidFill>
                  <a:schemeClr val="tx1"/>
                </a:solidFill>
                <a:latin typeface="Arial Unicode MS"/>
              </a:rPr>
              <a:t>Requisitos de </a:t>
            </a:r>
            <a:r>
              <a:rPr lang="de-DE" altLang="de-DE" dirty="0">
                <a:solidFill>
                  <a:schemeClr val="tx1"/>
                </a:solidFill>
                <a:latin typeface="Arial Unicode MS"/>
              </a:rPr>
              <a:t>admissão e </a:t>
            </a:r>
            <a:r>
              <a:rPr lang="de-DE" altLang="de-DE" dirty="0" err="1">
                <a:solidFill>
                  <a:schemeClr val="tx1"/>
                </a:solidFill>
                <a:latin typeface="Arial Unicode MS"/>
              </a:rPr>
              <a:t>transições entre cursos</a:t>
            </a:r>
            <a:r>
              <a:rPr lang="de-DE" altLang="de-DE" dirty="0">
                <a:solidFill>
                  <a:schemeClr val="tx1"/>
                </a:solidFill>
                <a:latin typeface="Arial Unicode MS"/>
              </a:rPr>
              <a:t>, </a:t>
            </a:r>
            <a:r>
              <a:rPr lang="de-DE" altLang="de-DE" dirty="0" err="1">
                <a:solidFill>
                  <a:schemeClr val="tx1"/>
                </a:solidFill>
                <a:latin typeface="Arial Unicode MS"/>
              </a:rPr>
              <a:t>Modularização</a:t>
            </a:r>
            <a:r>
              <a:rPr lang="de-DE" altLang="de-DE" dirty="0">
                <a:solidFill>
                  <a:schemeClr val="tx1"/>
                </a:solidFill>
                <a:latin typeface="Arial Unicode MS"/>
              </a:rPr>
              <a:t>, Avaliação, </a:t>
            </a:r>
            <a:r>
              <a:rPr lang="de-DE" altLang="de-DE" dirty="0" err="1">
                <a:solidFill>
                  <a:schemeClr val="tx1"/>
                </a:solidFill>
                <a:latin typeface="Arial Unicode MS"/>
              </a:rPr>
              <a:t>Ambiente didático</a:t>
            </a:r>
            <a:r>
              <a:rPr lang="de-DE" altLang="de-DE" dirty="0">
                <a:solidFill>
                  <a:schemeClr val="tx1"/>
                </a:solidFill>
                <a:latin typeface="Arial Unicode MS"/>
              </a:rPr>
              <a:t>, </a:t>
            </a:r>
            <a:r>
              <a:rPr lang="de-DE" altLang="de-DE" dirty="0" err="1">
                <a:solidFill>
                  <a:schemeClr val="tx1"/>
                </a:solidFill>
                <a:latin typeface="Arial Unicode MS"/>
              </a:rPr>
              <a:t>Recursos humanos</a:t>
            </a:r>
            <a:br>
              <a:rPr lang="de-DE" altLang="de-DE" dirty="0">
                <a:solidFill>
                  <a:schemeClr val="tx1"/>
                </a:solidFill>
                <a:latin typeface="Arial Unicode MS"/>
              </a:rPr>
            </a:br>
            <a:r>
              <a:rPr lang="de-DE" altLang="de-DE" dirty="0" err="1">
                <a:solidFill>
                  <a:schemeClr val="tx1"/>
                </a:solidFill>
                <a:latin typeface="Arial Unicode MS"/>
              </a:rPr>
              <a:t>Competências/aptidões abordadas</a:t>
            </a:r>
            <a:r>
              <a:rPr lang="de-DE" altLang="de-DE" dirty="0">
                <a:solidFill>
                  <a:schemeClr val="tx1"/>
                </a:solidFill>
                <a:latin typeface="Arial Unicode MS"/>
              </a:rPr>
              <a:t>, Apoio digital</a:t>
            </a:r>
          </a:p>
          <a:p>
            <a:pPr marL="285750" indent="-285750">
              <a:buFont typeface="Arial" panose="020B0604020202020204" pitchFamily="34" charset="0"/>
              <a:buChar char="•"/>
            </a:pPr>
            <a:r>
              <a:rPr lang="en-US" altLang="de-DE" dirty="0">
                <a:solidFill>
                  <a:schemeClr val="tx1"/>
                </a:solidFill>
                <a:latin typeface="Arial Unicode MS"/>
              </a:rPr>
              <a:t>Produto, Material, OER:</a:t>
            </a:r>
            <a:br>
              <a:rPr lang="en-US" altLang="de-DE" dirty="0">
                <a:solidFill>
                  <a:schemeClr val="tx1"/>
                </a:solidFill>
                <a:latin typeface="Arial Unicode MS"/>
              </a:rPr>
            </a:br>
            <a:r>
              <a:rPr lang="en-US" altLang="de-DE" dirty="0">
                <a:solidFill>
                  <a:schemeClr val="tx1"/>
                </a:solidFill>
                <a:latin typeface="Arial Unicode MS"/>
              </a:rPr>
              <a:t>Objetivo, Grupo-alvo, Âmbito, Tópico, </a:t>
            </a:r>
            <a:r>
              <a:rPr lang="de-DE" altLang="de-DE" dirty="0" err="1">
                <a:solidFill>
                  <a:schemeClr val="tx1"/>
                </a:solidFill>
                <a:latin typeface="Arial Unicode MS"/>
              </a:rPr>
              <a:t>Competências/competências abordadas</a:t>
            </a:r>
            <a:r>
              <a:rPr lang="de-DE" altLang="de-DE" dirty="0">
                <a:solidFill>
                  <a:schemeClr val="tx1"/>
                </a:solidFill>
                <a:latin typeface="Arial Unicode MS"/>
              </a:rPr>
              <a:t>, </a:t>
            </a:r>
            <a:r>
              <a:rPr lang="de-DE" altLang="de-DE" dirty="0" err="1">
                <a:solidFill>
                  <a:schemeClr val="tx1"/>
                </a:solidFill>
                <a:latin typeface="Arial Unicode MS"/>
              </a:rPr>
              <a:t>Contexto didático</a:t>
            </a:r>
            <a:r>
              <a:rPr lang="de-DE" altLang="de-DE" dirty="0">
                <a:solidFill>
                  <a:schemeClr val="tx1"/>
                </a:solidFill>
                <a:latin typeface="Arial Unicode MS"/>
              </a:rPr>
              <a:t>, Suporte digital</a:t>
            </a:r>
            <a:endParaRPr lang="de-DE" altLang="de-DE" dirty="0">
              <a:solidFill>
                <a:schemeClr val="tx1"/>
              </a:solidFill>
              <a:latin typeface="Arial" panose="020B0604020202020204" pitchFamily="34" charset="0"/>
            </a:endParaRPr>
          </a:p>
        </p:txBody>
      </p:sp>
      <p:sp>
        <p:nvSpPr>
          <p:cNvPr id="11" name="Rechteck: abgerundete Ecken 10">
            <a:extLst>
              <a:ext uri="{FF2B5EF4-FFF2-40B4-BE49-F238E27FC236}">
                <a16:creationId xmlns:a16="http://schemas.microsoft.com/office/drawing/2014/main" id="{9DEC953C-2CD4-46F3-A3AD-41712CE57923}"/>
              </a:ext>
            </a:extLst>
          </p:cNvPr>
          <p:cNvSpPr/>
          <p:nvPr/>
        </p:nvSpPr>
        <p:spPr>
          <a:xfrm>
            <a:off x="453481" y="1269461"/>
            <a:ext cx="3055434" cy="185340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ltLang="de-DE" b="1" dirty="0" err="1">
                <a:solidFill>
                  <a:schemeClr val="bg1"/>
                </a:solidFill>
                <a:latin typeface="Arial Unicode MS"/>
              </a:rPr>
              <a:t>Critérios relacionados com o tema/conteúdo</a:t>
            </a:r>
            <a:endParaRPr lang="de-DE" b="1" dirty="0">
              <a:solidFill>
                <a:schemeClr val="bg1"/>
              </a:solidFill>
            </a:endParaRPr>
          </a:p>
        </p:txBody>
      </p:sp>
    </p:spTree>
    <p:extLst>
      <p:ext uri="{BB962C8B-B14F-4D97-AF65-F5344CB8AC3E}">
        <p14:creationId xmlns:p14="http://schemas.microsoft.com/office/powerpoint/2010/main" val="385886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a16="http://schemas.microsoft.com/office/drawing/2014/main" xmlns="">
      <p:transition spd="med">
        <p:fade/>
      </p:transition>
    </mc:Fallback>
  </mc:AlternateContent>
</p:sld>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775</Words>
  <Application>Microsoft Office PowerPoint</Application>
  <PresentationFormat>Breitbild</PresentationFormat>
  <Paragraphs>96</Paragraphs>
  <Slides>10</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10</vt:i4>
      </vt:variant>
    </vt:vector>
  </HeadingPairs>
  <TitlesOfParts>
    <vt:vector size="18" baseType="lpstr">
      <vt:lpstr>Arial</vt:lpstr>
      <vt:lpstr>Arial Unicode MS</vt:lpstr>
      <vt:lpstr>Calibri</vt:lpstr>
      <vt:lpstr>Calibri Light</vt:lpstr>
      <vt:lpstr>Euphemia</vt:lpstr>
      <vt:lpstr>Times New Roman</vt:lpstr>
      <vt:lpstr>Wingdings 3</vt:lpstr>
      <vt:lpstr>Rückblick</vt:lpstr>
      <vt:lpstr>EU-CERT: Certificados europeus e acreditação para projectos europeus</vt:lpstr>
      <vt:lpstr>Os dois conceitos básicos da acreditação EU-CERT</vt:lpstr>
      <vt:lpstr>Sistema / Acreditação Institucional</vt:lpstr>
      <vt:lpstr>Sistema / Acreditação Institucional</vt:lpstr>
      <vt:lpstr>Acreditação do EU-CERT - Processo</vt:lpstr>
      <vt:lpstr>Sugestões de critérios para a Sistema / Acreditação Institucional</vt:lpstr>
      <vt:lpstr>Sugestões de critérios para a Sistema / Acreditação Institucional</vt:lpstr>
      <vt:lpstr>Sugestões de critérios para a Acreditação de produtos, materiais, REA e cursos</vt:lpstr>
      <vt:lpstr>Sugestões de critérios para a Acreditação de produtos, materiais, REA e cursos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docId:8C95DFC6C5D6184006ED0C8AA107133C</cp:keywords>
  <cp:lastModifiedBy/>
  <cp:revision>1</cp:revision>
  <dcterms:created xsi:type="dcterms:W3CDTF">2020-11-17T09:39:06Z</dcterms:created>
  <dcterms:modified xsi:type="dcterms:W3CDTF">2024-07-05T06:09:24Z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